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485" r:id="rId2"/>
    <p:sldId id="539" r:id="rId3"/>
    <p:sldId id="540" r:id="rId4"/>
    <p:sldId id="538" r:id="rId5"/>
    <p:sldId id="541" r:id="rId6"/>
    <p:sldId id="548" r:id="rId7"/>
  </p:sldIdLst>
  <p:sldSz cx="12192000" cy="6858000"/>
  <p:notesSz cx="6735763" cy="9866313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4E5E"/>
    <a:srgbClr val="078383"/>
    <a:srgbClr val="8B8C8E"/>
    <a:srgbClr val="FC1753"/>
    <a:srgbClr val="FD7699"/>
    <a:srgbClr val="CC0066"/>
    <a:srgbClr val="E4E4E4"/>
    <a:srgbClr val="FFFFFF"/>
    <a:srgbClr val="02C2B0"/>
    <a:srgbClr val="ED16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96404" autoAdjust="0"/>
  </p:normalViewPr>
  <p:slideViewPr>
    <p:cSldViewPr snapToGrid="0" showGuides="1">
      <p:cViewPr varScale="1">
        <p:scale>
          <a:sx n="61" d="100"/>
          <a:sy n="61" d="100"/>
        </p:scale>
        <p:origin x="76" y="1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400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2FDA7F-6462-41C4-AD8D-4B9FE1D15025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1274A-9615-4417-932E-1EE2E241E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2415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667EF-7868-4F43-8ADC-019D11289D13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41ADCD-315A-46D1-B2B4-9082C25D5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964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5561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901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572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132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9821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908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27.03.2023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1447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27.03.2023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7218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27.03.2023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7544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27.03.2023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3943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27.03.2023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9865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27.03.2023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9333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27.03.2023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8958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27.03.2023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3871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27.03.2023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04196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27.03.2023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5239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27.03.2023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0844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171D1-4D8E-4DE2-A83F-3563E2CBC612}" type="datetimeFigureOut">
              <a:rPr lang="uk-UA" smtClean="0"/>
              <a:t>27.03.2023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8114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r="139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7178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Особливості НМТ-2023 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Немає опису світлини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9"/>
          <a:stretch/>
        </p:blipFill>
        <p:spPr bwMode="auto">
          <a:xfrm>
            <a:off x="0" y="523220"/>
            <a:ext cx="6237176" cy="6041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6145181" y="523220"/>
            <a:ext cx="6046820" cy="6097191"/>
            <a:chOff x="6145180" y="523220"/>
            <a:chExt cx="6097191" cy="6097191"/>
          </a:xfrm>
        </p:grpSpPr>
        <p:pic>
          <p:nvPicPr>
            <p:cNvPr id="2054" name="Picture 6" descr="Немає опису світлини.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5180" y="523220"/>
              <a:ext cx="6097191" cy="6097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752816" y="1046439"/>
              <a:ext cx="3439183" cy="17789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9245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Особливості НМТ-2023 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На зображенні може бути: текст «т що потрібно знати про результати HMT? клъкисть тестових балив, отриманих учасниками пịд час виконання завдань кожного 3 блокив HMT, буде переведена в результати тестування за шкалою 100-200. 100- таблиц переведення будуть завчасно затверджени MOH. для отримання результату за шкалою 100-200 балив 3 кожного блоку HMT потрίбно набрати не менше 10% вi̇д загально&quot; кi̇лькост тестових балив. для ycix спецальностей буде встановлено коефцети до результатв кожного блоку HMT. нформация про значення цих коефцентв мститиметься в порядку прийому на навчання здобутя вищо&quot; освти в 2023 році (документ затверджуеться MOH).»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00" t="-332" r="6176" b="6522"/>
          <a:stretch/>
        </p:blipFill>
        <p:spPr bwMode="auto">
          <a:xfrm>
            <a:off x="5840460" y="668342"/>
            <a:ext cx="6235926" cy="60238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Немає опису світлини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74" y="668342"/>
            <a:ext cx="5592473" cy="55924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468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Немає опису світлини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3220"/>
            <a:ext cx="6334780" cy="6334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Особливості НМТ-2023 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2791" y="1196989"/>
            <a:ext cx="4805586" cy="47610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8373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Особливості НМТ-2023 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0" y="523220"/>
            <a:ext cx="12192000" cy="5993574"/>
            <a:chOff x="0" y="523220"/>
            <a:chExt cx="12192000" cy="5993574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572" y="523220"/>
              <a:ext cx="12118428" cy="3414978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3608184"/>
              <a:ext cx="12167554" cy="29086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4258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"/>
            <a:ext cx="12187195" cy="6858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581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15518</TotalTime>
  <Words>14</Words>
  <Application>Microsoft Office PowerPoint</Application>
  <PresentationFormat>Широкоэкранный</PresentationFormat>
  <Paragraphs>10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Сухарєв Андрій Олексійович</dc:creator>
  <cp:lastModifiedBy>LocalAdmin</cp:lastModifiedBy>
  <cp:revision>578</cp:revision>
  <cp:lastPrinted>2020-01-17T08:39:43Z</cp:lastPrinted>
  <dcterms:created xsi:type="dcterms:W3CDTF">2019-04-04T08:53:31Z</dcterms:created>
  <dcterms:modified xsi:type="dcterms:W3CDTF">2023-03-27T12:32:55Z</dcterms:modified>
</cp:coreProperties>
</file>