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85" r:id="rId2"/>
    <p:sldId id="539" r:id="rId3"/>
    <p:sldId id="540" r:id="rId4"/>
    <p:sldId id="538" r:id="rId5"/>
    <p:sldId id="541" r:id="rId6"/>
    <p:sldId id="548" r:id="rId7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078383"/>
    <a:srgbClr val="8B8C8E"/>
    <a:srgbClr val="FC1753"/>
    <a:srgbClr val="FD7699"/>
    <a:srgbClr val="CC0066"/>
    <a:srgbClr val="E4E4E4"/>
    <a:srgbClr val="FFFFFF"/>
    <a:srgbClr val="02C2B0"/>
    <a:srgbClr val="ED1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6404" autoAdjust="0"/>
  </p:normalViewPr>
  <p:slideViewPr>
    <p:cSldViewPr snapToGrid="0" showGuides="1">
      <p:cViewPr varScale="1">
        <p:scale>
          <a:sx n="61" d="100"/>
          <a:sy n="61" d="100"/>
        </p:scale>
        <p:origin x="76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FDA7F-6462-41C4-AD8D-4B9FE1D1502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274A-9615-4417-932E-1EE2E241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41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67EF-7868-4F43-8ADC-019D11289D1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ADCD-315A-46D1-B2B4-9082C25D5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6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0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7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32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82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0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4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8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5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9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8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9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1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1D1-4D8E-4DE2-A83F-3563E2CBC612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1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139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17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НМТ-2023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"/>
          <a:stretch/>
        </p:blipFill>
        <p:spPr bwMode="auto">
          <a:xfrm>
            <a:off x="0" y="523220"/>
            <a:ext cx="6237176" cy="60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145181" y="523220"/>
            <a:ext cx="6046820" cy="6097191"/>
            <a:chOff x="6145180" y="523220"/>
            <a:chExt cx="6097191" cy="6097191"/>
          </a:xfrm>
        </p:grpSpPr>
        <p:pic>
          <p:nvPicPr>
            <p:cNvPr id="2054" name="Picture 6" descr="Немає опису світлини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180" y="523220"/>
              <a:ext cx="6097191" cy="60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2816" y="1046439"/>
              <a:ext cx="3439183" cy="1778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24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НМТ-2023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На зображенні може бути: текст «т що потрібно знати про результати HMT? клъкисть тестових балив, отриманих учасниками пịд час виконання завдань кожного 3 блокив HMT, буде переведена в результати тестування за шкалою 100-200. 100- таблиц переведення будуть завчасно затверджени MOH. для отримання результату за шкалою 100-200 балив 3 кожного блоку HMT потрίбно набрати не менше 10% вi̇д загально&quot; кi̇лькост тестових балив. для ycix спецальностей буде встановлено коефцети до результатв кожного блоку HMT. нформация про значення цих коефцентв мститиметься в порядку прийому на навчання здобутя вищо&quot; освти в 2023 році (документ затверджуеться MOH).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" t="-332" r="6176" b="6522"/>
          <a:stretch/>
        </p:blipFill>
        <p:spPr bwMode="auto">
          <a:xfrm>
            <a:off x="5840460" y="668342"/>
            <a:ext cx="6235926" cy="6023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Немає опису світлин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4" y="668342"/>
            <a:ext cx="5592473" cy="5592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емає опису світлин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220"/>
            <a:ext cx="6334780" cy="63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НМТ-2023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791" y="1196989"/>
            <a:ext cx="4805586" cy="4761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37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НМТ-2023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523220"/>
            <a:ext cx="12192000" cy="5993574"/>
            <a:chOff x="0" y="523220"/>
            <a:chExt cx="12192000" cy="599357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72" y="523220"/>
              <a:ext cx="12118428" cy="341497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608184"/>
              <a:ext cx="12167554" cy="2908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5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87195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8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15518</TotalTime>
  <Words>14</Words>
  <Application>Microsoft Office PowerPoint</Application>
  <PresentationFormat>Широкоэкранный</PresentationFormat>
  <Paragraphs>10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Сухарєв Андрій Олексійович</dc:creator>
  <cp:lastModifiedBy>LocalAdmin</cp:lastModifiedBy>
  <cp:revision>578</cp:revision>
  <cp:lastPrinted>2020-01-17T08:39:43Z</cp:lastPrinted>
  <dcterms:created xsi:type="dcterms:W3CDTF">2019-04-04T08:53:31Z</dcterms:created>
  <dcterms:modified xsi:type="dcterms:W3CDTF">2023-03-27T12:32:55Z</dcterms:modified>
</cp:coreProperties>
</file>