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4"/>
  </p:notesMasterIdLst>
  <p:sldIdLst>
    <p:sldId id="257" r:id="rId2"/>
    <p:sldId id="260" r:id="rId3"/>
    <p:sldId id="258" r:id="rId4"/>
    <p:sldId id="262" r:id="rId5"/>
    <p:sldId id="264" r:id="rId6"/>
    <p:sldId id="259" r:id="rId7"/>
    <p:sldId id="261" r:id="rId8"/>
    <p:sldId id="266" r:id="rId9"/>
    <p:sldId id="256" r:id="rId10"/>
    <p:sldId id="263" r:id="rId11"/>
    <p:sldId id="265" r:id="rId12"/>
    <p:sldId id="267" r:id="rId1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/>
  </p:normalViewPr>
  <p:slideViewPr>
    <p:cSldViewPr snapToGrid="0">
      <p:cViewPr varScale="1">
        <p:scale>
          <a:sx n="74" d="100"/>
          <a:sy n="74" d="100"/>
        </p:scale>
        <p:origin x="4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CA48E-2395-4D19-A44D-371BB8ADE10D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7734E-0BDB-48BE-9CD5-E5FF153DE6B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723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40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162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576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93857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254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15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1463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151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490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419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3099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5521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069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452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9723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516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426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00B0F0">
                <a:alpha val="48000"/>
              </a:srgbClr>
            </a:gs>
            <a:gs pos="100000">
              <a:srgbClr val="FFFF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D8428EE-98E6-4272-9900-A9851D0887F5}" type="datetimeFigureOut">
              <a:rPr lang="uk-UA" smtClean="0"/>
              <a:t>17.11.2022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22E8014-8B5C-4441-AD88-973721C6EF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065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sites.google.com/site/openbookclassic/ukraienska-literatura/skovoroda-g-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srn.ualberta.ca/skovoroda/" TargetMode="External"/><Relationship Id="rId2" Type="http://schemas.openxmlformats.org/officeDocument/2006/relationships/hyperlink" Target="https://goo.su/d4tYr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eHX4PEfmxY" TargetMode="External"/><Relationship Id="rId7" Type="http://schemas.openxmlformats.org/officeDocument/2006/relationships/image" Target="../media/image9.jpeg"/><Relationship Id="rId2" Type="http://schemas.openxmlformats.org/officeDocument/2006/relationships/hyperlink" Target="https://www.youtube.com/watch?v=Efvd0hWK0W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6CILnZenPVw" TargetMode="External"/><Relationship Id="rId5" Type="http://schemas.openxmlformats.org/officeDocument/2006/relationships/hyperlink" Target="https://www.facebook.com/watch/?v=378709067768706" TargetMode="External"/><Relationship Id="rId4" Type="http://schemas.openxmlformats.org/officeDocument/2006/relationships/hyperlink" Target="https://www.youtube.com/watch?v=BcCRWyk4EI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suspilne.media/206168-do-300-ricca-grigorij-skovoroda-zavivsa-v-instagrami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v7o53ueSAxk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stpravda.com.ua/short/2022/02/2/160874/" TargetMode="Externa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events/642039527390269/?ref=newsfeed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921" y="2123678"/>
            <a:ext cx="8052195" cy="4521616"/>
          </a:xfrm>
          <a:prstGeom prst="rect">
            <a:avLst/>
          </a:prstGeom>
          <a:effectLst>
            <a:glow rad="762000">
              <a:srgbClr val="FFFF00">
                <a:alpha val="56000"/>
              </a:srgb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1311218" y="177689"/>
            <a:ext cx="9826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Виставка бібліотеки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Сумського ОІППО присвячена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300-річчю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дня народження Григорія Сковороди</a:t>
            </a: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28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563933" y="1349114"/>
            <a:ext cx="5200917" cy="3659535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300-річчя з дня народження Григорія Сковороди відзначатимуть на державному рівні, попри війну. Таке рішення </a:t>
            </a:r>
            <a:r>
              <a:rPr lang="uk-UA" dirty="0"/>
              <a:t>про </a:t>
            </a:r>
            <a:r>
              <a:rPr lang="uk-UA" dirty="0" smtClean="0"/>
              <a:t>вшанування </a:t>
            </a:r>
            <a:r>
              <a:rPr lang="uk-UA" dirty="0"/>
              <a:t>українського філософа, просвітителя-гуманіста, поета й педагога прийняв Кабінет Міністрів під час засідання 12 жовтня. Міністерство культури та інформаційної політики України сприяло тому, що дата ювілею відомого українця увійшла до переліку ювілейних дат ЮНЕСКО 2022 року.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4816" y="1530774"/>
            <a:ext cx="51000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300-річчя з дня народження Григорія Сковороди відзначатимуть на державному рівні, попри війну. </a:t>
            </a:r>
            <a:endParaRPr lang="uk-UA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Таке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 про вшанування українського філософа, просвітителя-гуманіста, поета й педагога прийняв Кабінет Міністрів під час засідання 12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жовтня 2022 року.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 культури та інформаційної політики України сприяло тому, що дата ювілею відомого українця увійшла до переліку ювілейних дат ЮНЕСКО 2022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1387" y="160338"/>
            <a:ext cx="6319212" cy="3812056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грудня 2022 року виповнюється 300 років з дня народження Григорія Савича Сковороди – видатного українського філософа, просвітителя-гуманіста, поета, музиканта, педагога. Верховна Рада України прийняла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Постанову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04. 11. 2020 року № 973–ІХ </a:t>
            </a:r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відзначення 300 річчя з дня народження Григорія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Сковороди».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Постановою передбачено проведення в закладах освіти науково-практичних конференцій, семінарів, круглих столів, 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присвячених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творчій та 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громадській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 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 Сковороди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2400" dirty="0"/>
          </a:p>
        </p:txBody>
      </p:sp>
      <p:sp>
        <p:nvSpPr>
          <p:cNvPr id="7" name="AutoShape 2" descr="Не цураймося свого! Якою мовою насправді писав Григорій Сковорода - Останні  та актуальні новини України та світу, новини дня онлайн - Україна Мол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03" y="4112303"/>
            <a:ext cx="4862398" cy="255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4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93" y="963686"/>
            <a:ext cx="2355641" cy="2942013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14578" y="4533356"/>
            <a:ext cx="2948072" cy="1339403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Ушкалов Л. Григорій Сковорода / Л. Ушкалов.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–Харків : Фоліо, 2013. –   123 с.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  <a:p>
            <a:pPr algn="ctr"/>
            <a:r>
              <a:rPr lang="uk-UA" dirty="0" smtClean="0"/>
              <a:t>–</a:t>
            </a:r>
            <a:endParaRPr lang="uk-UA" dirty="0"/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664" y="664860"/>
            <a:ext cx="1995485" cy="35396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286" y="664860"/>
            <a:ext cx="2336375" cy="35396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9798" y="633626"/>
            <a:ext cx="2287075" cy="357089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194949" y="4533356"/>
            <a:ext cx="2664938" cy="1931838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uk-UA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Григорій Сковорода на портреті і в житті : фотокнига / упоряд. :      В. Стадниченко,        М. Шудря. –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Київ : Спалах, 2004. – 176 с.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  <a:p>
            <a:pPr algn="ctr"/>
            <a:r>
              <a:rPr lang="uk-UA" dirty="0" smtClean="0"/>
              <a:t>–</a:t>
            </a:r>
            <a:endParaRPr lang="uk-UA" dirty="0"/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49055" y="4403769"/>
            <a:ext cx="2830550" cy="2165258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Голубченко В. Ю.      Освіта Сумщини в іменах : науково-педагогічний довідник / В. Ю. Голубченко. –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 : Університетська книга, 2012. – 400 с.</a:t>
            </a:r>
            <a:endParaRPr lang="uk-UA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  <a:p>
            <a:pPr algn="ctr"/>
            <a:r>
              <a:rPr lang="uk-UA" dirty="0" smtClean="0"/>
              <a:t>–</a:t>
            </a:r>
            <a:endParaRPr lang="uk-UA" dirty="0"/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223392" y="4507602"/>
            <a:ext cx="2766839" cy="1957592"/>
          </a:xfrm>
          <a:prstGeom prst="roundRect">
            <a:avLst/>
          </a:prstGeom>
          <a:solidFill>
            <a:schemeClr val="tx1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Сковорода Г. С.      Розмова про істинне щастя / Г. С. Сковорода; пер.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кр. мовою            В. О. Шевчук. – Харків : Прапор, 2002. – 280 с.</a:t>
            </a:r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uk-U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  <a:p>
            <a:pPr algn="ctr"/>
            <a:r>
              <a:rPr lang="uk-UA" dirty="0" smtClean="0"/>
              <a:t>–</a:t>
            </a:r>
            <a:endParaRPr lang="uk-UA" dirty="0"/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51713" y="95860"/>
            <a:ext cx="8878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цими книгами є можливість ознайомитись у бібліотеці СОІППО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51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00B0F0">
                <a:alpha val="48000"/>
              </a:srgbClr>
            </a:gs>
            <a:gs pos="100000">
              <a:srgbClr val="FFFF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2W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7352" y="2588565"/>
            <a:ext cx="4572000" cy="23993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3352" y="256311"/>
            <a:ext cx="70318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удожні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твори присвячені Г.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Сковороді :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4799352" y="826097"/>
            <a:ext cx="73926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 Куліш написав поему "Грицько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Сковорода»;</a:t>
            </a:r>
          </a:p>
          <a:p>
            <a:pPr lvl="1"/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Шевченко присвятив йому повість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«Близнецы»; </a:t>
            </a:r>
          </a:p>
          <a:p>
            <a:pPr lvl="1"/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любов'ю, шанобливо сказав М. Рильський про мандрівного філософа у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«Слові 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 рідну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матір»;</a:t>
            </a:r>
          </a:p>
          <a:p>
            <a:pPr lvl="1"/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Його 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 змалювали П. Тичина у поемі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«Сковорода»;</a:t>
            </a:r>
          </a:p>
          <a:p>
            <a:pPr lvl="1"/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Малишко, Іван Драч та М. Вінграновський у своїх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поезіях;</a:t>
            </a:r>
          </a:p>
          <a:p>
            <a:pPr lvl="1"/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800" dirty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Шевчук, В. Поліщук, Г. Вовк написали художньо-біографічні </a:t>
            </a:r>
            <a:r>
              <a:rPr lang="uk-UA" sz="2800" dirty="0" smtClean="0">
                <a:solidFill>
                  <a:schemeClr val="bg1"/>
                </a:solidFill>
                <a:effectLst>
                  <a:glow>
                    <a:schemeClr val="tx2">
                      <a:lumMod val="90000"/>
                      <a:alpha val="85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повісті</a:t>
            </a:r>
            <a:endParaRPr lang="uk-UA" sz="2800" dirty="0">
              <a:solidFill>
                <a:schemeClr val="bg1"/>
              </a:solidFill>
              <a:effectLst>
                <a:glow>
                  <a:schemeClr val="tx2">
                    <a:lumMod val="90000"/>
                    <a:alpha val="85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62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423" y="2943401"/>
            <a:ext cx="8179410" cy="3766626"/>
          </a:xfrm>
          <a:prstGeom prst="rect">
            <a:avLst/>
          </a:prstGeom>
        </p:spPr>
      </p:pic>
      <p:sp>
        <p:nvSpPr>
          <p:cNvPr id="6" name="Стрелка вниз 5"/>
          <p:cNvSpPr/>
          <p:nvPr/>
        </p:nvSpPr>
        <p:spPr>
          <a:xfrm>
            <a:off x="5442266" y="1584101"/>
            <a:ext cx="533531" cy="61162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611746" y="2195729"/>
            <a:ext cx="10728101" cy="524316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://sites.google.com/site/openbookclassic/ukraienska-literatura/skovoroda-g-s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1749893" y="404816"/>
            <a:ext cx="9428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Твори Григорія Сковороди в мережевій </a:t>
            </a:r>
          </a:p>
          <a:p>
            <a:pPr algn="ctr"/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бібліотеці «Відкрита книга»</a:t>
            </a: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75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0913" y="476518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Сумській обласній науковій бібліотеці можна ознайомитись з матеріалами про життя і творчість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 Сковороди. </a:t>
            </a:r>
          </a:p>
          <a:p>
            <a:pPr algn="ctr"/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Підбірка за посиланням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1" y="3496509"/>
            <a:ext cx="2691684" cy="914400"/>
          </a:xfrm>
          <a:prstGeom prst="rect">
            <a:avLst/>
          </a:prstGeom>
          <a:solidFill>
            <a:schemeClr val="tx1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https://goo.su/d4tYr</a:t>
            </a:r>
            <a:endParaRPr lang="uk-UA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3070" y="643943"/>
            <a:ext cx="4061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Григорій Сковорода онлайн !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78661" y="1307376"/>
            <a:ext cx="4610375" cy="914400"/>
          </a:xfrm>
          <a:prstGeom prst="rect">
            <a:avLst/>
          </a:prstGeom>
          <a:solidFill>
            <a:schemeClr val="tx1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>
                <a:hlinkClick r:id="rId3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www.artsrn.ualberta.ca/skovoroda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 rot="10800000" flipV="1">
            <a:off x="4346368" y="3641931"/>
            <a:ext cx="7705723" cy="222690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 сайт містить повний корпус Сковороди для онлайн-читання і перегляду. Окремий розділ містить фотофаксиміле автографів і рукописних копій, що збереглися. Це власність Інституту літератури ім. Т. Г. Шевченка, Інституту філософії ім. Г. Сковороди (обидва Національна академія наук України в Києві) та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 рукописів Національної бібліотеки України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ім.</a:t>
            </a:r>
            <a:r>
              <a:rPr lang="uk-UA" altLang="uk-UA" sz="21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В. І. Вернадського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5679583" y="2423545"/>
            <a:ext cx="5185232" cy="934241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Конкорданс є безкоштовним ресурсом для пошуку, аналізу та читання творчості Григорія Сковороди</a:t>
            </a: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82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hlinkClick r:id="rId2"/>
          </p:cNvPr>
          <p:cNvSpPr/>
          <p:nvPr/>
        </p:nvSpPr>
        <p:spPr>
          <a:xfrm>
            <a:off x="306235" y="3002665"/>
            <a:ext cx="5368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Пізнавальне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300-річчя Г. Сковороди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7480" y="2932240"/>
            <a:ext cx="5526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https://www.youtube.com/watch?v=Efvd0hWK0WM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306235" y="3469151"/>
            <a:ext cx="5735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300 річчя від дня народження Григорія Сковороди. «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постать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України»</a:t>
            </a:r>
          </a:p>
          <a:p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318225" y="3553714"/>
            <a:ext cx="5411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https://www.youtube.com/watch?v=QeHX4PEfmxY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642" y="4280251"/>
            <a:ext cx="53680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300-річчя з дня народження Сковороди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презентували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національну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кампанію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«Світ Сковороди»</a:t>
            </a:r>
          </a:p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6350705" y="4280251"/>
            <a:ext cx="545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https://www.youtube.com/watch?v=BcCRWyk4EIg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643" y="5254151"/>
            <a:ext cx="5368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Пізнавальне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300-річчя Г. Сковороди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8225" y="5049097"/>
            <a:ext cx="5566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https://www.facebook.com/watch/?v=378709067768706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645" y="5764582"/>
            <a:ext cx="56667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«Сковорода – 300»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трьохсотрічного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ювілею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славетного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філософа і педагога</a:t>
            </a:r>
          </a:p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6334376" y="5817943"/>
            <a:ext cx="5489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https://www.youtube.com/watch?v=6CILnZenPVw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0993" y="181931"/>
            <a:ext cx="8012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Пропонуємо для перегляду відеопідбірку з теми</a:t>
            </a:r>
            <a:r>
              <a:rPr lang="uk-UA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к скачать любой ролик с YouTube, Instagram и Faceboo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84" y="860280"/>
            <a:ext cx="3505111" cy="178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45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 -0.038 0.075 -0.062 0.125 -0.062 C 0.175 -0.062 0.22 -0.038 0.25 0 C 0.22 0.038 0.175 0.062 0.125 0.062 C 0.075 0.062 0.03 0.03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8497" y="292482"/>
            <a:ext cx="74182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u="sng" dirty="0">
                <a:solidFill>
                  <a:srgbClr val="0070C0"/>
                </a:solidFill>
              </a:rPr>
              <a:t>Пам'ятні місця і музеї Сковороди</a:t>
            </a:r>
          </a:p>
          <a:p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050" name="Picture 2" descr="Парковий будинок.Сковородинів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60" y="2490949"/>
            <a:ext cx="26670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4224" y="1154256"/>
            <a:ext cx="33098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літературно-меморіальний музей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С. Сковороди</a:t>
            </a: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36" y="4734342"/>
            <a:ext cx="34026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музей, присвячений життю 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 Григорія Сковороди,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селі Сковородинівка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Золочівської селищної громади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Богодухівського району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Харківської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області. Засновано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 року</a:t>
            </a:r>
            <a:endParaRPr lang="uk-UA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Музей Сковороди 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031" y="2468257"/>
            <a:ext cx="2995027" cy="202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32042" y="1324109"/>
            <a:ext cx="309093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Меморіальний музей Григорія Сковороди</a:t>
            </a:r>
          </a:p>
          <a:p>
            <a:pPr algn="ctr"/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4390252" y="4842063"/>
            <a:ext cx="337450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музей, розташований у будинку колишнього колегіуму у Переяславі, де у 1750—1751 рр. читав лекції з поетики український філософ 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Григорій Савич Сковорода .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відкрито 28 листопада 1972 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endParaRPr lang="uk-UA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Фото музею чорнухинського літертурно-меморіального музею cковороди, смт. чорнух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992" y="2490949"/>
            <a:ext cx="3047595" cy="202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430918" y="1154256"/>
            <a:ext cx="34396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Чорнухинський літературно-меморіальний музей 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С. Сковороди</a:t>
            </a:r>
          </a:p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8275705" y="4834424"/>
            <a:ext cx="37500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літературно-меморіальний музей, присвячений життю і творчості видатного українського філософа, просвітителя і поета </a:t>
            </a:r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Григорія Сковороди, </a:t>
            </a:r>
            <a:r>
              <a:rPr lang="uk-UA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розташований на його батьківщині - у смт Чорнухах </a:t>
            </a:r>
            <a:r>
              <a:rPr lang="uk-UA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Полтавської області</a:t>
            </a:r>
            <a:endParaRPr lang="uk-UA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32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6228" y="4213061"/>
            <a:ext cx="4934857" cy="1335314"/>
          </a:xfrm>
          <a:prstGeom prst="rect">
            <a:avLst/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https://suspilne.media/206168-do-300-ricca-grigorij-skovoroda-zavivsa-v-instagrami/</a:t>
            </a:r>
            <a:endParaRPr lang="uk-UA" sz="2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256" y="478971"/>
            <a:ext cx="756194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300 днів до святкування 300-річчя з дня народження Григорія Сковороди в інстаграмі з'явився його акаунт.</a:t>
            </a:r>
            <a:r>
              <a:rPr lang="uk-UA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це </a:t>
            </a:r>
            <a:r>
              <a:rPr lang="uk-UA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повідомив м</a:t>
            </a:r>
            <a:r>
              <a:rPr lang="uk-UA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іністр </a:t>
            </a:r>
            <a:r>
              <a:rPr lang="uk-UA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 та інформаційної політики Олександр Ткаченко на своїй фейсбук–сторінці.</a:t>
            </a:r>
            <a:endParaRPr lang="uk-UA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uk-UA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 28-річного Грега (саме так Григорій Сковорода підписував свої листи) можна за ніком @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skovoroda.today</a:t>
            </a:r>
            <a:r>
              <a:rPr lang="en-US" dirty="0"/>
              <a:t>.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57" y="3310746"/>
            <a:ext cx="6241143" cy="350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5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37638" y="1521616"/>
            <a:ext cx="58973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поштових марок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300-річчя від дня народження Григорія Сковороди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божественних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пісень»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8346795" y="5315829"/>
            <a:ext cx="2980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https://www.youtube.com/watch?v=v7o53ueSAxk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В Україні та США представили марку на честь Григорія Сковороди | Українська  правда _Житт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716" y="2595997"/>
            <a:ext cx="3240327" cy="25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10800000" flipV="1">
            <a:off x="1313645" y="172879"/>
            <a:ext cx="86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 запропонував «Укрпошті» видати серію поштових марок до 300-річчя Сковороди, а Національному банку України рекомендували виготовити і ввести в обіг спеціальну ювілейну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монету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21616"/>
            <a:ext cx="631968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«UA: Культура» запрошує до створення фільму про Григорія Сковороду</a:t>
            </a:r>
          </a:p>
          <a:p>
            <a:pPr fontAlgn="base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Суспільний канал "UA: Культура" оголосив мистецький конкурс на створення документального проєкту з робочою назвою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«Сковорода 300»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2058" name="Picture 10" descr="Сковорода Григорій Савич — Вікіпед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72" y="3353218"/>
            <a:ext cx="2111107" cy="287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9684" y="4330944"/>
            <a:ext cx="321515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https://www.istpravda.com.ua/short/2022/02/2/160874/</a:t>
            </a:r>
            <a:endParaRPr lang="uk-UA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7190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9234"/>
            <a:ext cx="4687784" cy="26411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87784" y="0"/>
            <a:ext cx="7618755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 заходу: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Харківське обласне відділення </a:t>
            </a:r>
            <a:r>
              <a:rPr lang="uk-UA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УБА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Запрошуємо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 стати співорганізаторами Міжнародного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Digital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студентського інтелектуального турніру «</a:t>
            </a:r>
            <a:r>
              <a:rPr lang="uk-UA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uk-UA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СловоСковороди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ми побудуємо світ кращий», присвяченого 300-річчю від дня народження Григорія Сковороди.</a:t>
            </a:r>
          </a:p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ОРГАНІЗАТОРИ: Наукова бібліотека Київського національного університету культури і мистецтв, Харківська державна наукова бібліотека ім. В. Г. Короленка, Харківське обласне відділення УБА.</a:t>
            </a:r>
          </a:p>
          <a:p>
            <a:r>
              <a:rPr lang="uk-UA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організація комунікації зі студентською молоддю для подолання негативних наслідків самоізоляції через вимушене переміщення; формування спільноти ініціативних патріотичних молодих людей, які прагнуть набути більше знань про свою історію і культуру; формування потреби в читанні серед студентської молоді за допомогою цифрових технологій; відновлення співпраці бібліотек в кризових умовах воєнного стану</a:t>
            </a:r>
          </a:p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ЗМІСТ: проведення інтерактивної тематичної онлайн-вікторини, створеної на платформі цифрового інструменту навчання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Kahoot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 студентів ЗВО України, у тому числі українських студентів, які фізично перебувають в інших країнах світу. Учасники отримають сертифікати, переможці - диплом. Тематика: 20-25 питань щодо життя і творчості видатного українського філософа, поета Г. Сковороди</a:t>
            </a:r>
          </a:p>
          <a:p>
            <a:endPara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5277" y="4477672"/>
            <a:ext cx="3654900" cy="1184222"/>
          </a:xfrm>
          <a:prstGeom prst="rect">
            <a:avLst/>
          </a:prstGeom>
          <a:solidFill>
            <a:schemeClr val="tx1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https://www.facebook.com/events/642039527390269/?ref=newsfeed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1528997" y="216008"/>
            <a:ext cx="1993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Анонс заходу:</a:t>
            </a:r>
            <a:endParaRPr lang="uk-UA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98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ЯКУЮ ЗА УВАГУ! | Calm artwork, Instagram, Keep calm art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510">
            <a:off x="2511380" y="858054"/>
            <a:ext cx="6548908" cy="491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26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ктор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776</TotalTime>
  <Words>674</Words>
  <Application>Microsoft Office PowerPoint</Application>
  <PresentationFormat>Широкоэкранный</PresentationFormat>
  <Paragraphs>105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58</cp:revision>
  <dcterms:created xsi:type="dcterms:W3CDTF">2022-10-26T06:09:53Z</dcterms:created>
  <dcterms:modified xsi:type="dcterms:W3CDTF">2022-11-17T06:18:31Z</dcterms:modified>
</cp:coreProperties>
</file>