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619" r:id="rId3"/>
    <p:sldId id="627" r:id="rId4"/>
    <p:sldId id="625" r:id="rId5"/>
    <p:sldId id="623" r:id="rId6"/>
    <p:sldId id="622" r:id="rId7"/>
    <p:sldId id="645" r:id="rId8"/>
    <p:sldId id="632" r:id="rId9"/>
    <p:sldId id="564" r:id="rId10"/>
    <p:sldId id="626" r:id="rId11"/>
    <p:sldId id="260" r:id="rId12"/>
    <p:sldId id="587" r:id="rId13"/>
    <p:sldId id="631" r:id="rId14"/>
    <p:sldId id="583" r:id="rId15"/>
    <p:sldId id="593" r:id="rId16"/>
    <p:sldId id="591" r:id="rId17"/>
    <p:sldId id="612" r:id="rId18"/>
    <p:sldId id="614" r:id="rId19"/>
    <p:sldId id="615" r:id="rId20"/>
    <p:sldId id="556" r:id="rId21"/>
    <p:sldId id="609" r:id="rId22"/>
    <p:sldId id="610" r:id="rId23"/>
    <p:sldId id="616" r:id="rId24"/>
    <p:sldId id="618" r:id="rId25"/>
    <p:sldId id="629" r:id="rId26"/>
    <p:sldId id="605" r:id="rId27"/>
    <p:sldId id="637" r:id="rId28"/>
    <p:sldId id="426" r:id="rId29"/>
    <p:sldId id="653" r:id="rId30"/>
    <p:sldId id="654" r:id="rId31"/>
    <p:sldId id="652" r:id="rId32"/>
    <p:sldId id="607" r:id="rId33"/>
    <p:sldId id="644" r:id="rId34"/>
    <p:sldId id="651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58"/>
    <a:srgbClr val="CFA048"/>
    <a:srgbClr val="336699"/>
    <a:srgbClr val="009999"/>
    <a:srgbClr val="000000"/>
    <a:srgbClr val="65AFDD"/>
    <a:srgbClr val="244F71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7" d="100"/>
          <a:sy n="77" d="100"/>
        </p:scale>
        <p:origin x="-37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A6AA30-2DF6-4A9D-8165-65198A11429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B5009DB-14CF-473C-A5E6-CEF8D105E584}">
      <dgm:prSet phldrT="[Текст]" custT="1"/>
      <dgm:spPr>
        <a:noFill/>
        <a:ln w="28575">
          <a:solidFill>
            <a:srgbClr val="FFC000"/>
          </a:solidFill>
        </a:ln>
      </dgm:spPr>
      <dgm:t>
        <a:bodyPr/>
        <a:lstStyle/>
        <a:p>
          <a:pPr algn="ctr">
            <a:lnSpc>
              <a:spcPct val="80000"/>
            </a:lnSpc>
            <a:spcAft>
              <a:spcPts val="0"/>
            </a:spcAft>
          </a:pPr>
          <a:r>
            <a:rPr lang="uk-UA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Державний стандарт базової середньої освіти</a:t>
          </a:r>
          <a:endParaRPr lang="ru-RU" sz="2000" dirty="0">
            <a:solidFill>
              <a:schemeClr val="tx1"/>
            </a:solidFill>
          </a:endParaRPr>
        </a:p>
      </dgm:t>
    </dgm:pt>
    <dgm:pt modelId="{CCC90948-E587-4D0A-9017-2817906D2B4A}" type="parTrans" cxnId="{16AED7E2-EDBE-485D-BF5B-2374ECF5C90C}">
      <dgm:prSet/>
      <dgm:spPr/>
      <dgm:t>
        <a:bodyPr/>
        <a:lstStyle/>
        <a:p>
          <a:endParaRPr lang="ru-RU"/>
        </a:p>
      </dgm:t>
    </dgm:pt>
    <dgm:pt modelId="{45C72001-B4B0-4903-8F16-003BF0D792F7}" type="sibTrans" cxnId="{16AED7E2-EDBE-485D-BF5B-2374ECF5C90C}">
      <dgm:prSet/>
      <dgm:spPr/>
      <dgm:t>
        <a:bodyPr/>
        <a:lstStyle/>
        <a:p>
          <a:endParaRPr lang="ru-RU"/>
        </a:p>
      </dgm:t>
    </dgm:pt>
    <dgm:pt modelId="{D0B9B681-12CA-491D-8AEC-A8D386276218}">
      <dgm:prSet phldrT="[Текст]" custT="1"/>
      <dgm:spPr>
        <a:noFill/>
        <a:ln w="28575">
          <a:solidFill>
            <a:schemeClr val="accent5">
              <a:lumMod val="75000"/>
            </a:schemeClr>
          </a:solidFill>
        </a:ln>
      </dgm:spPr>
      <dgm:t>
        <a:bodyPr/>
        <a:lstStyle/>
        <a:p>
          <a:pPr algn="ctr"/>
          <a:r>
            <a:rPr lang="uk-UA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Ціннісні орієнтири</a:t>
          </a:r>
          <a:endParaRPr lang="ru-RU" sz="2000" dirty="0">
            <a:solidFill>
              <a:schemeClr val="tx1"/>
            </a:solidFill>
            <a:latin typeface="Arial" pitchFamily="34" charset="0"/>
            <a:cs typeface="Arial" panose="020B0604020202020204" pitchFamily="34" charset="0"/>
          </a:endParaRPr>
        </a:p>
      </dgm:t>
    </dgm:pt>
    <dgm:pt modelId="{9BF80220-CA97-4F61-A4BD-D08A8AC46796}" type="parTrans" cxnId="{1357C371-9F37-443F-A0BD-C357012D2EE4}">
      <dgm:prSet/>
      <dgm:spPr/>
      <dgm:t>
        <a:bodyPr/>
        <a:lstStyle/>
        <a:p>
          <a:endParaRPr lang="ru-RU"/>
        </a:p>
      </dgm:t>
    </dgm:pt>
    <dgm:pt modelId="{4778F286-9D48-46A8-BCFC-E62E669BC099}" type="sibTrans" cxnId="{1357C371-9F37-443F-A0BD-C357012D2EE4}">
      <dgm:prSet/>
      <dgm:spPr/>
      <dgm:t>
        <a:bodyPr/>
        <a:lstStyle/>
        <a:p>
          <a:endParaRPr lang="ru-RU"/>
        </a:p>
      </dgm:t>
    </dgm:pt>
    <dgm:pt modelId="{D36B49A1-C750-4F09-892D-0B0481F4A587}">
      <dgm:prSet phldrT="[Текст]" custT="1"/>
      <dgm:spPr>
        <a:noFill/>
        <a:ln w="28575">
          <a:solidFill>
            <a:srgbClr val="FFCC00"/>
          </a:solidFill>
        </a:ln>
      </dgm:spPr>
      <dgm:t>
        <a:bodyPr/>
        <a:lstStyle/>
        <a:p>
          <a:pPr algn="ctr"/>
          <a:r>
            <a:rPr lang="uk-UA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Модельні програми</a:t>
          </a:r>
          <a:endParaRPr lang="ru-RU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6E0AE5-45F2-44F0-9254-7B69ED06F3CB}" type="parTrans" cxnId="{F478EA04-7929-45B7-9D71-71ED0E90BD3C}">
      <dgm:prSet/>
      <dgm:spPr/>
      <dgm:t>
        <a:bodyPr/>
        <a:lstStyle/>
        <a:p>
          <a:endParaRPr lang="ru-RU"/>
        </a:p>
      </dgm:t>
    </dgm:pt>
    <dgm:pt modelId="{90BDCB0F-5C02-4F7F-A258-4FAA735C60DF}" type="sibTrans" cxnId="{F478EA04-7929-45B7-9D71-71ED0E90BD3C}">
      <dgm:prSet/>
      <dgm:spPr/>
      <dgm:t>
        <a:bodyPr/>
        <a:lstStyle/>
        <a:p>
          <a:endParaRPr lang="ru-RU"/>
        </a:p>
      </dgm:t>
    </dgm:pt>
    <dgm:pt modelId="{ACE6D1AD-E27C-48F2-8AA3-8E886AFF738E}">
      <dgm:prSet custT="1"/>
      <dgm:spPr>
        <a:noFill/>
        <a:ln w="28575">
          <a:solidFill>
            <a:schemeClr val="accent1">
              <a:lumMod val="50000"/>
            </a:schemeClr>
          </a:solidFill>
        </a:ln>
      </dgm:spPr>
      <dgm:t>
        <a:bodyPr/>
        <a:lstStyle/>
        <a:p>
          <a:pPr algn="ctr">
            <a:spcAft>
              <a:spcPts val="0"/>
            </a:spcAft>
          </a:pPr>
          <a:r>
            <a:rPr lang="uk-UA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Формувальне оцінювання </a:t>
          </a:r>
          <a:endParaRPr lang="uk-UA" sz="20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DA5C5C6-A8A7-46EF-BADB-CF13B5BE3018}" type="parTrans" cxnId="{BB50288A-F506-43DB-862E-B5CCC27A67A9}">
      <dgm:prSet/>
      <dgm:spPr/>
      <dgm:t>
        <a:bodyPr/>
        <a:lstStyle/>
        <a:p>
          <a:endParaRPr lang="ru-RU"/>
        </a:p>
      </dgm:t>
    </dgm:pt>
    <dgm:pt modelId="{135D67A6-84BA-43FD-82A8-9A598C23BC50}" type="sibTrans" cxnId="{BB50288A-F506-43DB-862E-B5CCC27A67A9}">
      <dgm:prSet/>
      <dgm:spPr/>
      <dgm:t>
        <a:bodyPr/>
        <a:lstStyle/>
        <a:p>
          <a:endParaRPr lang="ru-RU"/>
        </a:p>
      </dgm:t>
    </dgm:pt>
    <dgm:pt modelId="{5646AB47-94AA-472B-BB6C-27F07BB4CC9B}">
      <dgm:prSet phldrT="[Текст]" custT="1"/>
      <dgm:spPr>
        <a:noFill/>
        <a:ln w="28575">
          <a:solidFill>
            <a:schemeClr val="accent1">
              <a:lumMod val="50000"/>
            </a:schemeClr>
          </a:solidFill>
        </a:ln>
      </dgm:spPr>
      <dgm:t>
        <a:bodyPr/>
        <a:lstStyle/>
        <a:p>
          <a:pPr algn="ctr">
            <a:lnSpc>
              <a:spcPct val="80000"/>
            </a:lnSpc>
          </a:pPr>
          <a:r>
            <a:rPr lang="uk-UA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Наступність (початкова,базова школа)</a:t>
          </a:r>
          <a:endParaRPr lang="ru-RU" sz="20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A8FDE7-C1B6-4D46-B374-34FF9AF451C4}" type="sibTrans" cxnId="{50E4D9C7-0791-442F-8110-A5BDD5B3A9A1}">
      <dgm:prSet/>
      <dgm:spPr>
        <a:solidFill>
          <a:schemeClr val="accent4">
            <a:lumMod val="75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3FC6E79F-84E8-419A-82DF-7A22442CC49A}" type="parTrans" cxnId="{50E4D9C7-0791-442F-8110-A5BDD5B3A9A1}">
      <dgm:prSet/>
      <dgm:spPr/>
      <dgm:t>
        <a:bodyPr/>
        <a:lstStyle/>
        <a:p>
          <a:endParaRPr lang="ru-RU"/>
        </a:p>
      </dgm:t>
    </dgm:pt>
    <dgm:pt modelId="{E41144B1-307C-4DD5-9D3D-489F2E546477}" type="pres">
      <dgm:prSet presAssocID="{D8A6AA30-2DF6-4A9D-8165-65198A11429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CA02A413-F35D-4444-A93C-A96111FCFC59}" type="pres">
      <dgm:prSet presAssocID="{D8A6AA30-2DF6-4A9D-8165-65198A114290}" presName="Name1" presStyleCnt="0"/>
      <dgm:spPr/>
    </dgm:pt>
    <dgm:pt modelId="{237CCBE0-3221-4717-8AB7-E2C9E2214D31}" type="pres">
      <dgm:prSet presAssocID="{D8A6AA30-2DF6-4A9D-8165-65198A114290}" presName="cycle" presStyleCnt="0"/>
      <dgm:spPr/>
    </dgm:pt>
    <dgm:pt modelId="{6A8167DE-1910-4814-BEC5-531991E07CBE}" type="pres">
      <dgm:prSet presAssocID="{D8A6AA30-2DF6-4A9D-8165-65198A114290}" presName="srcNode" presStyleLbl="node1" presStyleIdx="0" presStyleCnt="5"/>
      <dgm:spPr/>
    </dgm:pt>
    <dgm:pt modelId="{59490CD5-648E-481D-A805-F8224258E5A6}" type="pres">
      <dgm:prSet presAssocID="{D8A6AA30-2DF6-4A9D-8165-65198A114290}" presName="conn" presStyleLbl="parChTrans1D2" presStyleIdx="0" presStyleCnt="1" custLinFactNeighborX="-1663" custLinFactNeighborY="721"/>
      <dgm:spPr/>
      <dgm:t>
        <a:bodyPr/>
        <a:lstStyle/>
        <a:p>
          <a:endParaRPr lang="ru-RU"/>
        </a:p>
      </dgm:t>
    </dgm:pt>
    <dgm:pt modelId="{98E380E6-05FF-419B-87B7-D2B4CEACBB6C}" type="pres">
      <dgm:prSet presAssocID="{D8A6AA30-2DF6-4A9D-8165-65198A114290}" presName="extraNode" presStyleLbl="node1" presStyleIdx="0" presStyleCnt="5"/>
      <dgm:spPr/>
    </dgm:pt>
    <dgm:pt modelId="{E2BC9E6F-4E30-488D-81BE-AE7E2018A5C2}" type="pres">
      <dgm:prSet presAssocID="{D8A6AA30-2DF6-4A9D-8165-65198A114290}" presName="dstNode" presStyleLbl="node1" presStyleIdx="0" presStyleCnt="5"/>
      <dgm:spPr/>
    </dgm:pt>
    <dgm:pt modelId="{501F8482-D69B-4DF3-B158-A588413F3A4B}" type="pres">
      <dgm:prSet presAssocID="{5646AB47-94AA-472B-BB6C-27F07BB4CC9B}" presName="text_1" presStyleLbl="node1" presStyleIdx="0" presStyleCnt="5" custScaleX="846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1C39F6-3BAF-4331-B970-AA6316F4B93C}" type="pres">
      <dgm:prSet presAssocID="{5646AB47-94AA-472B-BB6C-27F07BB4CC9B}" presName="accent_1" presStyleCnt="0"/>
      <dgm:spPr/>
    </dgm:pt>
    <dgm:pt modelId="{44F439CF-83DF-4921-AA34-5280490D5E2E}" type="pres">
      <dgm:prSet presAssocID="{5646AB47-94AA-472B-BB6C-27F07BB4CC9B}" presName="accentRepeatNode" presStyleLbl="solidFgAcc1" presStyleIdx="0" presStyleCnt="5"/>
      <dgm:spPr>
        <a:solidFill>
          <a:schemeClr val="accent1">
            <a:lumMod val="5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3E4B3C67-A4BC-4CD3-BF01-665169C1C53B}" type="pres">
      <dgm:prSet presAssocID="{AB5009DB-14CF-473C-A5E6-CEF8D105E584}" presName="text_2" presStyleLbl="node1" presStyleIdx="1" presStyleCnt="5" custScaleX="83443" custScaleY="124476" custLinFactNeighborX="-1050" custLinFactNeighborY="57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5C40D0-7133-43A6-BA26-242279F09238}" type="pres">
      <dgm:prSet presAssocID="{AB5009DB-14CF-473C-A5E6-CEF8D105E584}" presName="accent_2" presStyleCnt="0"/>
      <dgm:spPr/>
    </dgm:pt>
    <dgm:pt modelId="{C21E4934-207C-46EF-B069-D0DD6D839DA4}" type="pres">
      <dgm:prSet presAssocID="{AB5009DB-14CF-473C-A5E6-CEF8D105E584}" presName="accentRepeatNode" presStyleLbl="solidFgAcc1" presStyleIdx="1" presStyleCnt="5"/>
      <dgm:spPr>
        <a:solidFill>
          <a:schemeClr val="accent4">
            <a:lumMod val="75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48859A98-E554-4585-A508-E429B973CF8A}" type="pres">
      <dgm:prSet presAssocID="{D0B9B681-12CA-491D-8AEC-A8D386276218}" presName="text_3" presStyleLbl="node1" presStyleIdx="2" presStyleCnt="5" custScaleX="826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B465A3-13DB-429A-8233-FA8F34D71CE6}" type="pres">
      <dgm:prSet presAssocID="{D0B9B681-12CA-491D-8AEC-A8D386276218}" presName="accent_3" presStyleCnt="0"/>
      <dgm:spPr/>
    </dgm:pt>
    <dgm:pt modelId="{26D8006C-D9E1-4785-8081-8D7303625641}" type="pres">
      <dgm:prSet presAssocID="{D0B9B681-12CA-491D-8AEC-A8D386276218}" presName="accentRepeatNode" presStyleLbl="solidFgAcc1" presStyleIdx="2" presStyleCnt="5"/>
      <dgm:spPr>
        <a:solidFill>
          <a:schemeClr val="accent5">
            <a:lumMod val="5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BB6968CD-2E90-42D9-B8BE-CB47768FA07B}" type="pres">
      <dgm:prSet presAssocID="{D36B49A1-C750-4F09-892D-0B0481F4A587}" presName="text_4" presStyleLbl="node1" presStyleIdx="3" presStyleCnt="5" custScaleX="820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19609D-4667-4084-BB65-0073D561FF5B}" type="pres">
      <dgm:prSet presAssocID="{D36B49A1-C750-4F09-892D-0B0481F4A587}" presName="accent_4" presStyleCnt="0"/>
      <dgm:spPr/>
    </dgm:pt>
    <dgm:pt modelId="{2EE90556-F6BE-4C7C-B9D9-9A084EA0E889}" type="pres">
      <dgm:prSet presAssocID="{D36B49A1-C750-4F09-892D-0B0481F4A587}" presName="accentRepeatNode" presStyleLbl="solidFgAcc1" presStyleIdx="3" presStyleCnt="5"/>
      <dgm:spPr>
        <a:solidFill>
          <a:schemeClr val="accent4">
            <a:lumMod val="75000"/>
          </a:schemeClr>
        </a:solidFill>
        <a:ln w="28575"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B81A1C19-63F8-4010-9070-25F450F69776}" type="pres">
      <dgm:prSet presAssocID="{ACE6D1AD-E27C-48F2-8AA3-8E886AFF738E}" presName="text_5" presStyleLbl="node1" presStyleIdx="4" presStyleCnt="5" custScaleX="869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85A150-FC16-4C0C-A7D9-334DB3E4C476}" type="pres">
      <dgm:prSet presAssocID="{ACE6D1AD-E27C-48F2-8AA3-8E886AFF738E}" presName="accent_5" presStyleCnt="0"/>
      <dgm:spPr/>
    </dgm:pt>
    <dgm:pt modelId="{34EC359E-D0D3-4B2B-B737-B942A76D46F9}" type="pres">
      <dgm:prSet presAssocID="{ACE6D1AD-E27C-48F2-8AA3-8E886AFF738E}" presName="accentRepeatNode" presStyleLbl="solidFgAcc1" presStyleIdx="4" presStyleCnt="5"/>
      <dgm:spPr>
        <a:solidFill>
          <a:schemeClr val="accent1">
            <a:lumMod val="5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</dgm:ptLst>
  <dgm:cxnLst>
    <dgm:cxn modelId="{BB50288A-F506-43DB-862E-B5CCC27A67A9}" srcId="{D8A6AA30-2DF6-4A9D-8165-65198A114290}" destId="{ACE6D1AD-E27C-48F2-8AA3-8E886AFF738E}" srcOrd="4" destOrd="0" parTransId="{7DA5C5C6-A8A7-46EF-BADB-CF13B5BE3018}" sibTransId="{135D67A6-84BA-43FD-82A8-9A598C23BC50}"/>
    <dgm:cxn modelId="{60104A4F-EAEB-463E-B8AB-C31385D6B340}" type="presOf" srcId="{D8A6AA30-2DF6-4A9D-8165-65198A114290}" destId="{E41144B1-307C-4DD5-9D3D-489F2E546477}" srcOrd="0" destOrd="0" presId="urn:microsoft.com/office/officeart/2008/layout/VerticalCurvedList"/>
    <dgm:cxn modelId="{1357C371-9F37-443F-A0BD-C357012D2EE4}" srcId="{D8A6AA30-2DF6-4A9D-8165-65198A114290}" destId="{D0B9B681-12CA-491D-8AEC-A8D386276218}" srcOrd="2" destOrd="0" parTransId="{9BF80220-CA97-4F61-A4BD-D08A8AC46796}" sibTransId="{4778F286-9D48-46A8-BCFC-E62E669BC099}"/>
    <dgm:cxn modelId="{A9F672D8-BC65-4461-A6DA-556B2E1609C5}" type="presOf" srcId="{5646AB47-94AA-472B-BB6C-27F07BB4CC9B}" destId="{501F8482-D69B-4DF3-B158-A588413F3A4B}" srcOrd="0" destOrd="0" presId="urn:microsoft.com/office/officeart/2008/layout/VerticalCurvedList"/>
    <dgm:cxn modelId="{722D39AD-67A8-4B97-AB85-4367D02FF4D8}" type="presOf" srcId="{D36B49A1-C750-4F09-892D-0B0481F4A587}" destId="{BB6968CD-2E90-42D9-B8BE-CB47768FA07B}" srcOrd="0" destOrd="0" presId="urn:microsoft.com/office/officeart/2008/layout/VerticalCurvedList"/>
    <dgm:cxn modelId="{16AED7E2-EDBE-485D-BF5B-2374ECF5C90C}" srcId="{D8A6AA30-2DF6-4A9D-8165-65198A114290}" destId="{AB5009DB-14CF-473C-A5E6-CEF8D105E584}" srcOrd="1" destOrd="0" parTransId="{CCC90948-E587-4D0A-9017-2817906D2B4A}" sibTransId="{45C72001-B4B0-4903-8F16-003BF0D792F7}"/>
    <dgm:cxn modelId="{7657C9C7-B605-41E0-A38C-4F50F2405EBA}" type="presOf" srcId="{ACE6D1AD-E27C-48F2-8AA3-8E886AFF738E}" destId="{B81A1C19-63F8-4010-9070-25F450F69776}" srcOrd="0" destOrd="0" presId="urn:microsoft.com/office/officeart/2008/layout/VerticalCurvedList"/>
    <dgm:cxn modelId="{5C09E1E3-A475-4F4F-BD3E-332081F4C0A3}" type="presOf" srcId="{D0B9B681-12CA-491D-8AEC-A8D386276218}" destId="{48859A98-E554-4585-A508-E429B973CF8A}" srcOrd="0" destOrd="0" presId="urn:microsoft.com/office/officeart/2008/layout/VerticalCurvedList"/>
    <dgm:cxn modelId="{6640014F-01CF-45C1-9A7D-DA4438B122E7}" type="presOf" srcId="{4CA8FDE7-C1B6-4D46-B374-34FF9AF451C4}" destId="{59490CD5-648E-481D-A805-F8224258E5A6}" srcOrd="0" destOrd="0" presId="urn:microsoft.com/office/officeart/2008/layout/VerticalCurvedList"/>
    <dgm:cxn modelId="{50E4D9C7-0791-442F-8110-A5BDD5B3A9A1}" srcId="{D8A6AA30-2DF6-4A9D-8165-65198A114290}" destId="{5646AB47-94AA-472B-BB6C-27F07BB4CC9B}" srcOrd="0" destOrd="0" parTransId="{3FC6E79F-84E8-419A-82DF-7A22442CC49A}" sibTransId="{4CA8FDE7-C1B6-4D46-B374-34FF9AF451C4}"/>
    <dgm:cxn modelId="{55F733DD-B693-4205-86CC-C437FA69BB10}" type="presOf" srcId="{AB5009DB-14CF-473C-A5E6-CEF8D105E584}" destId="{3E4B3C67-A4BC-4CD3-BF01-665169C1C53B}" srcOrd="0" destOrd="0" presId="urn:microsoft.com/office/officeart/2008/layout/VerticalCurvedList"/>
    <dgm:cxn modelId="{F478EA04-7929-45B7-9D71-71ED0E90BD3C}" srcId="{D8A6AA30-2DF6-4A9D-8165-65198A114290}" destId="{D36B49A1-C750-4F09-892D-0B0481F4A587}" srcOrd="3" destOrd="0" parTransId="{E76E0AE5-45F2-44F0-9254-7B69ED06F3CB}" sibTransId="{90BDCB0F-5C02-4F7F-A258-4FAA735C60DF}"/>
    <dgm:cxn modelId="{6188B2FC-90A4-47B3-A340-A099A907B38A}" type="presParOf" srcId="{E41144B1-307C-4DD5-9D3D-489F2E546477}" destId="{CA02A413-F35D-4444-A93C-A96111FCFC59}" srcOrd="0" destOrd="0" presId="urn:microsoft.com/office/officeart/2008/layout/VerticalCurvedList"/>
    <dgm:cxn modelId="{271A16B7-CF3A-431A-B551-FD566BD4D690}" type="presParOf" srcId="{CA02A413-F35D-4444-A93C-A96111FCFC59}" destId="{237CCBE0-3221-4717-8AB7-E2C9E2214D31}" srcOrd="0" destOrd="0" presId="urn:microsoft.com/office/officeart/2008/layout/VerticalCurvedList"/>
    <dgm:cxn modelId="{A6501712-2875-472C-A6F7-94CFCE895E75}" type="presParOf" srcId="{237CCBE0-3221-4717-8AB7-E2C9E2214D31}" destId="{6A8167DE-1910-4814-BEC5-531991E07CBE}" srcOrd="0" destOrd="0" presId="urn:microsoft.com/office/officeart/2008/layout/VerticalCurvedList"/>
    <dgm:cxn modelId="{50870875-88AE-4C30-947E-C56ADBFA6017}" type="presParOf" srcId="{237CCBE0-3221-4717-8AB7-E2C9E2214D31}" destId="{59490CD5-648E-481D-A805-F8224258E5A6}" srcOrd="1" destOrd="0" presId="urn:microsoft.com/office/officeart/2008/layout/VerticalCurvedList"/>
    <dgm:cxn modelId="{827F5C04-B4DE-4506-85A2-525E95DD7213}" type="presParOf" srcId="{237CCBE0-3221-4717-8AB7-E2C9E2214D31}" destId="{98E380E6-05FF-419B-87B7-D2B4CEACBB6C}" srcOrd="2" destOrd="0" presId="urn:microsoft.com/office/officeart/2008/layout/VerticalCurvedList"/>
    <dgm:cxn modelId="{52061567-F4E8-471F-B98D-CAB4906BE982}" type="presParOf" srcId="{237CCBE0-3221-4717-8AB7-E2C9E2214D31}" destId="{E2BC9E6F-4E30-488D-81BE-AE7E2018A5C2}" srcOrd="3" destOrd="0" presId="urn:microsoft.com/office/officeart/2008/layout/VerticalCurvedList"/>
    <dgm:cxn modelId="{79C0E7B7-0BFB-44F5-857B-665E7249E8CA}" type="presParOf" srcId="{CA02A413-F35D-4444-A93C-A96111FCFC59}" destId="{501F8482-D69B-4DF3-B158-A588413F3A4B}" srcOrd="1" destOrd="0" presId="urn:microsoft.com/office/officeart/2008/layout/VerticalCurvedList"/>
    <dgm:cxn modelId="{2A6F7802-425E-41D1-AF7B-477C3F8F0B06}" type="presParOf" srcId="{CA02A413-F35D-4444-A93C-A96111FCFC59}" destId="{021C39F6-3BAF-4331-B970-AA6316F4B93C}" srcOrd="2" destOrd="0" presId="urn:microsoft.com/office/officeart/2008/layout/VerticalCurvedList"/>
    <dgm:cxn modelId="{CF1FC3F7-F97A-4D3E-9551-8365249AEECC}" type="presParOf" srcId="{021C39F6-3BAF-4331-B970-AA6316F4B93C}" destId="{44F439CF-83DF-4921-AA34-5280490D5E2E}" srcOrd="0" destOrd="0" presId="urn:microsoft.com/office/officeart/2008/layout/VerticalCurvedList"/>
    <dgm:cxn modelId="{2EDF773E-E618-4781-A300-182A3553FDE3}" type="presParOf" srcId="{CA02A413-F35D-4444-A93C-A96111FCFC59}" destId="{3E4B3C67-A4BC-4CD3-BF01-665169C1C53B}" srcOrd="3" destOrd="0" presId="urn:microsoft.com/office/officeart/2008/layout/VerticalCurvedList"/>
    <dgm:cxn modelId="{CD845548-AA2F-40B8-A353-A4B13A42E335}" type="presParOf" srcId="{CA02A413-F35D-4444-A93C-A96111FCFC59}" destId="{0D5C40D0-7133-43A6-BA26-242279F09238}" srcOrd="4" destOrd="0" presId="urn:microsoft.com/office/officeart/2008/layout/VerticalCurvedList"/>
    <dgm:cxn modelId="{BB666AA7-9BF4-4528-AB05-766893BFC84C}" type="presParOf" srcId="{0D5C40D0-7133-43A6-BA26-242279F09238}" destId="{C21E4934-207C-46EF-B069-D0DD6D839DA4}" srcOrd="0" destOrd="0" presId="urn:microsoft.com/office/officeart/2008/layout/VerticalCurvedList"/>
    <dgm:cxn modelId="{54B9C0E5-1EBB-44D9-8888-679FADD795BA}" type="presParOf" srcId="{CA02A413-F35D-4444-A93C-A96111FCFC59}" destId="{48859A98-E554-4585-A508-E429B973CF8A}" srcOrd="5" destOrd="0" presId="urn:microsoft.com/office/officeart/2008/layout/VerticalCurvedList"/>
    <dgm:cxn modelId="{C762B4AE-87F1-425F-9F35-5FB5B5397319}" type="presParOf" srcId="{CA02A413-F35D-4444-A93C-A96111FCFC59}" destId="{F8B465A3-13DB-429A-8233-FA8F34D71CE6}" srcOrd="6" destOrd="0" presId="urn:microsoft.com/office/officeart/2008/layout/VerticalCurvedList"/>
    <dgm:cxn modelId="{740147CC-C0CF-447C-AFB6-C9E9B1E17674}" type="presParOf" srcId="{F8B465A3-13DB-429A-8233-FA8F34D71CE6}" destId="{26D8006C-D9E1-4785-8081-8D7303625641}" srcOrd="0" destOrd="0" presId="urn:microsoft.com/office/officeart/2008/layout/VerticalCurvedList"/>
    <dgm:cxn modelId="{43AEEC8F-1723-45D8-B1EF-96BE9D42BD0D}" type="presParOf" srcId="{CA02A413-F35D-4444-A93C-A96111FCFC59}" destId="{BB6968CD-2E90-42D9-B8BE-CB47768FA07B}" srcOrd="7" destOrd="0" presId="urn:microsoft.com/office/officeart/2008/layout/VerticalCurvedList"/>
    <dgm:cxn modelId="{183F1912-B0A9-4242-AA80-D44BD11F91DD}" type="presParOf" srcId="{CA02A413-F35D-4444-A93C-A96111FCFC59}" destId="{6319609D-4667-4084-BB65-0073D561FF5B}" srcOrd="8" destOrd="0" presId="urn:microsoft.com/office/officeart/2008/layout/VerticalCurvedList"/>
    <dgm:cxn modelId="{B28FF507-154D-4E41-B039-8B3B35851785}" type="presParOf" srcId="{6319609D-4667-4084-BB65-0073D561FF5B}" destId="{2EE90556-F6BE-4C7C-B9D9-9A084EA0E889}" srcOrd="0" destOrd="0" presId="urn:microsoft.com/office/officeart/2008/layout/VerticalCurvedList"/>
    <dgm:cxn modelId="{4CF6491B-97B7-405B-88C0-ECD10097E1A0}" type="presParOf" srcId="{CA02A413-F35D-4444-A93C-A96111FCFC59}" destId="{B81A1C19-63F8-4010-9070-25F450F69776}" srcOrd="9" destOrd="0" presId="urn:microsoft.com/office/officeart/2008/layout/VerticalCurvedList"/>
    <dgm:cxn modelId="{C78073E7-9FD3-4E1A-A98B-F6ED574B3B22}" type="presParOf" srcId="{CA02A413-F35D-4444-A93C-A96111FCFC59}" destId="{5285A150-FC16-4C0C-A7D9-334DB3E4C476}" srcOrd="10" destOrd="0" presId="urn:microsoft.com/office/officeart/2008/layout/VerticalCurvedList"/>
    <dgm:cxn modelId="{D660E526-981F-4129-8778-C2F3B07F754A}" type="presParOf" srcId="{5285A150-FC16-4C0C-A7D9-334DB3E4C476}" destId="{34EC359E-D0D3-4B2B-B737-B942A76D46F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B27830-A0BF-4733-9F0E-70E25C149914}" type="doc">
      <dgm:prSet loTypeId="urn:microsoft.com/office/officeart/2005/8/layout/arrow3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AFEC9289-E1E6-42FD-BA46-B29C5582F023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2400" dirty="0">
              <a:latin typeface="Arial" pitchFamily="34" charset="0"/>
              <a:cs typeface="Arial" pitchFamily="34" charset="0"/>
            </a:rPr>
            <a:t>Базова школа. Перший цикл </a:t>
          </a:r>
          <a:endParaRPr lang="ru-RU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5D620A-B36A-4088-9854-01BCA5A89ACC}" type="parTrans" cxnId="{B525FB3D-DF35-4502-A0DA-CF6BFD1170CD}">
      <dgm:prSet/>
      <dgm:spPr/>
      <dgm:t>
        <a:bodyPr/>
        <a:lstStyle/>
        <a:p>
          <a:endParaRPr lang="ru-RU"/>
        </a:p>
      </dgm:t>
    </dgm:pt>
    <dgm:pt modelId="{62279A52-4BA1-4603-A1DC-3F3F43520B48}" type="sibTrans" cxnId="{B525FB3D-DF35-4502-A0DA-CF6BFD1170CD}">
      <dgm:prSet/>
      <dgm:spPr/>
      <dgm:t>
        <a:bodyPr/>
        <a:lstStyle/>
        <a:p>
          <a:endParaRPr lang="ru-RU"/>
        </a:p>
      </dgm:t>
    </dgm:pt>
    <dgm:pt modelId="{72D11205-5F34-4FD7-872F-C4924536BF71}">
      <dgm:prSet/>
      <dgm:spPr/>
      <dgm:t>
        <a:bodyPr/>
        <a:lstStyle/>
        <a:p>
          <a:endParaRPr lang="ru-RU"/>
        </a:p>
      </dgm:t>
    </dgm:pt>
    <dgm:pt modelId="{F23D0417-BB51-4F4D-BCFC-9B601093C91F}" type="parTrans" cxnId="{D8AA6719-74E2-43C4-A17F-2B364DD29799}">
      <dgm:prSet/>
      <dgm:spPr/>
      <dgm:t>
        <a:bodyPr/>
        <a:lstStyle/>
        <a:p>
          <a:endParaRPr lang="ru-RU"/>
        </a:p>
      </dgm:t>
    </dgm:pt>
    <dgm:pt modelId="{A95050B3-583E-4900-9895-B973EBFDDDBB}" type="sibTrans" cxnId="{D8AA6719-74E2-43C4-A17F-2B364DD29799}">
      <dgm:prSet/>
      <dgm:spPr/>
      <dgm:t>
        <a:bodyPr/>
        <a:lstStyle/>
        <a:p>
          <a:endParaRPr lang="ru-RU"/>
        </a:p>
      </dgm:t>
    </dgm:pt>
    <dgm:pt modelId="{50B8C88C-DF2F-4CEE-9A0E-104DCBC16C06}">
      <dgm:prSet/>
      <dgm:spPr/>
      <dgm:t>
        <a:bodyPr/>
        <a:lstStyle/>
        <a:p>
          <a:endParaRPr lang="ru-RU"/>
        </a:p>
      </dgm:t>
    </dgm:pt>
    <dgm:pt modelId="{65C43812-10C9-429E-8CD0-40730901B012}" type="parTrans" cxnId="{8D69937B-59F7-4ADF-8FB3-7D82C9FE9BFB}">
      <dgm:prSet/>
      <dgm:spPr/>
      <dgm:t>
        <a:bodyPr/>
        <a:lstStyle/>
        <a:p>
          <a:endParaRPr lang="ru-RU"/>
        </a:p>
      </dgm:t>
    </dgm:pt>
    <dgm:pt modelId="{FF093CEF-A8F6-4456-95E1-075FA5BC104C}" type="sibTrans" cxnId="{8D69937B-59F7-4ADF-8FB3-7D82C9FE9BFB}">
      <dgm:prSet/>
      <dgm:spPr/>
      <dgm:t>
        <a:bodyPr/>
        <a:lstStyle/>
        <a:p>
          <a:endParaRPr lang="ru-RU"/>
        </a:p>
      </dgm:t>
    </dgm:pt>
    <dgm:pt modelId="{657A9ABB-42DE-4EB3-8384-4B3AE9DAE460}" type="pres">
      <dgm:prSet presAssocID="{86B27830-A0BF-4733-9F0E-70E25C149914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5DF732-413F-4F40-9BD7-DC092093D03B}" type="pres">
      <dgm:prSet presAssocID="{86B27830-A0BF-4733-9F0E-70E25C149914}" presName="divider" presStyleLbl="fgShp" presStyleIdx="0" presStyleCnt="1" custLinFactNeighborX="2050" custLinFactNeighborY="3026"/>
      <dgm:spPr>
        <a:solidFill>
          <a:schemeClr val="accent4">
            <a:lumMod val="75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</dgm:pt>
    <dgm:pt modelId="{05B3D630-B8CE-401A-93DA-8C96E49A8324}" type="pres">
      <dgm:prSet presAssocID="{AFEC9289-E1E6-42FD-BA46-B29C5582F023}" presName="downArrow" presStyleLbl="node1" presStyleIdx="0" presStyleCnt="2" custScaleX="31666" custScaleY="62018" custLinFactNeighborX="88409" custLinFactNeighborY="29060"/>
      <dgm:spPr>
        <a:solidFill>
          <a:srgbClr val="005A58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/>
        </a:p>
      </dgm:t>
    </dgm:pt>
    <dgm:pt modelId="{ECD4EA99-A7B1-459B-BD1C-311C9EE22190}" type="pres">
      <dgm:prSet presAssocID="{AFEC9289-E1E6-42FD-BA46-B29C5582F023}" presName="downArrowText" presStyleLbl="revTx" presStyleIdx="0" presStyleCnt="2" custScaleX="79901" custScaleY="38113" custLinFactNeighborX="-50070" custLinFactNeighborY="-204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A2A975-6A92-48C6-9839-26F343F35A57}" type="pres">
      <dgm:prSet presAssocID="{72D11205-5F34-4FD7-872F-C4924536BF71}" presName="upArrow" presStyleLbl="node1" presStyleIdx="1" presStyleCnt="2" custScaleX="38923" custScaleY="82645" custLinFactNeighborX="3235" custLinFactNeighborY="7188"/>
      <dgm:spPr>
        <a:solidFill>
          <a:srgbClr val="244F71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ru-RU"/>
        </a:p>
      </dgm:t>
    </dgm:pt>
    <dgm:pt modelId="{C01EEE19-0C37-434E-BB46-7991FE6F123A}" type="pres">
      <dgm:prSet presAssocID="{72D11205-5F34-4FD7-872F-C4924536BF71}" presName="upArrowText" presStyleLbl="revTx" presStyleIdx="1" presStyleCnt="2" custLinFactNeighborY="-48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85D8195-BE1B-4EC2-B19B-11F77AD7F4EC}" type="presOf" srcId="{AFEC9289-E1E6-42FD-BA46-B29C5582F023}" destId="{ECD4EA99-A7B1-459B-BD1C-311C9EE22190}" srcOrd="0" destOrd="0" presId="urn:microsoft.com/office/officeart/2005/8/layout/arrow3"/>
    <dgm:cxn modelId="{DD1202B9-8900-43FA-B5C5-2B55E69EF31C}" type="presOf" srcId="{86B27830-A0BF-4733-9F0E-70E25C149914}" destId="{657A9ABB-42DE-4EB3-8384-4B3AE9DAE460}" srcOrd="0" destOrd="0" presId="urn:microsoft.com/office/officeart/2005/8/layout/arrow3"/>
    <dgm:cxn modelId="{EB997851-1DBE-4B53-A9F5-33C2938EF76C}" type="presOf" srcId="{72D11205-5F34-4FD7-872F-C4924536BF71}" destId="{C01EEE19-0C37-434E-BB46-7991FE6F123A}" srcOrd="0" destOrd="0" presId="urn:microsoft.com/office/officeart/2005/8/layout/arrow3"/>
    <dgm:cxn modelId="{B525FB3D-DF35-4502-A0DA-CF6BFD1170CD}" srcId="{86B27830-A0BF-4733-9F0E-70E25C149914}" destId="{AFEC9289-E1E6-42FD-BA46-B29C5582F023}" srcOrd="0" destOrd="0" parTransId="{BE5D620A-B36A-4088-9854-01BCA5A89ACC}" sibTransId="{62279A52-4BA1-4603-A1DC-3F3F43520B48}"/>
    <dgm:cxn modelId="{8D69937B-59F7-4ADF-8FB3-7D82C9FE9BFB}" srcId="{86B27830-A0BF-4733-9F0E-70E25C149914}" destId="{50B8C88C-DF2F-4CEE-9A0E-104DCBC16C06}" srcOrd="2" destOrd="0" parTransId="{65C43812-10C9-429E-8CD0-40730901B012}" sibTransId="{FF093CEF-A8F6-4456-95E1-075FA5BC104C}"/>
    <dgm:cxn modelId="{D8AA6719-74E2-43C4-A17F-2B364DD29799}" srcId="{86B27830-A0BF-4733-9F0E-70E25C149914}" destId="{72D11205-5F34-4FD7-872F-C4924536BF71}" srcOrd="1" destOrd="0" parTransId="{F23D0417-BB51-4F4D-BCFC-9B601093C91F}" sibTransId="{A95050B3-583E-4900-9895-B973EBFDDDBB}"/>
    <dgm:cxn modelId="{99286F44-D777-4D97-ADD4-278B9DB3AE15}" type="presParOf" srcId="{657A9ABB-42DE-4EB3-8384-4B3AE9DAE460}" destId="{3E5DF732-413F-4F40-9BD7-DC092093D03B}" srcOrd="0" destOrd="0" presId="urn:microsoft.com/office/officeart/2005/8/layout/arrow3"/>
    <dgm:cxn modelId="{30D49A97-32EC-471E-8788-6A0A1CB82FD9}" type="presParOf" srcId="{657A9ABB-42DE-4EB3-8384-4B3AE9DAE460}" destId="{05B3D630-B8CE-401A-93DA-8C96E49A8324}" srcOrd="1" destOrd="0" presId="urn:microsoft.com/office/officeart/2005/8/layout/arrow3"/>
    <dgm:cxn modelId="{9D1A579F-0FA0-4C53-B7D2-34E563AA97F4}" type="presParOf" srcId="{657A9ABB-42DE-4EB3-8384-4B3AE9DAE460}" destId="{ECD4EA99-A7B1-459B-BD1C-311C9EE22190}" srcOrd="2" destOrd="0" presId="urn:microsoft.com/office/officeart/2005/8/layout/arrow3"/>
    <dgm:cxn modelId="{080AACDF-D2BE-4B51-AC90-E161010A48BA}" type="presParOf" srcId="{657A9ABB-42DE-4EB3-8384-4B3AE9DAE460}" destId="{6DA2A975-6A92-48C6-9839-26F343F35A57}" srcOrd="3" destOrd="0" presId="urn:microsoft.com/office/officeart/2005/8/layout/arrow3"/>
    <dgm:cxn modelId="{1D527CB7-9CD6-4BC3-B1CC-F9B6859F66F6}" type="presParOf" srcId="{657A9ABB-42DE-4EB3-8384-4B3AE9DAE460}" destId="{C01EEE19-0C37-434E-BB46-7991FE6F123A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5CE06F-3B8E-4FFC-B5D7-0FDBD02EE683}" type="doc">
      <dgm:prSet loTypeId="urn:microsoft.com/office/officeart/2005/8/layout/hierarchy4" loCatId="hierarchy" qsTypeId="urn:microsoft.com/office/officeart/2005/8/quickstyle/simple3" qsCatId="simple" csTypeId="urn:microsoft.com/office/officeart/2005/8/colors/accent1_5" csCatId="accent1" phldr="1"/>
      <dgm:spPr/>
      <dgm:t>
        <a:bodyPr/>
        <a:lstStyle/>
        <a:p>
          <a:endParaRPr lang="uk-UA"/>
        </a:p>
      </dgm:t>
    </dgm:pt>
    <dgm:pt modelId="{523CE18F-1225-40AE-A9D0-23AA48D258DE}">
      <dgm:prSet phldrT="[Текст]" custT="1"/>
      <dgm:spPr>
        <a:noFill/>
        <a:ln w="28575">
          <a:solidFill>
            <a:srgbClr val="244F71"/>
          </a:solidFill>
        </a:ln>
        <a:effectLst/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algn="ctr">
            <a:lnSpc>
              <a:spcPct val="90000"/>
            </a:lnSpc>
            <a:spcAft>
              <a:spcPts val="0"/>
            </a:spcAft>
          </a:pPr>
          <a:r>
            <a:rPr lang="uk-UA" sz="2400" b="0" kern="1200" dirty="0">
              <a:solidFill>
                <a:srgbClr val="244F71"/>
              </a:solidFill>
              <a:latin typeface="Arial" panose="020B0604020202020204" pitchFamily="34" charset="0"/>
              <a:cs typeface="Arial" panose="020B0604020202020204" pitchFamily="34" charset="0"/>
            </a:rPr>
            <a:t>Мета:</a:t>
          </a:r>
          <a:r>
            <a:rPr lang="uk-UA" sz="2400" b="0" kern="12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algn="ctr">
            <a:lnSpc>
              <a:spcPct val="100000"/>
            </a:lnSpc>
            <a:spcAft>
              <a:spcPts val="600"/>
            </a:spcAft>
          </a:pPr>
          <a:r>
            <a:rPr lang="uk-UA" sz="18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uk-UA" sz="2000" kern="1200" dirty="0">
              <a:solidFill>
                <a:srgbClr val="244F71"/>
              </a:solidFill>
              <a:latin typeface="Arial" panose="020B0604020202020204" pitchFamily="34" charset="0"/>
              <a:cs typeface="Arial" panose="020B0604020202020204" pitchFamily="34" charset="0"/>
            </a:rPr>
            <a:t>розвиток особистості учня </a:t>
          </a:r>
          <a:r>
            <a:rPr lang="uk-UA" sz="2000" kern="1200" dirty="0">
              <a:latin typeface="Arial" panose="020B0604020202020204" pitchFamily="34" charset="0"/>
              <a:cs typeface="Arial" panose="020B0604020202020204" pitchFamily="34" charset="0"/>
            </a:rPr>
            <a:t>через формування математичної компетентності у взаємозв’язку з іншими ключовими </a:t>
          </a:r>
          <a:r>
            <a:rPr lang="uk-UA" sz="2000" kern="1200" dirty="0" err="1">
              <a:latin typeface="Arial" panose="020B0604020202020204" pitchFamily="34" charset="0"/>
              <a:cs typeface="Arial" panose="020B0604020202020204" pitchFamily="34" charset="0"/>
            </a:rPr>
            <a:t>компетентностями</a:t>
          </a:r>
          <a:r>
            <a:rPr lang="uk-UA" sz="2000" kern="1200" dirty="0">
              <a:latin typeface="Arial" panose="020B0604020202020204" pitchFamily="34" charset="0"/>
              <a:cs typeface="Arial" panose="020B0604020202020204" pitchFamily="34" charset="0"/>
            </a:rPr>
            <a:t> для успішної освітньої та подальшої професійної діяльності впродовж життя, що передбачає засвоєння системи знань, удосконалення вміння розв’язувати математичні та практичні задачі;</a:t>
          </a:r>
        </a:p>
        <a:p>
          <a:pPr algn="ctr">
            <a:lnSpc>
              <a:spcPct val="100000"/>
            </a:lnSpc>
            <a:spcAft>
              <a:spcPts val="600"/>
            </a:spcAft>
          </a:pPr>
          <a:r>
            <a:rPr lang="uk-UA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uk-UA" sz="2000" kern="1200" dirty="0">
              <a:solidFill>
                <a:srgbClr val="244F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розвиток логічного мислення </a:t>
          </a:r>
          <a:r>
            <a:rPr lang="uk-UA" sz="2000" kern="1200" dirty="0">
              <a:latin typeface="Arial" panose="020B0604020202020204" pitchFamily="34" charset="0"/>
              <a:cs typeface="Arial" panose="020B0604020202020204" pitchFamily="34" charset="0"/>
            </a:rPr>
            <a:t>та психічних властивостей особистості;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uk-UA" sz="20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uk-UA" sz="2000" kern="1200" dirty="0">
              <a:solidFill>
                <a:srgbClr val="244F71"/>
              </a:solidFill>
              <a:latin typeface="Arial" panose="020B0604020202020204" pitchFamily="34" charset="0"/>
              <a:cs typeface="Arial" panose="020B0604020202020204" pitchFamily="34" charset="0"/>
            </a:rPr>
            <a:t>розуміння можливостей застосування </a:t>
          </a:r>
          <a:r>
            <a:rPr lang="uk-UA" sz="2000" kern="1200" dirty="0">
              <a:latin typeface="Arial" panose="020B0604020202020204" pitchFamily="34" charset="0"/>
              <a:cs typeface="Arial" panose="020B0604020202020204" pitchFamily="34" charset="0"/>
            </a:rPr>
            <a:t>математики в особистому та суспільному житті</a:t>
          </a:r>
          <a:endParaRPr lang="uk-UA" sz="1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algn="ctr">
            <a:lnSpc>
              <a:spcPct val="90000"/>
            </a:lnSpc>
            <a:spcAft>
              <a:spcPts val="0"/>
            </a:spcAft>
          </a:pPr>
          <a:endParaRPr lang="uk-UA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FD3AF2-4344-4F00-AF0C-06C2A9F2B1CE}" type="parTrans" cxnId="{6E20BC6D-3AE0-4CE8-AF23-4EC11B99E854}">
      <dgm:prSet/>
      <dgm:spPr/>
      <dgm:t>
        <a:bodyPr/>
        <a:lstStyle/>
        <a:p>
          <a:endParaRPr lang="uk-UA"/>
        </a:p>
      </dgm:t>
    </dgm:pt>
    <dgm:pt modelId="{CB951419-40F0-425E-A89D-77DC371B6365}" type="sibTrans" cxnId="{6E20BC6D-3AE0-4CE8-AF23-4EC11B99E854}">
      <dgm:prSet/>
      <dgm:spPr/>
      <dgm:t>
        <a:bodyPr/>
        <a:lstStyle/>
        <a:p>
          <a:endParaRPr lang="uk-UA"/>
        </a:p>
      </dgm:t>
    </dgm:pt>
    <dgm:pt modelId="{ADFDE129-78FD-4177-A517-2285706646EF}">
      <dgm:prSet phldrT="[Текст]" custT="1"/>
      <dgm:spPr>
        <a:noFill/>
        <a:ln w="28575">
          <a:solidFill>
            <a:srgbClr val="244F71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ru-RU" sz="2200" noProof="1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Компетентністний потенціал</a:t>
          </a:r>
        </a:p>
        <a:p>
          <a:pPr>
            <a:spcAft>
              <a:spcPts val="0"/>
            </a:spcAft>
          </a:pPr>
          <a:r>
            <a:rPr lang="ru-RU" sz="2400" noProof="1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noProof="1">
              <a:solidFill>
                <a:srgbClr val="244F71"/>
              </a:solidFill>
              <a:latin typeface="Arial" panose="020B0604020202020204" pitchFamily="34" charset="0"/>
              <a:cs typeface="Arial" panose="020B0604020202020204" pitchFamily="34" charset="0"/>
            </a:rPr>
            <a:t>(додаток 7):</a:t>
          </a:r>
        </a:p>
        <a:p>
          <a:pPr>
            <a:spcAft>
              <a:spcPct val="35000"/>
            </a:spcAft>
          </a:pPr>
          <a:r>
            <a:rPr lang="ru-RU" sz="2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уміння, ставлення </a:t>
          </a:r>
          <a:r>
            <a:rPr lang="ru-RU" sz="2000" b="0" i="0" dirty="0">
              <a:latin typeface="Arial" panose="020B0604020202020204" pitchFamily="34" charset="0"/>
              <a:cs typeface="Arial" panose="020B0604020202020204" pitchFamily="34" charset="0"/>
            </a:rPr>
            <a:t>– за кожною </a:t>
          </a:r>
          <a:r>
            <a:rPr lang="ru-RU" sz="2000" b="0" i="0" dirty="0" err="1">
              <a:latin typeface="Arial" panose="020B0604020202020204" pitchFamily="34" charset="0"/>
              <a:cs typeface="Arial" panose="020B0604020202020204" pitchFamily="34" charset="0"/>
            </a:rPr>
            <a:t>ключовою</a:t>
          </a:r>
          <a:r>
            <a:rPr lang="ru-RU" sz="2000" b="0" i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b="0" i="0" dirty="0" err="1">
              <a:latin typeface="Arial" panose="020B0604020202020204" pitchFamily="34" charset="0"/>
              <a:cs typeface="Arial" panose="020B0604020202020204" pitchFamily="34" charset="0"/>
            </a:rPr>
            <a:t>компетентністю</a:t>
          </a:r>
          <a:r>
            <a:rPr lang="ru-RU" sz="2000" b="0" i="0" dirty="0">
              <a:latin typeface="Arial" panose="020B0604020202020204" pitchFamily="34" charset="0"/>
              <a:cs typeface="Arial" panose="020B0604020202020204" pitchFamily="34" charset="0"/>
            </a:rPr>
            <a:t>,</a:t>
          </a:r>
          <a:r>
            <a:rPr lang="ru-RU" sz="2000" dirty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2000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20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базові знання математичної освітньої галузі</a:t>
          </a:r>
          <a:r>
            <a:rPr lang="ru-RU" sz="18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 </a:t>
          </a:r>
          <a:endParaRPr lang="uk-UA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0FF9A1C-AB22-4B33-AE89-6691D0B64449}" type="parTrans" cxnId="{A93F4C10-8986-4BF8-A05E-B0888342D2C4}">
      <dgm:prSet/>
      <dgm:spPr/>
      <dgm:t>
        <a:bodyPr/>
        <a:lstStyle/>
        <a:p>
          <a:endParaRPr lang="uk-UA"/>
        </a:p>
      </dgm:t>
    </dgm:pt>
    <dgm:pt modelId="{338E7F58-EE68-42F7-ACA4-32A06601EB88}" type="sibTrans" cxnId="{A93F4C10-8986-4BF8-A05E-B0888342D2C4}">
      <dgm:prSet/>
      <dgm:spPr/>
      <dgm:t>
        <a:bodyPr/>
        <a:lstStyle/>
        <a:p>
          <a:endParaRPr lang="uk-UA"/>
        </a:p>
      </dgm:t>
    </dgm:pt>
    <dgm:pt modelId="{3FF73861-CF2C-43E7-94D9-5F783A607594}">
      <dgm:prSet phldrT="[Текст]" custT="1"/>
      <dgm:spPr>
        <a:noFill/>
        <a:ln w="28575">
          <a:solidFill>
            <a:srgbClr val="244F71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uk-UA" sz="2000" dirty="0">
              <a:latin typeface="Arial" panose="020B0604020202020204" pitchFamily="34" charset="0"/>
              <a:cs typeface="Arial" panose="020B0604020202020204" pitchFamily="34" charset="0"/>
            </a:rPr>
            <a:t>Рекомендована кількість годин </a:t>
          </a:r>
          <a:r>
            <a:rPr lang="ru-RU" sz="2000" b="0" i="0" dirty="0">
              <a:latin typeface="Arial" panose="020B0604020202020204" pitchFamily="34" charset="0"/>
              <a:cs typeface="Arial" panose="020B0604020202020204" pitchFamily="34" charset="0"/>
            </a:rPr>
            <a:t>– </a:t>
          </a:r>
          <a:r>
            <a:rPr lang="uk-UA" sz="2000" dirty="0">
              <a:latin typeface="Arial" panose="020B0604020202020204" pitchFamily="34" charset="0"/>
              <a:cs typeface="Arial" panose="020B0604020202020204" pitchFamily="34" charset="0"/>
            </a:rPr>
            <a:t>5 год. </a:t>
          </a:r>
        </a:p>
        <a:p>
          <a:pPr>
            <a:spcAft>
              <a:spcPts val="0"/>
            </a:spcAft>
          </a:pPr>
          <a:r>
            <a:rPr lang="uk-UA" sz="2000" dirty="0"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min</a:t>
          </a:r>
          <a:r>
            <a:rPr lang="uk-UA" sz="2000" dirty="0">
              <a:latin typeface="Arial" panose="020B0604020202020204" pitchFamily="34" charset="0"/>
              <a:cs typeface="Arial" panose="020B0604020202020204" pitchFamily="34" charset="0"/>
            </a:rPr>
            <a:t>:</a:t>
          </a:r>
          <a:r>
            <a:rPr lang="en-US" sz="2000" b="0" i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uk-UA" sz="2000" dirty="0">
              <a:latin typeface="Arial" panose="020B0604020202020204" pitchFamily="34" charset="0"/>
              <a:cs typeface="Arial" panose="020B0604020202020204" pitchFamily="34" charset="0"/>
            </a:rPr>
            <a:t>4 год., </a:t>
          </a: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max</a:t>
          </a:r>
          <a:r>
            <a:rPr lang="uk-UA" sz="2000" dirty="0">
              <a:latin typeface="Arial" panose="020B0604020202020204" pitchFamily="34" charset="0"/>
              <a:cs typeface="Arial" panose="020B0604020202020204" pitchFamily="34" charset="0"/>
            </a:rPr>
            <a:t>: 6 год.)</a:t>
          </a:r>
          <a:r>
            <a:rPr lang="ru-RU" sz="2000" b="0" i="0" dirty="0">
              <a:latin typeface="Arial" panose="020B0604020202020204" pitchFamily="34" charset="0"/>
              <a:cs typeface="Arial" panose="020B0604020202020204" pitchFamily="34" charset="0"/>
            </a:rPr>
            <a:t> –</a:t>
          </a:r>
          <a:r>
            <a:rPr lang="en-US" sz="2000" b="0" i="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uk-UA" sz="2000" b="0" i="0" dirty="0">
              <a:latin typeface="Arial" panose="020B0604020202020204" pitchFamily="34" charset="0"/>
              <a:cs typeface="Arial" panose="020B0604020202020204" pitchFamily="34" charset="0"/>
            </a:rPr>
            <a:t>базовий навчальний план</a:t>
          </a:r>
          <a:endParaRPr lang="uk-UA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6B29AB-92FB-4198-965E-62533A0FDF40}" type="parTrans" cxnId="{D0B0B40D-132B-4BE9-BC0F-4BB27D43EE62}">
      <dgm:prSet/>
      <dgm:spPr/>
      <dgm:t>
        <a:bodyPr/>
        <a:lstStyle/>
        <a:p>
          <a:endParaRPr lang="uk-UA"/>
        </a:p>
      </dgm:t>
    </dgm:pt>
    <dgm:pt modelId="{26C95195-BA1D-41B6-9885-0FE45AEF9900}" type="sibTrans" cxnId="{D0B0B40D-132B-4BE9-BC0F-4BB27D43EE62}">
      <dgm:prSet/>
      <dgm:spPr/>
      <dgm:t>
        <a:bodyPr/>
        <a:lstStyle/>
        <a:p>
          <a:endParaRPr lang="uk-UA"/>
        </a:p>
      </dgm:t>
    </dgm:pt>
    <dgm:pt modelId="{451C5266-B9F0-4EE5-B01E-3C1C5423D3F4}">
      <dgm:prSet phldrT="[Текст]" custT="1"/>
      <dgm:spPr>
        <a:noFill/>
        <a:ln w="28575">
          <a:solidFill>
            <a:srgbClr val="244F71"/>
          </a:solidFill>
        </a:ln>
      </dgm:spPr>
      <dgm:t>
        <a:bodyPr/>
        <a:lstStyle/>
        <a:p>
          <a:r>
            <a:rPr lang="ru-RU" sz="2200" kern="1200" dirty="0" err="1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Вимоги</a:t>
          </a:r>
          <a:r>
            <a:rPr lang="ru-RU" sz="2200" kern="12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до </a:t>
          </a:r>
          <a:r>
            <a:rPr lang="ru-RU" sz="2200" kern="1200" dirty="0" err="1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обов’язкових</a:t>
          </a:r>
          <a:r>
            <a:rPr lang="ru-RU" sz="2200" kern="12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200" kern="1200" dirty="0" err="1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результатів</a:t>
          </a:r>
          <a:r>
            <a:rPr lang="ru-RU" sz="2200" kern="12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200" kern="1200" dirty="0" err="1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навчання</a:t>
          </a:r>
          <a:r>
            <a:rPr lang="ru-RU" sz="2200" kern="12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200" kern="1200" dirty="0" err="1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учнів</a:t>
          </a:r>
          <a:r>
            <a:rPr lang="ru-RU" sz="2200" kern="12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000" kern="1200" dirty="0">
              <a:solidFill>
                <a:srgbClr val="244F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(</a:t>
          </a:r>
          <a:r>
            <a:rPr lang="ru-RU" sz="2000" kern="1200" dirty="0" err="1">
              <a:solidFill>
                <a:srgbClr val="244F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додаток</a:t>
          </a:r>
          <a:r>
            <a:rPr lang="ru-RU" sz="2000" kern="1200" dirty="0">
              <a:solidFill>
                <a:srgbClr val="244F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8</a:t>
          </a:r>
          <a:r>
            <a:rPr lang="ru-RU" sz="2000" kern="1200" dirty="0" smtClean="0">
              <a:solidFill>
                <a:srgbClr val="244F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):</a:t>
          </a:r>
          <a:endParaRPr lang="ru-RU" sz="2000" kern="1200" dirty="0">
            <a:solidFill>
              <a:srgbClr val="244F71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r>
            <a:rPr lang="ru-RU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загальні</a:t>
          </a:r>
          <a:r>
            <a:rPr lang="ru-RU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;</a:t>
          </a:r>
          <a:br>
            <a:rPr lang="ru-RU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конкретні</a:t>
          </a:r>
          <a:r>
            <a:rPr lang="ru-RU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;</a:t>
          </a:r>
          <a:br>
            <a:rPr lang="ru-RU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орієнтири</a:t>
          </a:r>
          <a:r>
            <a:rPr lang="ru-RU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для </a:t>
          </a:r>
          <a:r>
            <a:rPr lang="ru-RU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оцінювання</a:t>
          </a:r>
          <a:r>
            <a:rPr lang="ru-RU" sz="20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endParaRPr lang="uk-UA" sz="20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49995E-A3F6-47D1-8806-9B5FF401D388}" type="parTrans" cxnId="{BE980D1E-6CB1-4E6E-B5E4-3200BFFAB081}">
      <dgm:prSet/>
      <dgm:spPr/>
      <dgm:t>
        <a:bodyPr/>
        <a:lstStyle/>
        <a:p>
          <a:endParaRPr lang="uk-UA"/>
        </a:p>
      </dgm:t>
    </dgm:pt>
    <dgm:pt modelId="{70ADD253-7032-4C24-A2EC-BAF7D216CEEE}" type="sibTrans" cxnId="{BE980D1E-6CB1-4E6E-B5E4-3200BFFAB081}">
      <dgm:prSet/>
      <dgm:spPr/>
      <dgm:t>
        <a:bodyPr/>
        <a:lstStyle/>
        <a:p>
          <a:endParaRPr lang="uk-UA"/>
        </a:p>
      </dgm:t>
    </dgm:pt>
    <dgm:pt modelId="{7495D2DC-DB46-49E6-AF0F-FE5F007A4C21}" type="pres">
      <dgm:prSet presAssocID="{D85CE06F-3B8E-4FFC-B5D7-0FDBD02EE68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82282D3-6AAE-4282-BD92-B6B28FBB8527}" type="pres">
      <dgm:prSet presAssocID="{523CE18F-1225-40AE-A9D0-23AA48D258DE}" presName="vertOne" presStyleCnt="0"/>
      <dgm:spPr/>
    </dgm:pt>
    <dgm:pt modelId="{B18F8B6B-B520-4A02-BBFD-2E4FE09BFC53}" type="pres">
      <dgm:prSet presAssocID="{523CE18F-1225-40AE-A9D0-23AA48D258DE}" presName="txOne" presStyleLbl="node0" presStyleIdx="0" presStyleCnt="1" custScaleY="84012" custLinFactNeighborX="127" custLinFactNeighborY="5908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C8F77E-32D3-447D-BDBD-08F037005BE3}" type="pres">
      <dgm:prSet presAssocID="{523CE18F-1225-40AE-A9D0-23AA48D258DE}" presName="parTransOne" presStyleCnt="0"/>
      <dgm:spPr/>
    </dgm:pt>
    <dgm:pt modelId="{61EE43C9-1FBB-4457-B830-FF9DC5DA16B5}" type="pres">
      <dgm:prSet presAssocID="{523CE18F-1225-40AE-A9D0-23AA48D258DE}" presName="horzOne" presStyleCnt="0"/>
      <dgm:spPr/>
    </dgm:pt>
    <dgm:pt modelId="{AA5C9B67-16BF-45C0-B105-1156562CE623}" type="pres">
      <dgm:prSet presAssocID="{ADFDE129-78FD-4177-A517-2285706646EF}" presName="vertTwo" presStyleCnt="0"/>
      <dgm:spPr/>
    </dgm:pt>
    <dgm:pt modelId="{D88F9CCD-09DE-454B-AD66-2725C2F07BFD}" type="pres">
      <dgm:prSet presAssocID="{ADFDE129-78FD-4177-A517-2285706646EF}" presName="txTwo" presStyleLbl="node2" presStyleIdx="0" presStyleCnt="2" custScaleX="87506" custScaleY="58165" custLinFactNeighborX="2799" custLinFactNeighborY="103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7444786-FB35-4B5C-BC18-A2DEEC51B208}" type="pres">
      <dgm:prSet presAssocID="{ADFDE129-78FD-4177-A517-2285706646EF}" presName="parTransTwo" presStyleCnt="0"/>
      <dgm:spPr/>
    </dgm:pt>
    <dgm:pt modelId="{CD8A801F-A263-4D35-A124-76514222F335}" type="pres">
      <dgm:prSet presAssocID="{ADFDE129-78FD-4177-A517-2285706646EF}" presName="horzTwo" presStyleCnt="0"/>
      <dgm:spPr/>
    </dgm:pt>
    <dgm:pt modelId="{84E51869-7995-4879-8CA2-8E7321683DEE}" type="pres">
      <dgm:prSet presAssocID="{3FF73861-CF2C-43E7-94D9-5F783A607594}" presName="vertThree" presStyleCnt="0"/>
      <dgm:spPr/>
    </dgm:pt>
    <dgm:pt modelId="{40A0D22C-0375-4304-BE3C-08FCE93CEA4C}" type="pres">
      <dgm:prSet presAssocID="{3FF73861-CF2C-43E7-94D9-5F783A607594}" presName="txThree" presStyleLbl="node3" presStyleIdx="0" presStyleCnt="1" custScaleX="177576" custScaleY="30002" custLinFactNeighborX="57368" custLinFactNeighborY="-32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2D19719-6740-448D-93F5-6A15A76296B7}" type="pres">
      <dgm:prSet presAssocID="{3FF73861-CF2C-43E7-94D9-5F783A607594}" presName="horzThree" presStyleCnt="0"/>
      <dgm:spPr/>
    </dgm:pt>
    <dgm:pt modelId="{D49C9A79-09BE-467E-8CEE-B681F3438876}" type="pres">
      <dgm:prSet presAssocID="{338E7F58-EE68-42F7-ACA4-32A06601EB88}" presName="sibSpaceTwo" presStyleCnt="0"/>
      <dgm:spPr/>
    </dgm:pt>
    <dgm:pt modelId="{51AFE762-C609-4E14-96FC-1964AB383570}" type="pres">
      <dgm:prSet presAssocID="{451C5266-B9F0-4EE5-B01E-3C1C5423D3F4}" presName="vertTwo" presStyleCnt="0"/>
      <dgm:spPr/>
    </dgm:pt>
    <dgm:pt modelId="{92E1CD1F-C75D-46C0-8EBA-3B8EE2955949}" type="pres">
      <dgm:prSet presAssocID="{451C5266-B9F0-4EE5-B01E-3C1C5423D3F4}" presName="txTwo" presStyleLbl="node2" presStyleIdx="1" presStyleCnt="2" custScaleX="107331" custScaleY="60297" custLinFactNeighborX="-576" custLinFactNeighborY="-8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49AB2CC-38A0-4E68-80A9-5EFD6CA2741B}" type="pres">
      <dgm:prSet presAssocID="{451C5266-B9F0-4EE5-B01E-3C1C5423D3F4}" presName="horzTwo" presStyleCnt="0"/>
      <dgm:spPr/>
    </dgm:pt>
  </dgm:ptLst>
  <dgm:cxnLst>
    <dgm:cxn modelId="{0EFB5D79-F589-411A-A5FA-2261A7BAC00D}" type="presOf" srcId="{3FF73861-CF2C-43E7-94D9-5F783A607594}" destId="{40A0D22C-0375-4304-BE3C-08FCE93CEA4C}" srcOrd="0" destOrd="0" presId="urn:microsoft.com/office/officeart/2005/8/layout/hierarchy4"/>
    <dgm:cxn modelId="{D19CCC30-84DE-4D46-8989-4458E5BDB2E4}" type="presOf" srcId="{D85CE06F-3B8E-4FFC-B5D7-0FDBD02EE683}" destId="{7495D2DC-DB46-49E6-AF0F-FE5F007A4C21}" srcOrd="0" destOrd="0" presId="urn:microsoft.com/office/officeart/2005/8/layout/hierarchy4"/>
    <dgm:cxn modelId="{A93F4C10-8986-4BF8-A05E-B0888342D2C4}" srcId="{523CE18F-1225-40AE-A9D0-23AA48D258DE}" destId="{ADFDE129-78FD-4177-A517-2285706646EF}" srcOrd="0" destOrd="0" parTransId="{00FF9A1C-AB22-4B33-AE89-6691D0B64449}" sibTransId="{338E7F58-EE68-42F7-ACA4-32A06601EB88}"/>
    <dgm:cxn modelId="{454C6BAD-5745-49A0-98BA-4C139AA28314}" type="presOf" srcId="{451C5266-B9F0-4EE5-B01E-3C1C5423D3F4}" destId="{92E1CD1F-C75D-46C0-8EBA-3B8EE2955949}" srcOrd="0" destOrd="0" presId="urn:microsoft.com/office/officeart/2005/8/layout/hierarchy4"/>
    <dgm:cxn modelId="{3CB26672-A9FA-4FBA-B148-57DE1E3772F9}" type="presOf" srcId="{ADFDE129-78FD-4177-A517-2285706646EF}" destId="{D88F9CCD-09DE-454B-AD66-2725C2F07BFD}" srcOrd="0" destOrd="0" presId="urn:microsoft.com/office/officeart/2005/8/layout/hierarchy4"/>
    <dgm:cxn modelId="{6E20BC6D-3AE0-4CE8-AF23-4EC11B99E854}" srcId="{D85CE06F-3B8E-4FFC-B5D7-0FDBD02EE683}" destId="{523CE18F-1225-40AE-A9D0-23AA48D258DE}" srcOrd="0" destOrd="0" parTransId="{72FD3AF2-4344-4F00-AF0C-06C2A9F2B1CE}" sibTransId="{CB951419-40F0-425E-A89D-77DC371B6365}"/>
    <dgm:cxn modelId="{D0B0B40D-132B-4BE9-BC0F-4BB27D43EE62}" srcId="{ADFDE129-78FD-4177-A517-2285706646EF}" destId="{3FF73861-CF2C-43E7-94D9-5F783A607594}" srcOrd="0" destOrd="0" parTransId="{546B29AB-92FB-4198-965E-62533A0FDF40}" sibTransId="{26C95195-BA1D-41B6-9885-0FE45AEF9900}"/>
    <dgm:cxn modelId="{7F092F21-F861-458B-8EF1-C1E37FB535FA}" type="presOf" srcId="{523CE18F-1225-40AE-A9D0-23AA48D258DE}" destId="{B18F8B6B-B520-4A02-BBFD-2E4FE09BFC53}" srcOrd="0" destOrd="0" presId="urn:microsoft.com/office/officeart/2005/8/layout/hierarchy4"/>
    <dgm:cxn modelId="{BE980D1E-6CB1-4E6E-B5E4-3200BFFAB081}" srcId="{523CE18F-1225-40AE-A9D0-23AA48D258DE}" destId="{451C5266-B9F0-4EE5-B01E-3C1C5423D3F4}" srcOrd="1" destOrd="0" parTransId="{C249995E-A3F6-47D1-8806-9B5FF401D388}" sibTransId="{70ADD253-7032-4C24-A2EC-BAF7D216CEEE}"/>
    <dgm:cxn modelId="{CBB103A7-0951-41FF-A12B-EB0F184A71C1}" type="presParOf" srcId="{7495D2DC-DB46-49E6-AF0F-FE5F007A4C21}" destId="{182282D3-6AAE-4282-BD92-B6B28FBB8527}" srcOrd="0" destOrd="0" presId="urn:microsoft.com/office/officeart/2005/8/layout/hierarchy4"/>
    <dgm:cxn modelId="{51F90278-2900-4C9A-8340-4EB757073309}" type="presParOf" srcId="{182282D3-6AAE-4282-BD92-B6B28FBB8527}" destId="{B18F8B6B-B520-4A02-BBFD-2E4FE09BFC53}" srcOrd="0" destOrd="0" presId="urn:microsoft.com/office/officeart/2005/8/layout/hierarchy4"/>
    <dgm:cxn modelId="{96750D3C-6CD9-4311-9198-4433EC174A55}" type="presParOf" srcId="{182282D3-6AAE-4282-BD92-B6B28FBB8527}" destId="{91C8F77E-32D3-447D-BDBD-08F037005BE3}" srcOrd="1" destOrd="0" presId="urn:microsoft.com/office/officeart/2005/8/layout/hierarchy4"/>
    <dgm:cxn modelId="{68670E2F-7DE3-48C8-B4B0-2D0616461242}" type="presParOf" srcId="{182282D3-6AAE-4282-BD92-B6B28FBB8527}" destId="{61EE43C9-1FBB-4457-B830-FF9DC5DA16B5}" srcOrd="2" destOrd="0" presId="urn:microsoft.com/office/officeart/2005/8/layout/hierarchy4"/>
    <dgm:cxn modelId="{A57FD4AF-5A33-47E4-BEBE-294D174CDAB9}" type="presParOf" srcId="{61EE43C9-1FBB-4457-B830-FF9DC5DA16B5}" destId="{AA5C9B67-16BF-45C0-B105-1156562CE623}" srcOrd="0" destOrd="0" presId="urn:microsoft.com/office/officeart/2005/8/layout/hierarchy4"/>
    <dgm:cxn modelId="{3181D19B-F657-41C2-A569-B202B60A0CED}" type="presParOf" srcId="{AA5C9B67-16BF-45C0-B105-1156562CE623}" destId="{D88F9CCD-09DE-454B-AD66-2725C2F07BFD}" srcOrd="0" destOrd="0" presId="urn:microsoft.com/office/officeart/2005/8/layout/hierarchy4"/>
    <dgm:cxn modelId="{765B5FF2-157D-402F-937A-CE6204E07B12}" type="presParOf" srcId="{AA5C9B67-16BF-45C0-B105-1156562CE623}" destId="{07444786-FB35-4B5C-BC18-A2DEEC51B208}" srcOrd="1" destOrd="0" presId="urn:microsoft.com/office/officeart/2005/8/layout/hierarchy4"/>
    <dgm:cxn modelId="{FEE7F1F2-38CC-4DC4-A886-246A4D8803DE}" type="presParOf" srcId="{AA5C9B67-16BF-45C0-B105-1156562CE623}" destId="{CD8A801F-A263-4D35-A124-76514222F335}" srcOrd="2" destOrd="0" presId="urn:microsoft.com/office/officeart/2005/8/layout/hierarchy4"/>
    <dgm:cxn modelId="{10B08730-C305-40FA-973C-27A4C656E6AD}" type="presParOf" srcId="{CD8A801F-A263-4D35-A124-76514222F335}" destId="{84E51869-7995-4879-8CA2-8E7321683DEE}" srcOrd="0" destOrd="0" presId="urn:microsoft.com/office/officeart/2005/8/layout/hierarchy4"/>
    <dgm:cxn modelId="{90B28329-263C-4A0F-95C7-099DF9308124}" type="presParOf" srcId="{84E51869-7995-4879-8CA2-8E7321683DEE}" destId="{40A0D22C-0375-4304-BE3C-08FCE93CEA4C}" srcOrd="0" destOrd="0" presId="urn:microsoft.com/office/officeart/2005/8/layout/hierarchy4"/>
    <dgm:cxn modelId="{7F429BD6-A1FA-4F89-B5FA-41042FFA296D}" type="presParOf" srcId="{84E51869-7995-4879-8CA2-8E7321683DEE}" destId="{42D19719-6740-448D-93F5-6A15A76296B7}" srcOrd="1" destOrd="0" presId="urn:microsoft.com/office/officeart/2005/8/layout/hierarchy4"/>
    <dgm:cxn modelId="{C27C0026-BF39-48DC-AF8B-3ED9B6E1ACCE}" type="presParOf" srcId="{61EE43C9-1FBB-4457-B830-FF9DC5DA16B5}" destId="{D49C9A79-09BE-467E-8CEE-B681F3438876}" srcOrd="1" destOrd="0" presId="urn:microsoft.com/office/officeart/2005/8/layout/hierarchy4"/>
    <dgm:cxn modelId="{23D8EB7E-9058-4BE7-BD7D-71503521DB6F}" type="presParOf" srcId="{61EE43C9-1FBB-4457-B830-FF9DC5DA16B5}" destId="{51AFE762-C609-4E14-96FC-1964AB383570}" srcOrd="2" destOrd="0" presId="urn:microsoft.com/office/officeart/2005/8/layout/hierarchy4"/>
    <dgm:cxn modelId="{E30DA54E-257E-4B44-BC25-A2CD4A88B8F0}" type="presParOf" srcId="{51AFE762-C609-4E14-96FC-1964AB383570}" destId="{92E1CD1F-C75D-46C0-8EBA-3B8EE2955949}" srcOrd="0" destOrd="0" presId="urn:microsoft.com/office/officeart/2005/8/layout/hierarchy4"/>
    <dgm:cxn modelId="{D6ED1237-703B-453D-B406-414DAC085A6B}" type="presParOf" srcId="{51AFE762-C609-4E14-96FC-1964AB383570}" destId="{749AB2CC-38A0-4E68-80A9-5EFD6CA2741B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490CD5-648E-481D-A805-F8224258E5A6}">
      <dsp:nvSpPr>
        <dsp:cNvPr id="0" name=""/>
        <dsp:cNvSpPr/>
      </dsp:nvSpPr>
      <dsp:spPr>
        <a:xfrm>
          <a:off x="-6152606" y="-909520"/>
          <a:ext cx="7497984" cy="7497984"/>
        </a:xfrm>
        <a:prstGeom prst="blockArc">
          <a:avLst>
            <a:gd name="adj1" fmla="val 18900000"/>
            <a:gd name="adj2" fmla="val 2700000"/>
            <a:gd name="adj3" fmla="val 288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1F8482-D69B-4DF3-B158-A588413F3A4B}">
      <dsp:nvSpPr>
        <dsp:cNvPr id="0" name=""/>
        <dsp:cNvSpPr/>
      </dsp:nvSpPr>
      <dsp:spPr>
        <a:xfrm>
          <a:off x="1017135" y="348064"/>
          <a:ext cx="3811877" cy="696575"/>
        </a:xfrm>
        <a:prstGeom prst="rect">
          <a:avLst/>
        </a:prstGeom>
        <a:noFill/>
        <a:ln w="28575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907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Наступність (початкова,базова школа)</a:t>
          </a:r>
          <a:endParaRPr lang="ru-RU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17135" y="348064"/>
        <a:ext cx="3811877" cy="696575"/>
      </dsp:txXfrm>
    </dsp:sp>
    <dsp:sp modelId="{44F439CF-83DF-4921-AA34-5280490D5E2E}">
      <dsp:nvSpPr>
        <dsp:cNvPr id="0" name=""/>
        <dsp:cNvSpPr/>
      </dsp:nvSpPr>
      <dsp:spPr>
        <a:xfrm>
          <a:off x="234938" y="260993"/>
          <a:ext cx="870719" cy="870719"/>
        </a:xfrm>
        <a:prstGeom prst="ellipse">
          <a:avLst/>
        </a:prstGeom>
        <a:solidFill>
          <a:schemeClr val="accent1">
            <a:lumMod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4B3C67-A4BC-4CD3-BF01-665169C1C53B}">
      <dsp:nvSpPr>
        <dsp:cNvPr id="0" name=""/>
        <dsp:cNvSpPr/>
      </dsp:nvSpPr>
      <dsp:spPr>
        <a:xfrm>
          <a:off x="1459047" y="1347685"/>
          <a:ext cx="3343065" cy="867069"/>
        </a:xfrm>
        <a:prstGeom prst="rect">
          <a:avLst/>
        </a:prstGeom>
        <a:noFill/>
        <a:ln w="28575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907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80000"/>
            </a:lnSpc>
            <a:spcBef>
              <a:spcPct val="0"/>
            </a:spcBef>
            <a:spcAft>
              <a:spcPts val="0"/>
            </a:spcAft>
          </a:pPr>
          <a:r>
            <a:rPr lang="uk-UA" sz="20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Державний стандарт базової середньої освіти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1459047" y="1347685"/>
        <a:ext cx="3343065" cy="867069"/>
      </dsp:txXfrm>
    </dsp:sp>
    <dsp:sp modelId="{C21E4934-207C-46EF-B069-D0DD6D839DA4}">
      <dsp:nvSpPr>
        <dsp:cNvPr id="0" name=""/>
        <dsp:cNvSpPr/>
      </dsp:nvSpPr>
      <dsp:spPr>
        <a:xfrm>
          <a:off x="734084" y="1305522"/>
          <a:ext cx="870719" cy="870719"/>
        </a:xfrm>
        <a:prstGeom prst="ellipse">
          <a:avLst/>
        </a:prstGeom>
        <a:solidFill>
          <a:schemeClr val="accent4">
            <a:lumMod val="7500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859A98-E554-4585-A508-E429B973CF8A}">
      <dsp:nvSpPr>
        <dsp:cNvPr id="0" name=""/>
        <dsp:cNvSpPr/>
      </dsp:nvSpPr>
      <dsp:spPr>
        <a:xfrm>
          <a:off x="1656040" y="2437123"/>
          <a:ext cx="3186411" cy="696575"/>
        </a:xfrm>
        <a:prstGeom prst="rect">
          <a:avLst/>
        </a:prstGeom>
        <a:noFill/>
        <a:ln w="28575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907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Ціннісні орієнтири</a:t>
          </a:r>
          <a:endParaRPr lang="ru-RU" sz="2000" kern="1200" dirty="0">
            <a:solidFill>
              <a:schemeClr val="tx1"/>
            </a:solidFill>
            <a:latin typeface="Arial" pitchFamily="34" charset="0"/>
            <a:cs typeface="Arial" panose="020B0604020202020204" pitchFamily="34" charset="0"/>
          </a:endParaRPr>
        </a:p>
      </dsp:txBody>
      <dsp:txXfrm>
        <a:off x="1656040" y="2437123"/>
        <a:ext cx="3186411" cy="696575"/>
      </dsp:txXfrm>
    </dsp:sp>
    <dsp:sp modelId="{26D8006C-D9E1-4785-8081-8D7303625641}">
      <dsp:nvSpPr>
        <dsp:cNvPr id="0" name=""/>
        <dsp:cNvSpPr/>
      </dsp:nvSpPr>
      <dsp:spPr>
        <a:xfrm>
          <a:off x="887281" y="2350051"/>
          <a:ext cx="870719" cy="870719"/>
        </a:xfrm>
        <a:prstGeom prst="ellipse">
          <a:avLst/>
        </a:prstGeom>
        <a:solidFill>
          <a:schemeClr val="accent5">
            <a:lumMod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6968CD-2E90-42D9-B8BE-CB47768FA07B}">
      <dsp:nvSpPr>
        <dsp:cNvPr id="0" name=""/>
        <dsp:cNvSpPr/>
      </dsp:nvSpPr>
      <dsp:spPr>
        <a:xfrm>
          <a:off x="1529720" y="3481652"/>
          <a:ext cx="3285854" cy="696575"/>
        </a:xfrm>
        <a:prstGeom prst="rect">
          <a:avLst/>
        </a:prstGeom>
        <a:noFill/>
        <a:ln w="28575" cap="flat" cmpd="sng" algn="ctr">
          <a:solidFill>
            <a:srgbClr val="FFCC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907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Модельні програми</a:t>
          </a:r>
          <a:endParaRPr lang="ru-RU" sz="20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29720" y="3481652"/>
        <a:ext cx="3285854" cy="696575"/>
      </dsp:txXfrm>
    </dsp:sp>
    <dsp:sp modelId="{2EE90556-F6BE-4C7C-B9D9-9A084EA0E889}">
      <dsp:nvSpPr>
        <dsp:cNvPr id="0" name=""/>
        <dsp:cNvSpPr/>
      </dsp:nvSpPr>
      <dsp:spPr>
        <a:xfrm>
          <a:off x="734084" y="3394580"/>
          <a:ext cx="870719" cy="870719"/>
        </a:xfrm>
        <a:prstGeom prst="ellipse">
          <a:avLst/>
        </a:prstGeom>
        <a:solidFill>
          <a:schemeClr val="accent4">
            <a:lumMod val="75000"/>
          </a:schemeClr>
        </a:solidFill>
        <a:ln w="28575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1A1C19-63F8-4010-9070-25F450F69776}">
      <dsp:nvSpPr>
        <dsp:cNvPr id="0" name=""/>
        <dsp:cNvSpPr/>
      </dsp:nvSpPr>
      <dsp:spPr>
        <a:xfrm>
          <a:off x="963339" y="4526181"/>
          <a:ext cx="3919469" cy="696575"/>
        </a:xfrm>
        <a:prstGeom prst="rect">
          <a:avLst/>
        </a:prstGeom>
        <a:noFill/>
        <a:ln w="28575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907" tIns="50800" rIns="50800" bIns="508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000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Формувальне оцінювання </a:t>
          </a:r>
          <a:endParaRPr lang="uk-UA" sz="20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963339" y="4526181"/>
        <a:ext cx="3919469" cy="696575"/>
      </dsp:txXfrm>
    </dsp:sp>
    <dsp:sp modelId="{34EC359E-D0D3-4B2B-B737-B942A76D46F9}">
      <dsp:nvSpPr>
        <dsp:cNvPr id="0" name=""/>
        <dsp:cNvSpPr/>
      </dsp:nvSpPr>
      <dsp:spPr>
        <a:xfrm>
          <a:off x="234938" y="4439109"/>
          <a:ext cx="870719" cy="870719"/>
        </a:xfrm>
        <a:prstGeom prst="ellipse">
          <a:avLst/>
        </a:prstGeom>
        <a:solidFill>
          <a:schemeClr val="accent1">
            <a:lumMod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5DF732-413F-4F40-9BD7-DC092093D03B}">
      <dsp:nvSpPr>
        <dsp:cNvPr id="0" name=""/>
        <dsp:cNvSpPr/>
      </dsp:nvSpPr>
      <dsp:spPr>
        <a:xfrm rot="21300000">
          <a:off x="27863" y="2587234"/>
          <a:ext cx="9024264" cy="1033414"/>
        </a:xfrm>
        <a:prstGeom prst="mathMinus">
          <a:avLst/>
        </a:prstGeom>
        <a:solidFill>
          <a:schemeClr val="accent4">
            <a:lumMod val="75000"/>
          </a:schemeClr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B3D630-B8CE-401A-93DA-8C96E49A8324}">
      <dsp:nvSpPr>
        <dsp:cNvPr id="0" name=""/>
        <dsp:cNvSpPr/>
      </dsp:nvSpPr>
      <dsp:spPr>
        <a:xfrm>
          <a:off x="4428566" y="1476954"/>
          <a:ext cx="862581" cy="1512737"/>
        </a:xfrm>
        <a:prstGeom prst="downArrow">
          <a:avLst/>
        </a:prstGeom>
        <a:solidFill>
          <a:srgbClr val="005A58"/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D4EA99-A7B1-459B-BD1C-311C9EE22190}">
      <dsp:nvSpPr>
        <dsp:cNvPr id="0" name=""/>
        <dsp:cNvSpPr/>
      </dsp:nvSpPr>
      <dsp:spPr>
        <a:xfrm>
          <a:off x="3649561" y="269343"/>
          <a:ext cx="2321601" cy="976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2400" kern="1200" dirty="0">
              <a:latin typeface="Arial" pitchFamily="34" charset="0"/>
              <a:cs typeface="Arial" pitchFamily="34" charset="0"/>
            </a:rPr>
            <a:t>Базова школа. Перший цикл </a:t>
          </a:r>
          <a:endParaRPr lang="ru-RU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49561" y="269343"/>
        <a:ext cx="2321601" cy="976131"/>
      </dsp:txXfrm>
    </dsp:sp>
    <dsp:sp modelId="{6DA2A975-6A92-48C6-9839-26F343F35A57}">
      <dsp:nvSpPr>
        <dsp:cNvPr id="0" name=""/>
        <dsp:cNvSpPr/>
      </dsp:nvSpPr>
      <dsp:spPr>
        <a:xfrm>
          <a:off x="6186384" y="3740878"/>
          <a:ext cx="1060261" cy="2015869"/>
        </a:xfrm>
        <a:prstGeom prst="upArrow">
          <a:avLst/>
        </a:prstGeom>
        <a:solidFill>
          <a:srgbClr val="244F71"/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1EEE19-0C37-434E-BB46-7991FE6F123A}">
      <dsp:nvSpPr>
        <dsp:cNvPr id="0" name=""/>
        <dsp:cNvSpPr/>
      </dsp:nvSpPr>
      <dsp:spPr>
        <a:xfrm>
          <a:off x="1361998" y="3411946"/>
          <a:ext cx="2905597" cy="25611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/>
        </a:p>
      </dsp:txBody>
      <dsp:txXfrm>
        <a:off x="1361998" y="3411946"/>
        <a:ext cx="2905597" cy="25611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10840-ADCC-4006-A379-D5B9262D2489}" type="datetimeFigureOut">
              <a:rPr lang="uk-UA" smtClean="0"/>
              <a:t>12.04.2022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9B49D2-7127-447B-B4AD-7805EFAF723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876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8E60D3D-3209-4A21-B377-37605E1CF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7B467567-C919-422D-B92D-4247DC4D3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D836587-7230-4FAF-98F0-C8A006B51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99C8-056B-409B-9601-CD04BC64C875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1001C75-E606-41F4-A9B3-510EF9676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963D851-5B7F-4051-ABF3-2CDC19BFC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11F25-DBA9-452E-B842-1BF43A5B9E6F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7121B20-87C3-4C93-96D0-73432B22B6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32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941640D-A96C-449C-BE7E-E8F69EC4A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C6593E23-E361-41C3-AEE2-3DE0532803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FC9322D-6720-45A5-A44E-57341B31F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99C8-056B-409B-9601-CD04BC64C875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A7209B1-A92D-4B6C-AC81-DE1F8D386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27872C1-32DB-4B12-8F61-5A0357571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11F25-DBA9-452E-B842-1BF43A5B9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7528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8F64DD51-D898-4C1B-883F-702CCFA106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E56A121-BD53-42AF-8910-6818E28BA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AD661AA-281C-4B36-B51F-B9E7DFA6E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99C8-056B-409B-9601-CD04BC64C875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7FB69DF-09A0-45CF-8527-A9223B63B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2C5605D-5D1E-4AB8-8871-ED699484A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11F25-DBA9-452E-B842-1BF43A5B9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481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98A636E-ADEE-48CE-BED5-49C56C241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9F76CAC-F1EB-4CB5-849D-E4E5B3D10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1F308D6-BD12-414D-BD46-FED69E003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99C8-056B-409B-9601-CD04BC64C875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EBED577-1B26-4366-AB11-8F118E5DF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EB6DC3C-9697-4252-9846-16A9A9CB5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11F25-DBA9-452E-B842-1BF43A5B9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213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3ED6B56-F8B2-4E2D-A009-050E5C2A8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3B0A2C32-5A76-48D7-BD04-6CE91B524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F3B99BE-7CF7-4B66-B44C-39871840E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99C8-056B-409B-9601-CD04BC64C875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F3211F5-6253-472C-8053-93AAFB3CA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135DADB-AEBB-4399-BC01-A7C1F908A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11F25-DBA9-452E-B842-1BF43A5B9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686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20F4CEF-A3B5-4706-ACFB-682E4BA30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1A8C0AE-1B34-45C7-A8A6-B7A451FDD4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B99CF91-437B-4693-AA9D-DE7622EDDD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ADE7B42-9336-4C83-94FF-381A66E1E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99C8-056B-409B-9601-CD04BC64C875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6CF9F6A-DA03-4A74-B506-E2E0B8619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7EF6112-0CF2-4D48-A20D-4F38027BB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11F25-DBA9-452E-B842-1BF43A5B9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3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C53665F-00FE-4CDE-BC69-B74DB550E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E864169-6419-49AD-8978-132C0D122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068822D-080C-4D28-959B-9E8A72D8F8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44CD0303-4C05-4EEC-85BC-9B2E7D30C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7AA9EF41-9B83-460E-A7FF-EB7F401DD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CD4FF512-A5A3-4BFB-B26F-9C5443474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99C8-056B-409B-9601-CD04BC64C875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52C28143-842B-46A6-935F-6797B38DA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CBDDEE7C-625A-442A-8775-B8C719104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11F25-DBA9-452E-B842-1BF43A5B9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542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2F30D3E-D583-407C-9CF6-7FDE3F1FC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3E07644-5FD1-4638-B182-946F9D0B6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99C8-056B-409B-9601-CD04BC64C875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214D6FEA-F2A1-4458-B907-245386A64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A0AAE4E-5881-4D45-9F21-18BC18CFA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11F25-DBA9-452E-B842-1BF43A5B9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847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F72B75BF-FBCA-46F9-B19F-964578481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99C8-056B-409B-9601-CD04BC64C875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ED94CA5B-E4C4-459F-9C7D-62ABC8B91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C578456-C6BF-4562-A178-6EDF4B818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11F25-DBA9-452E-B842-1BF43A5B9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11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085E6D-84AB-43E5-BD99-BD8815D55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D232167-4504-4BD7-A3E2-FC89126EB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C9B8DD5-802F-4AB9-996C-5BAB72FE1B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D6FE1B6-1AB3-49DB-8703-CB127965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99C8-056B-409B-9601-CD04BC64C875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782F5C8-2A75-4900-BCFE-6A4C1C529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FDC5B7C-9BBA-4CD8-B54A-9B3115CB2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11F25-DBA9-452E-B842-1BF43A5B9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340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EF77027-92DE-432A-8CC5-79FF7ED2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872A70E3-B821-453D-9649-3DA06128EF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B9C4AC5-FE81-4A69-8769-4D5009891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E6215E8-79AC-4A88-B3B9-F1972D46B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399C8-056B-409B-9601-CD04BC64C875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B4AE91D-4539-4B62-9B43-543181D2B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6955696-E30C-444B-B892-F4AF72FA4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111F25-DBA9-452E-B842-1BF43A5B9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5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AB55DC-3F6A-4017-84EB-8B053D781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A813622-5E51-4EDE-91F3-596BA12B9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2C3D781-0650-4D96-9417-5342A75027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399C8-056B-409B-9601-CD04BC64C875}" type="datetimeFigureOut">
              <a:rPr lang="ru-RU" smtClean="0"/>
              <a:t>12.04.2022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45C66CC-1C3A-4ABE-B0C5-F793FDA403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84F7927-8C34-40F8-AD4B-F954E14BE9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11F25-DBA9-452E-B842-1BF43A5B9E6F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1D5633B-AFC7-48E9-B3A9-6933A313B9E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88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hyperlink" Target="https://cutt.ly/KFhAXUh" TargetMode="Externa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utt.ly/4Dm0A9p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lib.imzo.gov.ua/wa-data/public/site/books2/5kl-vidbyr/5kl_%D0%9C%D0%B0%D1%82%D0%B5%D0%BC%D0%B0%D1%82%D0%B8%D0%BA%D0%B0_2022%20%D0%91%D0%B5%D0%B2%D0%B7.pdf" TargetMode="External"/><Relationship Id="rId13" Type="http://schemas.openxmlformats.org/officeDocument/2006/relationships/hyperlink" Target="http://inform1.yakistosviti.com.ua/matematyka/matematyka-5-klas" TargetMode="External"/><Relationship Id="rId18" Type="http://schemas.openxmlformats.org/officeDocument/2006/relationships/hyperlink" Target="https://lib.imzo.gov.ua/wa-data/public/site/books2/5kl-vidbyr/%D0%86%D1%81%D1%82%D0%B5%D1%80_%D0%9C%D0%B0%D1%82_%D0%9F_5.%D0%A3%D0%BA%D1%80.pdf" TargetMode="External"/><Relationship Id="rId3" Type="http://schemas.openxmlformats.org/officeDocument/2006/relationships/hyperlink" Target="https://drive.google.com/file/d/1L9uwoxLYLij1-vN66n0bQ1NR702c4N37/view?usp=sharing" TargetMode="External"/><Relationship Id="rId7" Type="http://schemas.openxmlformats.org/officeDocument/2006/relationships/hyperlink" Target="https://drive.google.com/file/d/1-_5YSGA120JWNL-4qJdQhliltEam5j7h/view?usp=sharing" TargetMode="External"/><Relationship Id="rId12" Type="http://schemas.openxmlformats.org/officeDocument/2006/relationships/hyperlink" Target="https://ru.calameo.com/read/0061919637f7c0c0561cf" TargetMode="External"/><Relationship Id="rId17" Type="http://schemas.openxmlformats.org/officeDocument/2006/relationships/hyperlink" Target="https://drive.google.com/file/d/1W8TXKiWm7gVS3xyLqQhX97yU9zGmrXXc/view?usp=sharing" TargetMode="External"/><Relationship Id="rId2" Type="http://schemas.openxmlformats.org/officeDocument/2006/relationships/hyperlink" Target="https://docs.google.com/document/d/1752o_ItOEWcbYK5y7b7B3-zUah9XlYKQ/edit?usp=sharing&amp;ouid=102637450206464295570&amp;rtpof=true&amp;sd=true" TargetMode="External"/><Relationship Id="rId16" Type="http://schemas.openxmlformats.org/officeDocument/2006/relationships/hyperlink" Target="https://youtu.be/5nEbMO4sYP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mzo.gov.ua/matematychna-osvitnia-haluz/" TargetMode="External"/><Relationship Id="rId11" Type="http://schemas.openxmlformats.org/officeDocument/2006/relationships/hyperlink" Target="https://ru.calameo.com/read/0061919638c09f9708974" TargetMode="External"/><Relationship Id="rId5" Type="http://schemas.openxmlformats.org/officeDocument/2006/relationships/hyperlink" Target="https://www.youtube.com/watch?v=EG5nfcHgvxk&amp;ab_channel=%D0%92%D0%B8%D0%B4%D0%B0%D0%B2%D0%BD%D0%B8%D1%86%D1%82%D0%B2%D0%BE%D0%9D%D0%B0%D0%B2%D1%87%D0%B0%D0%BB%D1%8C%D0%BD%D0%B0%D0%BA%D0%BD%D0%B8%D0%B3%D0%B0%E2%80%94%D0%91%D0%BE%D0%B3%D0%B4%D0%B0%D0%BD" TargetMode="External"/><Relationship Id="rId15" Type="http://schemas.openxmlformats.org/officeDocument/2006/relationships/hyperlink" Target="https://lib.imzo.gov.ua/wa-data/public/site/books2/5kl-vidbyr/%D0%92%D0%B8%D0%B4%D0%B0%D0%B2%D0%BD%D0%B8%D1%86%D1%82%D0%B2%D0%BE%20%D0%9B%D1%96%D0%BD%D0%B3%D0%B2%D1%96%D1%81%D1%82%20(%D0%A4%D0%BE%D1%80%D0%BC%D1%83%D0%BB%D0%B0)_%D0%9C%D0%B0%D1%82%D0%B5%D0%BC%D0%B0%D1%82%D0%B8%D0%BA%D0%B0%20%D0%BF%D1%96%D0%B4%D1%80%D1%83%D1%87%D0%BD%D0%B8%D0%BA%20%D0%B4%D0%BB%D1%8F%205%20%D0%BA%D0%BB%D0%B0%D1%81%D1%83_%D0%94%D0%B6%D0%BE%D0%BD%20%D0%95%D0%BD%D0%B4%D1%80%D1%8E%20%D0%91%D1%96%D0%BE%D1%81.pdf" TargetMode="External"/><Relationship Id="rId10" Type="http://schemas.openxmlformats.org/officeDocument/2006/relationships/hyperlink" Target="http://inform1.yakistosviti.com.ua/assets/media/matematyka-5-klas/Metodyka_Mat5kl(1).pdf" TargetMode="External"/><Relationship Id="rId19" Type="http://schemas.openxmlformats.org/officeDocument/2006/relationships/hyperlink" Target="https://www.youtube.com/watch?v=OGWbvLj5QRI&amp;list=PLIVx70HwXl3NhkTaHFhdaZPecAprgkqkc&amp;index=41&amp;t=46s&amp;ab_channel=%D0%86%D0%BD%D1%81%D1%82%D0%B8%D1%82%D1%83%D1%82%D0%BC%D0%BE%D0%B4%D0%B5%D1%80%D0%BD%D1%96%D0%B7%D0%B0%D1%86%D1%96%D1%97%D0%B7%D0%BC%D1%96%D1%81%D1%82%D1%83%D0%BE%D1%81%D0%B2%D1%96%D1%82%D0%B8" TargetMode="External"/><Relationship Id="rId4" Type="http://schemas.openxmlformats.org/officeDocument/2006/relationships/hyperlink" Target="https://lib.imzo.gov.ua/wa-data/public/site/books2/5kl-vidbyr/Matem_5kl_Bedenko.pdf" TargetMode="External"/><Relationship Id="rId9" Type="http://schemas.openxmlformats.org/officeDocument/2006/relationships/hyperlink" Target="http://yakistosviti.com.ua/uk/Matematika-2021" TargetMode="External"/><Relationship Id="rId14" Type="http://schemas.openxmlformats.org/officeDocument/2006/relationships/hyperlink" Target="https://drive.google.com/file/d/1YMPwWKLNmdHTQ6wj4_5aUH0sPafkCBqX/view?usp=sharing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drive.google.com/file/d/1jShpd5C5yxobtQwDINr9rXZtZreGyU7B/view?usp=sharing" TargetMode="External"/><Relationship Id="rId13" Type="http://schemas.openxmlformats.org/officeDocument/2006/relationships/hyperlink" Target="https://imzo.gov.ua/matematychna-osvitnia-haluz/" TargetMode="External"/><Relationship Id="rId3" Type="http://schemas.openxmlformats.org/officeDocument/2006/relationships/hyperlink" Target="https://drive.google.com/file/d/174eWhQpn_qib08MSK_0GGucbM5AHZOHE/view?usp=sharing" TargetMode="External"/><Relationship Id="rId7" Type="http://schemas.openxmlformats.org/officeDocument/2006/relationships/hyperlink" Target="https://pp-books.com.ua/kalendarne-planuvannia-z-matematiki-za-posibnikom-v-kravchuk-g-ianchenko-matematika-5-klas-chastina-1" TargetMode="External"/><Relationship Id="rId12" Type="http://schemas.openxmlformats.org/officeDocument/2006/relationships/hyperlink" Target="https://www.youtube.com/watch?v=UiVa3y9LbIs&amp;ab_channel=%D0%A1%D0%BA%D0%B2%D0%BE%D1%80%D1%86%D0%BE%D0%B2%D0%B0%D0%A1%D0%B2%D0%B5%D1%82%D0%BB%D0%B0%D0%BD%D0%B0%D0%90%D0%BB%D0%B5%D0%BA%D1%81%D0%B5%D0%B5%D0%B2%D0%BD%D0%B0" TargetMode="External"/><Relationship Id="rId2" Type="http://schemas.openxmlformats.org/officeDocument/2006/relationships/hyperlink" Target="https://docs.google.com/document/d/1752o_ItOEWcbYK5y7b7B3-zUah9XlYKQ/edit?usp=sharing&amp;ouid=102637450206464295570&amp;rtpof=true&amp;sd=tru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ib.imzo.gov.ua/yelektronn-vers-pdruchnikv/5-klas/16-11-pdruchniki-dlya-zakladv-zagalno-seredno-osvti-z-navchannyam-polskoyu-movoyu-2-klas/matematika-5-klas-pdruchnik-dlya-zakladv-zagalno-seredno-osvti-z-navchannyam-polskoyu-movoyu--merzlyak-a-g-polonskiy-v-b-yakr-m-s/" TargetMode="External"/><Relationship Id="rId11" Type="http://schemas.openxmlformats.org/officeDocument/2006/relationships/hyperlink" Target="https://lib.imzo.gov.ua/wa-data/public/site/books2/5kl-vidbyr/5_kl_Matematika_%D0%91%D0%9B%D0%9E%D0%9A%20%D0%A2%D0%B0%D1%80%D0%B0%D1%81%D0%B5%D0%BD%D0%BA%D0%BE%D0%B2%D0%B0.pdf" TargetMode="External"/><Relationship Id="rId5" Type="http://schemas.openxmlformats.org/officeDocument/2006/relationships/hyperlink" Target="https://lib.imzo.gov.ua/wa-data/public/site/books2/5kl-vidbyr/%D0%93%D0%86%D0%9C%D0%9D%D0%90%D0%97%D0%86%D0%AF_%D0%9C%D0%B0%D1%82%D0%B5%D0%BC%D0%B0%D1%82%D0%B8%D0%BA%D0%B0_%D0%BF%D1%96%D0%B4%D1%80%D1%83%D1%87%D0%BD%D0%B8%D0%BA_%D0%B4%D0%BB%D1%8F_%205_%D0%BA%D0%BB._%D0%97%D0%97%D0%A1%D0%9E_(%D0%9C%D0%B5%D1%80%D0%B7%D0%BB%D1%8F%D0%BA%20%D1%82%D0%B0%20%D1%96%D0%BD.).pdf" TargetMode="External"/><Relationship Id="rId10" Type="http://schemas.openxmlformats.org/officeDocument/2006/relationships/hyperlink" Target="https://lib.imzo.gov.ua/wa-data/public/site/books2/5kl-vidbyr/Matematyka_pidruchnyk%20dlia%205%20klasu%20ZZSO%20(Skvortsova%20S.%20O.)-compressed.pdf" TargetMode="External"/><Relationship Id="rId4" Type="http://schemas.openxmlformats.org/officeDocument/2006/relationships/hyperlink" Target="https://lib.imzo.gov.ua/wa-data/public/site/books2/5kl-vidbyr/%D0%9F%D1%96%D0%B4%D1%80%D1%83%D1%87%D0%BD%D0%B8%D0%BA_%D0%9C%D0%B0%D1%82%D0%B5%D0%BC%D0%B0%D1%82%D0%B8%D0%BA%D0%B0_%D0%9A%D1%80%D0%B0%D0%B2%D1%87%D1%83%D0%BA_5%20%D0%BA%D0%BB%D0%B0%D1%81.pdf" TargetMode="External"/><Relationship Id="rId9" Type="http://schemas.openxmlformats.org/officeDocument/2006/relationships/hyperlink" Target="https://drive.google.com/file/d/1ykOgcS2OiQbBxXAfxFoW-SxykuwZMlFm/view?usp=sharing" TargetMode="External"/><Relationship Id="rId14" Type="http://schemas.openxmlformats.org/officeDocument/2006/relationships/hyperlink" Target="https://www.youtube.com/watch?v=OGWbvLj5QRI&amp;list=PLIVx70HwXl3NhkTaHFhdaZPecAprgkqkc&amp;index=41&amp;t=46s&amp;ab_channel=%D0%86%D0%BD%D1%81%D1%82%D0%B8%D1%82%D1%83%D1%82%D0%BC%D0%BE%D0%B4%D0%B5%D1%80%D0%BD%D1%96%D0%B7%D0%B0%D1%86%D1%96%D1%97%D0%B7%D0%BC%D1%96%D1%81%D1%82%D1%83%D0%BE%D1%81%D0%B2%D1%96%D1%82%D0%B8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mon.gov.ua/storage/app/media/zagalna%20serednya/Navchalni.prohramy/2021/14.07/Model.navch.prohr.5-9.klas.NUSH-poetap.z.2022/Matem.osv.galuz-5-6-kl/Matem.5-6-kl.Merzlyak.ta.in.14.07.pdf" TargetMode="External"/><Relationship Id="rId3" Type="http://schemas.openxmlformats.org/officeDocument/2006/relationships/image" Target="../media/image35.png"/><Relationship Id="rId7" Type="http://schemas.openxmlformats.org/officeDocument/2006/relationships/hyperlink" Target="https://mon.gov.ua/storage/app/media/zagalna%20serednya/Navchalni.prohramy/2021/14.07/Model.navch.prohr.5-9.klas.NUSH-poetap.z.2022/Matem.osv.galuz-5-6-kl/Matem.5-6-kl.Ister.14.07.pdf" TargetMode="External"/><Relationship Id="rId12" Type="http://schemas.openxmlformats.org/officeDocument/2006/relationships/hyperlink" Target="https://cutt.ly/cFhSa8W" TargetMode="External"/><Relationship Id="rId2" Type="http://schemas.openxmlformats.org/officeDocument/2006/relationships/hyperlink" Target="http://yakistosviti.com.ua/uk/SEREDNIA-SHKOLA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mon.gov.ua/storage/app/media/zagalna%20serednya/Navchalni.prohramy/2021/14.07/Model.navch.prohr.5-9.klas.NUSH-poetap.z.2022/Matem.osv.galuz-5-6-kl/Matem.5-6-kl-Vasylyshyn.ta.in.14.07.pdf" TargetMode="External"/><Relationship Id="rId11" Type="http://schemas.openxmlformats.org/officeDocument/2006/relationships/image" Target="../media/image36.png"/><Relationship Id="rId5" Type="http://schemas.openxmlformats.org/officeDocument/2006/relationships/hyperlink" Target="https://mon.gov.ua/storage/app/media/zagalna%20serednya/Navchalni.prohramy/2021/14.07/Model.navch.prohr.5-9.klas.NUSH-poetap.z.2022/Matem.osv.galuz-5-6-kl/Matem.5-6-kl.Burda.Vasileva.14.07.pdf" TargetMode="External"/><Relationship Id="rId10" Type="http://schemas.openxmlformats.org/officeDocument/2006/relationships/hyperlink" Target="https://mon.gov.ua/storage/app/media/zagalna%20serednya/Navchalni.prohramy/2021/14.07/Model.navch.prohr.5-9.klas.NUSH-poetap.z.2022/Matem.osv.galuz-5-6-kl/Matem.5-6-kl.Skvortsova.Tarasenkova.14.07.pdf" TargetMode="External"/><Relationship Id="rId4" Type="http://schemas.openxmlformats.org/officeDocument/2006/relationships/hyperlink" Target="https://mon.gov.ua/storage/app/media/zagalna%20serednya/Navchalni.prohramy/2021/14.07/Model.navch.prohr.5-9.klas.NUSH-poetap.z.2022/Matem.osv.galuz-5-6-kl/Matem.5-6-kl.Bedenko.ta.in.14.07.pdf" TargetMode="External"/><Relationship Id="rId9" Type="http://schemas.openxmlformats.org/officeDocument/2006/relationships/hyperlink" Target="https://mon.gov.ua/storage/app/media/zagalna%20serednya/Navchalni.prohramy/2021/14.07/Model.navch.prohr.5-9.klas.NUSH-poetap.z.2022/Matem.osv.galuz-5-6-kl/Matem.5-6-klass.Radchenko.Zaytseva.14.07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utt.ly/BDfmIdo" TargetMode="External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geneza.ua/product/1053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hyperlink" Target="https://ua.izzi.digital/" TargetMode="External"/><Relationship Id="rId7" Type="http://schemas.openxmlformats.org/officeDocument/2006/relationships/hyperlink" Target="https://cutt.ly/JFxWEQo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cutt.ly/MDO21oE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hyperlink" Target="https://www.youtube.com/watch?v=vx9pYNbS5zg" TargetMode="External"/><Relationship Id="rId4" Type="http://schemas.openxmlformats.org/officeDocument/2006/relationships/hyperlink" Target="https://www.facebook.com/groups/bit.ly/3DsDfwe?__cft__%5b0%5d=AZUk9USUYn5F99Q9jJvEmmucV1OlUbSEXTsImLyFMY-Uu7S46mziAqQeiQ02rYYsM286rx0b7WDUaoYHd9VuAa8kKQ2TQew3e4LMtsIPhqPUo77Fu_mScEnaFsS6Aqjmrdzje5HdTxJbBzZitNLVQ5yzan0U3tIUXB3dfuj4QR0DphICgjv0LVo8oOQBdtu3OQg&amp;__tn__=-UK-y-R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youtube.com/watch?v=5nEbMO4sYPI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bit.ly/3te4Xu4" TargetMode="Externa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iro.com.ua/" TargetMode="External"/><Relationship Id="rId13" Type="http://schemas.openxmlformats.org/officeDocument/2006/relationships/hyperlink" Target="https://ruh.com.ua/" TargetMode="External"/><Relationship Id="rId18" Type="http://schemas.openxmlformats.org/officeDocument/2006/relationships/image" Target="../media/image56.jpg"/><Relationship Id="rId3" Type="http://schemas.openxmlformats.org/officeDocument/2006/relationships/hyperlink" Target="https://edway.in.ua/" TargetMode="External"/><Relationship Id="rId7" Type="http://schemas.openxmlformats.org/officeDocument/2006/relationships/hyperlink" Target="http://www.yakistosviti.com.ua/" TargetMode="External"/><Relationship Id="rId12" Type="http://schemas.openxmlformats.org/officeDocument/2006/relationships/hyperlink" Target="https://iteacher.com.ua/" TargetMode="External"/><Relationship Id="rId17" Type="http://schemas.openxmlformats.org/officeDocument/2006/relationships/hyperlink" Target="https://vseosvita.ua/" TargetMode="External"/><Relationship Id="rId2" Type="http://schemas.openxmlformats.org/officeDocument/2006/relationships/hyperlink" Target="http://nus.inf.ua/" TargetMode="External"/><Relationship Id="rId16" Type="http://schemas.openxmlformats.org/officeDocument/2006/relationships/hyperlink" Target="https://www.ed-era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interactive.ranok.com.ua/" TargetMode="External"/><Relationship Id="rId11" Type="http://schemas.openxmlformats.org/officeDocument/2006/relationships/hyperlink" Target="https://hub.atoms.com.ua/" TargetMode="External"/><Relationship Id="rId5" Type="http://schemas.openxmlformats.org/officeDocument/2006/relationships/hyperlink" Target="https://www.criticalthinking.expert/" TargetMode="External"/><Relationship Id="rId15" Type="http://schemas.openxmlformats.org/officeDocument/2006/relationships/hyperlink" Target="https://pifa.com.ua/" TargetMode="External"/><Relationship Id="rId10" Type="http://schemas.openxmlformats.org/officeDocument/2006/relationships/hyperlink" Target="http://osnova.d-academy.com.ua/" TargetMode="External"/><Relationship Id="rId19" Type="http://schemas.openxmlformats.org/officeDocument/2006/relationships/hyperlink" Target="https://cutt.ly/LUbjyRd" TargetMode="External"/><Relationship Id="rId4" Type="http://schemas.openxmlformats.org/officeDocument/2006/relationships/hyperlink" Target="http://courses.prometheus.org.ua/" TargetMode="External"/><Relationship Id="rId9" Type="http://schemas.openxmlformats.org/officeDocument/2006/relationships/hyperlink" Target="https://learnlifelong.net/" TargetMode="External"/><Relationship Id="rId14" Type="http://schemas.openxmlformats.org/officeDocument/2006/relationships/hyperlink" Target="http://teach-hub.com/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lms.e-school.net.ua/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mity.in.ua/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6.jpeg"/><Relationship Id="rId10" Type="http://schemas.openxmlformats.org/officeDocument/2006/relationships/hyperlink" Target="https://aplus.ua/" TargetMode="External"/><Relationship Id="rId4" Type="http://schemas.openxmlformats.org/officeDocument/2006/relationships/hyperlink" Target="https://mon.gov.ua/ua/vseukrayinskij-rozklad" TargetMode="External"/><Relationship Id="rId9" Type="http://schemas.openxmlformats.org/officeDocument/2006/relationships/hyperlink" Target="https://optima.school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imzo.gov.ua/psyholohichnyj-suprovid-ta-sotsialno-pedahohichna-robota/materialy-dlia-vykorystannia-v-roboti-pid-chas-voiennykh-diy/vpravy-dlia-ditey-ta-pidlitkiv-iaki-perebuvaiut-u-stresoviy-sytuatsii-dlia-zniattia-psykhoemotsiynoho-napruzhennia/" TargetMode="External"/><Relationship Id="rId13" Type="http://schemas.openxmlformats.org/officeDocument/2006/relationships/hyperlink" Target="https://docs.google.com/document/d/1JD_Kru_x0IqI8SF7ELsrAN8TCBBotkCG/edit?usp=sharing&amp;ouid=117875088901017824027&amp;rtpof=true&amp;sd=true" TargetMode="External"/><Relationship Id="rId1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hyperlink" Target="https://docs.google.com/document/d/1V3YKJRuI_AARE8GMCnY10BRS7MFvmcV7/edit?usp=sharing&amp;ouid=117875088901017824027&amp;rtpof=true&amp;sd=true" TargetMode="External"/><Relationship Id="rId17" Type="http://schemas.openxmlformats.org/officeDocument/2006/relationships/hyperlink" Target="https://mon.gov.ua/ua/psihologichna-turbota-vid-svitlani-rojz" TargetMode="External"/><Relationship Id="rId2" Type="http://schemas.openxmlformats.org/officeDocument/2006/relationships/hyperlink" Target="https://cutt.ly/UFpACXA" TargetMode="Externa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oruch.me/" TargetMode="External"/><Relationship Id="rId11" Type="http://schemas.openxmlformats.org/officeDocument/2006/relationships/hyperlink" Target="https://docs.google.com/document/d/1a7HG2Y69CzRVc3pKSnadVjNTKnFrpPMR/edit?usp=sharing&amp;ouid=117875088901017824027&amp;rtpof=true&amp;sd=true" TargetMode="External"/><Relationship Id="rId5" Type="http://schemas.openxmlformats.org/officeDocument/2006/relationships/image" Target="../media/image13.png"/><Relationship Id="rId15" Type="http://schemas.openxmlformats.org/officeDocument/2006/relationships/hyperlink" Target="https://cutt.ly/dFpL5j1" TargetMode="External"/><Relationship Id="rId10" Type="http://schemas.openxmlformats.org/officeDocument/2006/relationships/hyperlink" Target="https://docs.google.com/document/d/15Om43dVog0F05D5uGgN71vXsM_4xh5DF/edit?usp=sharing&amp;ouid=117875088901017824027&amp;rtpof=true&amp;sd=true" TargetMode="External"/><Relationship Id="rId4" Type="http://schemas.openxmlformats.org/officeDocument/2006/relationships/image" Target="../media/image12.png"/><Relationship Id="rId9" Type="http://schemas.openxmlformats.org/officeDocument/2006/relationships/hyperlink" Target="https://docs.google.com/document/d/1YkssmhW8vTUKG2EQxBKVHuzQ3RIsb9OK/edit?usp=sharing&amp;ouid=117875088901017824027&amp;rtpof=true&amp;sd=true" TargetMode="External"/><Relationship Id="rId14" Type="http://schemas.openxmlformats.org/officeDocument/2006/relationships/hyperlink" Target="https://www.sablinatz.com/dopomoga?fbclid=IwAR3YtJq5DlwEfiah3fvuqwUgvVy3YzbhWB1wUD1irDFbMPN_N2skcWzJoQc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cutt.ly/mFcZoVb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9A20E57-294C-436D-BA2A-2F8C66E2C1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0848" y="1581595"/>
            <a:ext cx="9144000" cy="2387600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Навчання </a:t>
            </a:r>
            <a:r>
              <a:rPr lang="uk-UA" sz="3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математики в 5 класі  </a:t>
            </a:r>
            <a:br>
              <a:rPr lang="uk-UA" sz="3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3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Державним стандартом базової середньої освіти  в умовах реалізації  Концепції «Нова українська школа»</a:t>
            </a:r>
            <a:endParaRPr lang="ru-RU" sz="3600" b="1" dirty="0">
              <a:solidFill>
                <a:srgbClr val="244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6B9F87E2-E32D-4207-B11F-7FCF8375A0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04939" y="4876799"/>
            <a:ext cx="6315456" cy="81510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tabLst>
                <a:tab pos="3048000" algn="l"/>
              </a:tabLst>
            </a:pPr>
            <a:r>
              <a:rPr lang="uk-UA" i="1" dirty="0">
                <a:solidFill>
                  <a:srgbClr val="244F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Свєтлова Т.В., методист з математики </a:t>
            </a:r>
          </a:p>
          <a:p>
            <a:pPr marL="1524000" indent="-1438275" algn="l">
              <a:spcBef>
                <a:spcPts val="0"/>
              </a:spcBef>
              <a:tabLst>
                <a:tab pos="0" algn="l"/>
              </a:tabLst>
            </a:pPr>
            <a:r>
              <a:rPr lang="uk-UA" i="1" dirty="0">
                <a:solidFill>
                  <a:srgbClr val="244F7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Сумського ОІППО</a:t>
            </a:r>
            <a:endParaRPr lang="ru-RU" dirty="0">
              <a:solidFill>
                <a:srgbClr val="CFA0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1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579785" y="124875"/>
            <a:ext cx="5495544" cy="631030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>
                <a:solidFill>
                  <a:srgbClr val="CFA048"/>
                </a:solidFill>
                <a:latin typeface="Arial" pitchFamily="34" charset="0"/>
                <a:cs typeface="Arial" pitchFamily="34" charset="0"/>
              </a:rPr>
              <a:t>Наступність</a:t>
            </a:r>
            <a:endParaRPr lang="en-US" altLang="ru-RU" sz="3200" b="1" dirty="0">
              <a:solidFill>
                <a:srgbClr val="CFA048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3908239"/>
              </p:ext>
            </p:extLst>
          </p:nvPr>
        </p:nvGraphicFramePr>
        <p:xfrm>
          <a:off x="1588008" y="760020"/>
          <a:ext cx="9079992" cy="6097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416968" y="905345"/>
            <a:ext cx="3552944" cy="15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uk-UA" sz="2000" dirty="0">
                <a:solidFill>
                  <a:srgbClr val="005A58"/>
                </a:solidFill>
                <a:latin typeface="Arial" pitchFamily="34" charset="0"/>
                <a:cs typeface="Arial" pitchFamily="34" charset="0"/>
              </a:rPr>
              <a:t>Державний стандарт базової середньої освіти</a:t>
            </a:r>
          </a:p>
          <a:p>
            <a:pPr algn="ctr" fontAlgn="base">
              <a:lnSpc>
                <a:spcPct val="90000"/>
              </a:lnSpc>
            </a:pPr>
            <a:r>
              <a:rPr lang="uk-UA" dirty="0">
                <a:latin typeface="Arial" pitchFamily="34" charset="0"/>
                <a:cs typeface="Arial" pitchFamily="34" charset="0"/>
              </a:rPr>
              <a:t>(постанова Кабінету Міністрів України від 30.09.2020 №898)</a:t>
            </a:r>
          </a:p>
          <a:p>
            <a:pPr fontAlgn="base"/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5304867" y="905345"/>
            <a:ext cx="2286000" cy="133162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9CCFF"/>
                    </a:gs>
                    <a:gs pos="100000">
                      <a:srgbClr val="99CCFF">
                        <a:gamma/>
                        <a:tint val="2745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ru-RU" altLang="ru-RU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20522" y="4677835"/>
            <a:ext cx="1838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uk-UA" sz="2400" dirty="0">
                <a:latin typeface="Arial" pitchFamily="34" charset="0"/>
                <a:cs typeface="Arial" pitchFamily="34" charset="0"/>
              </a:rPr>
              <a:t>Початкова школа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utoShape 3">
            <a:extLst>
              <a:ext uri="{FF2B5EF4-FFF2-40B4-BE49-F238E27FC236}">
                <a16:creationId xmlns="" xmlns:a16="http://schemas.microsoft.com/office/drawing/2014/main" id="{A954B086-2A32-46FC-84B9-4A070BCA9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4867" y="4475435"/>
            <a:ext cx="2469513" cy="133162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99CCFF"/>
                    </a:gs>
                    <a:gs pos="100000">
                      <a:srgbClr val="99CCFF">
                        <a:gamma/>
                        <a:tint val="27451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endParaRPr lang="ru-RU" altLang="ru-RU">
              <a:latin typeface="Verdana" pitchFamily="34" charset="0"/>
            </a:endParaRPr>
          </a:p>
        </p:txBody>
      </p:sp>
      <p:pic>
        <p:nvPicPr>
          <p:cNvPr id="2050" name="Picture 2" descr="Законодавство на допомогу вчителеві - Сайт bazilevskaya!">
            <a:extLst>
              <a:ext uri="{FF2B5EF4-FFF2-40B4-BE49-F238E27FC236}">
                <a16:creationId xmlns="" xmlns:a16="http://schemas.microsoft.com/office/drawing/2014/main" id="{1581A5C8-F75D-402F-8967-033A5BB28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065" y="219331"/>
            <a:ext cx="33528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кутник 2">
            <a:extLst>
              <a:ext uri="{FF2B5EF4-FFF2-40B4-BE49-F238E27FC236}">
                <a16:creationId xmlns="" xmlns:a16="http://schemas.microsoft.com/office/drawing/2014/main" id="{E9BBA622-99FA-42BA-B637-9700F11626DA}"/>
              </a:ext>
            </a:extLst>
          </p:cNvPr>
          <p:cNvSpPr/>
          <p:nvPr/>
        </p:nvSpPr>
        <p:spPr>
          <a:xfrm>
            <a:off x="1774175" y="4373136"/>
            <a:ext cx="3530692" cy="1809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977900">
              <a:lnSpc>
                <a:spcPct val="90000"/>
              </a:lnSpc>
              <a:defRPr/>
            </a:pPr>
            <a:r>
              <a:rPr lang="uk-UA" sz="2000" dirty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Державний стандарт </a:t>
            </a:r>
          </a:p>
          <a:p>
            <a:pPr marL="0" lvl="1" algn="ctr" defTabSz="977900">
              <a:lnSpc>
                <a:spcPct val="90000"/>
              </a:lnSpc>
              <a:defRPr/>
            </a:pPr>
            <a:r>
              <a:rPr lang="uk-UA" sz="2000" dirty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початкової освіти </a:t>
            </a:r>
          </a:p>
          <a:p>
            <a:pPr marL="0" lvl="1" algn="ctr" defTabSz="977900">
              <a:lnSpc>
                <a:spcPct val="90000"/>
              </a:lnSpc>
              <a:defRPr/>
            </a:pPr>
            <a:r>
              <a:rPr lang="uk-UA" sz="1400" dirty="0">
                <a:latin typeface="Arial" panose="020B0604020202020204" pitchFamily="34" charset="0"/>
                <a:cs typeface="Arial" pitchFamily="34" charset="0"/>
              </a:rPr>
              <a:t>(постанова Кабінету Міністрів України </a:t>
            </a:r>
            <a:r>
              <a:rPr lang="uk-UA" sz="1400" dirty="0" smtClean="0">
                <a:latin typeface="Arial" panose="020B0604020202020204" pitchFamily="34" charset="0"/>
                <a:cs typeface="Arial" pitchFamily="34" charset="0"/>
              </a:rPr>
              <a:t>від </a:t>
            </a:r>
            <a:r>
              <a:rPr lang="uk-UA" sz="1400" dirty="0">
                <a:latin typeface="Arial" panose="020B0604020202020204" pitchFamily="34" charset="0"/>
                <a:cs typeface="Arial" pitchFamily="34" charset="0"/>
              </a:rPr>
              <a:t>21.02.2018 №87 </a:t>
            </a:r>
            <a:endParaRPr lang="uk-UA" sz="1400" dirty="0" smtClean="0">
              <a:latin typeface="Arial" panose="020B0604020202020204" pitchFamily="34" charset="0"/>
              <a:cs typeface="Arial" pitchFamily="34" charset="0"/>
            </a:endParaRPr>
          </a:p>
          <a:p>
            <a:pPr marL="0" lvl="1" algn="ctr" defTabSz="977900">
              <a:lnSpc>
                <a:spcPct val="90000"/>
              </a:lnSpc>
              <a:defRPr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редакції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постанови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Кабінету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Міністрів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України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від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24.07.2019 №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688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ctr" defTabSz="977900">
              <a:lnSpc>
                <a:spcPct val="90000"/>
              </a:lnSpc>
              <a:defRPr/>
            </a:pPr>
            <a:r>
              <a:rPr lang="uk-UA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внесення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змін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до Державного стандарту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початкової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освіти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uk-UA" sz="1400" dirty="0"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F7090B8-C4EF-405E-B3B6-CCB3C420B18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685" t="24088" r="31228" b="35424"/>
          <a:stretch/>
        </p:blipFill>
        <p:spPr>
          <a:xfrm>
            <a:off x="8907047" y="4373136"/>
            <a:ext cx="3244816" cy="2232096"/>
          </a:xfrm>
          <a:prstGeom prst="rect">
            <a:avLst/>
          </a:prstGeom>
        </p:spPr>
      </p:pic>
      <p:pic>
        <p:nvPicPr>
          <p:cNvPr id="12" name="Місце для вмісту 6">
            <a:extLst>
              <a:ext uri="{FF2B5EF4-FFF2-40B4-BE49-F238E27FC236}">
                <a16:creationId xmlns="" xmlns:a16="http://schemas.microsoft.com/office/drawing/2014/main" id="{4C09B1F6-EA3A-48CA-82BD-7A0D0531E7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109" b="62175"/>
          <a:stretch/>
        </p:blipFill>
        <p:spPr>
          <a:xfrm>
            <a:off x="8907047" y="3736216"/>
            <a:ext cx="3217922" cy="73921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160890" y="6581001"/>
            <a:ext cx="27371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cutt.ly/KFhAXUh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28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43084" y="184960"/>
            <a:ext cx="9665723" cy="788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algn="ctr" defTabSz="977900">
              <a:lnSpc>
                <a:spcPct val="70000"/>
              </a:lnSpc>
              <a:defRPr/>
            </a:pPr>
            <a:r>
              <a:rPr lang="uk-UA" sz="3200" b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Державний стандарт базової середньої освіти</a:t>
            </a:r>
          </a:p>
          <a:p>
            <a:pPr marL="0" lvl="1" algn="ctr" defTabSz="977900">
              <a:lnSpc>
                <a:spcPct val="70000"/>
              </a:lnSpc>
              <a:defRPr/>
            </a:pPr>
            <a:r>
              <a:rPr lang="uk-UA" sz="3200" b="1" dirty="0">
                <a:solidFill>
                  <a:srgbClr val="244F7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000" dirty="0">
                <a:solidFill>
                  <a:srgbClr val="244F71"/>
                </a:solidFill>
                <a:latin typeface="Arial" pitchFamily="34" charset="0"/>
                <a:cs typeface="Arial" pitchFamily="34" charset="0"/>
              </a:rPr>
              <a:t>(постанова Кабінету Міністрів України від 30.09.2020 №898)</a:t>
            </a:r>
            <a:endParaRPr lang="uk-UA" sz="2000" b="1" dirty="0">
              <a:solidFill>
                <a:srgbClr val="244F7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4" t="32196" r="2599" b="23767"/>
          <a:stretch/>
        </p:blipFill>
        <p:spPr bwMode="auto">
          <a:xfrm>
            <a:off x="1243083" y="884727"/>
            <a:ext cx="10226841" cy="3994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3"/>
          <a:srcRect l="9138" t="27455" r="3970" b="23648"/>
          <a:stretch/>
        </p:blipFill>
        <p:spPr bwMode="auto">
          <a:xfrm>
            <a:off x="316653" y="5015817"/>
            <a:ext cx="3724275" cy="1676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4"/>
          <a:srcRect l="7856" t="28256" r="3810" b="24048"/>
          <a:stretch/>
        </p:blipFill>
        <p:spPr bwMode="auto">
          <a:xfrm>
            <a:off x="7646570" y="5076824"/>
            <a:ext cx="4124325" cy="17811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78918" y="5983636"/>
            <a:ext cx="248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https://cutt.ly/HUvjBnP</a:t>
            </a:r>
            <a:endParaRPr lang="ru-RU" u="sng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65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7695" y="351732"/>
            <a:ext cx="10374612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977900">
              <a:lnSpc>
                <a:spcPct val="70000"/>
              </a:lnSpc>
              <a:defRPr/>
            </a:pPr>
            <a:r>
              <a:rPr lang="uk-UA" sz="3200" b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Державний стандарт базової середньої освіти</a:t>
            </a:r>
          </a:p>
          <a:p>
            <a:pPr marL="0" lvl="1" algn="ctr" defTabSz="977900">
              <a:lnSpc>
                <a:spcPct val="70000"/>
              </a:lnSpc>
              <a:defRPr/>
            </a:pPr>
            <a:r>
              <a:rPr lang="uk-UA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(постанова Кабінету Міністрів України від 30.09.2020 №898)</a:t>
            </a:r>
            <a:endParaRPr lang="uk-UA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9" t="36144" r="4475" b="15995"/>
          <a:stretch/>
        </p:blipFill>
        <p:spPr bwMode="auto">
          <a:xfrm>
            <a:off x="986589" y="1458288"/>
            <a:ext cx="10455442" cy="466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044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4300" t="21247" r="28966" b="10481"/>
          <a:stretch/>
        </p:blipFill>
        <p:spPr bwMode="auto">
          <a:xfrm>
            <a:off x="963167" y="829055"/>
            <a:ext cx="5501641" cy="28119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/>
          <a:srcRect l="1911" t="22971" r="28011" b="11331"/>
          <a:stretch/>
        </p:blipFill>
        <p:spPr bwMode="auto">
          <a:xfrm>
            <a:off x="7665336" y="643140"/>
            <a:ext cx="3908970" cy="24887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5096" t="23229" r="29285" b="14731"/>
          <a:stretch/>
        </p:blipFill>
        <p:spPr bwMode="auto">
          <a:xfrm>
            <a:off x="3023616" y="3897336"/>
            <a:ext cx="4895824" cy="29565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0" t="8137" r="25851" b="8923"/>
          <a:stretch/>
        </p:blipFill>
        <p:spPr bwMode="auto">
          <a:xfrm>
            <a:off x="9619821" y="3696827"/>
            <a:ext cx="1643164" cy="2345777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710139" y="6085542"/>
            <a:ext cx="34625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u="sng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400" u="sng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mon.gov.ua/storage/app/media/Serpneva%20conferentcia/2019/Presentasia-Roman-Stesichin.pdf</a:t>
            </a:r>
            <a:endParaRPr lang="ru-RU" sz="1400" u="sng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32392" y="187519"/>
            <a:ext cx="10246658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977900">
              <a:lnSpc>
                <a:spcPct val="70000"/>
              </a:lnSpc>
              <a:defRPr/>
            </a:pPr>
            <a:r>
              <a:rPr lang="uk-UA" sz="2800" b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Державний стандарт базової середньої освіти</a:t>
            </a:r>
          </a:p>
        </p:txBody>
      </p:sp>
    </p:spTree>
    <p:extLst>
      <p:ext uri="{BB962C8B-B14F-4D97-AF65-F5344CB8AC3E}">
        <p14:creationId xmlns:p14="http://schemas.microsoft.com/office/powerpoint/2010/main" val="273194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9965726-44C6-4B09-AB7F-40D464CFC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839" y="180530"/>
            <a:ext cx="10515600" cy="77044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Математична освітня галузь</a:t>
            </a:r>
            <a:br>
              <a:rPr lang="uk-UA" sz="3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22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(Державний стандарт базової середньої освіти)</a:t>
            </a:r>
            <a:endParaRPr lang="uk-UA" sz="22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Місце для вмісту 3">
            <a:extLst>
              <a:ext uri="{FF2B5EF4-FFF2-40B4-BE49-F238E27FC236}">
                <a16:creationId xmlns="" xmlns:a16="http://schemas.microsoft.com/office/drawing/2014/main" id="{20947EE7-2C0F-4BA4-86B5-6A43C98866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3611846"/>
              </p:ext>
            </p:extLst>
          </p:nvPr>
        </p:nvGraphicFramePr>
        <p:xfrm>
          <a:off x="1001839" y="837183"/>
          <a:ext cx="10832432" cy="6020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/>
          <p:nvPr/>
        </p:nvPicPr>
        <p:blipFill rotWithShape="1">
          <a:blip r:embed="rId7"/>
          <a:srcRect l="29338" t="22656" r="56158" b="58359"/>
          <a:stretch/>
        </p:blipFill>
        <p:spPr bwMode="auto">
          <a:xfrm>
            <a:off x="-1" y="5647766"/>
            <a:ext cx="1438835" cy="12102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627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2894" y="108284"/>
            <a:ext cx="10515600" cy="721894"/>
          </a:xfrm>
        </p:spPr>
        <p:txBody>
          <a:bodyPr>
            <a:noAutofit/>
          </a:bodyPr>
          <a:lstStyle/>
          <a:p>
            <a:pPr algn="ctr">
              <a:lnSpc>
                <a:spcPct val="70000"/>
              </a:lnSpc>
            </a:pPr>
            <a:r>
              <a:rPr lang="uk-UA" sz="2800" b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Державний стандарт базової середньої освіти</a:t>
            </a:r>
            <a:br>
              <a:rPr lang="uk-UA" sz="2800" b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uk-UA" sz="2400" dirty="0">
                <a:solidFill>
                  <a:srgbClr val="005A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Базові знання</a:t>
            </a:r>
            <a:endParaRPr lang="ru-RU" sz="2400" dirty="0">
              <a:solidFill>
                <a:srgbClr val="005A58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34397" y="721894"/>
            <a:ext cx="5534526" cy="602782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2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Методологія математики: </a:t>
            </a:r>
          </a:p>
          <a:p>
            <a:pPr algn="ctr"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математична термінологія і символіка;</a:t>
            </a:r>
          </a:p>
          <a:p>
            <a:pPr algn="ctr"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математичні твердження;</a:t>
            </a:r>
          </a:p>
          <a:p>
            <a:pPr algn="ctr"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аксіоми і теореми;</a:t>
            </a:r>
          </a:p>
          <a:p>
            <a:pPr algn="ctr"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методи доведення тверджень; </a:t>
            </a:r>
          </a:p>
          <a:p>
            <a:pPr algn="ctr"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індуктивні та дедуктивні міркування; </a:t>
            </a:r>
          </a:p>
          <a:p>
            <a:pPr algn="ctr"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формулювання, </a:t>
            </a: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доведення, спростування 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гіпотез; </a:t>
            </a:r>
          </a:p>
          <a:p>
            <a:pPr algn="ctr"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метод математичного моделювання.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uk-UA" sz="20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Числа і вирази: </a:t>
            </a:r>
          </a:p>
          <a:p>
            <a:pPr algn="ctr">
              <a:spcBef>
                <a:spcPts val="0"/>
              </a:spcBef>
              <a:buClr>
                <a:srgbClr val="336699"/>
              </a:buClr>
              <a:buFont typeface="Wingdings" panose="05000000000000000000" pitchFamily="2" charset="2"/>
              <a:buChar char="§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числові множини;</a:t>
            </a:r>
          </a:p>
          <a:p>
            <a:pPr algn="ctr">
              <a:spcBef>
                <a:spcPts val="0"/>
              </a:spcBef>
              <a:buClr>
                <a:srgbClr val="336699"/>
              </a:buClr>
              <a:buFont typeface="Wingdings" panose="05000000000000000000" pitchFamily="2" charset="2"/>
              <a:buChar char="§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натуральні, цілі, раціональні, ірраціональні числа, дії із ними та їх порівняння;</a:t>
            </a:r>
          </a:p>
          <a:p>
            <a:pPr algn="ctr">
              <a:spcBef>
                <a:spcPts val="0"/>
              </a:spcBef>
              <a:buClr>
                <a:srgbClr val="336699"/>
              </a:buClr>
              <a:buFont typeface="Wingdings" panose="05000000000000000000" pitchFamily="2" charset="2"/>
              <a:buChar char="§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десяткові дроби;</a:t>
            </a:r>
          </a:p>
          <a:p>
            <a:pPr algn="ctr">
              <a:spcBef>
                <a:spcPts val="0"/>
              </a:spcBef>
              <a:buClr>
                <a:srgbClr val="336699"/>
              </a:buClr>
              <a:buFont typeface="Wingdings" panose="05000000000000000000" pitchFamily="2" charset="2"/>
              <a:buChar char="§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відношення і відносні величини, відсотки, пропорції; вирази та їх перетворення</a:t>
            </a:r>
          </a:p>
          <a:p>
            <a:pPr marL="0" indent="0" algn="ctr">
              <a:spcBef>
                <a:spcPts val="0"/>
              </a:spcBef>
              <a:buClr>
                <a:schemeClr val="accent4">
                  <a:lumMod val="75000"/>
                </a:schemeClr>
              </a:buClr>
              <a:buNone/>
            </a:pPr>
            <a:r>
              <a:rPr lang="uk-UA" sz="2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Рівняння і нерівності: </a:t>
            </a:r>
          </a:p>
          <a:p>
            <a:pPr algn="ctr"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рівняння та системи рівнянь;</a:t>
            </a:r>
          </a:p>
          <a:p>
            <a:pPr algn="ctr"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нерівності та системи нерівностей.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uk-UA" sz="2000" dirty="0">
                <a:solidFill>
                  <a:srgbClr val="005A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Функції: </a:t>
            </a:r>
          </a:p>
          <a:p>
            <a:pPr algn="ctr">
              <a:spcBef>
                <a:spcPts val="0"/>
              </a:spcBef>
              <a:buClr>
                <a:srgbClr val="005A58"/>
              </a:buClr>
              <a:buFont typeface="Wingdings" panose="05000000000000000000" pitchFamily="2" charset="2"/>
              <a:buChar char="§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функціональні залежності;</a:t>
            </a:r>
          </a:p>
          <a:p>
            <a:pPr algn="ctr">
              <a:spcBef>
                <a:spcPts val="0"/>
              </a:spcBef>
              <a:buClr>
                <a:srgbClr val="005A58"/>
              </a:buClr>
              <a:buFont typeface="Wingdings" panose="05000000000000000000" pitchFamily="2" charset="2"/>
              <a:buChar char="§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елементарні функції та їх властивості;</a:t>
            </a:r>
          </a:p>
          <a:p>
            <a:pPr algn="ctr">
              <a:spcBef>
                <a:spcPts val="0"/>
              </a:spcBef>
              <a:buClr>
                <a:srgbClr val="005A58"/>
              </a:buClr>
              <a:buFont typeface="Wingdings" panose="05000000000000000000" pitchFamily="2" charset="2"/>
              <a:buChar char="§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числові послідовності;</a:t>
            </a:r>
          </a:p>
          <a:p>
            <a:pPr algn="ctr">
              <a:spcBef>
                <a:spcPts val="0"/>
              </a:spcBef>
              <a:buClr>
                <a:srgbClr val="005A58"/>
              </a:buClr>
              <a:buFont typeface="Wingdings" panose="05000000000000000000" pitchFamily="2" charset="2"/>
              <a:buChar char="§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арифметична та геометрична прогресії. 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ru-RU" sz="1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2462" y="735342"/>
            <a:ext cx="5919538" cy="6027822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None/>
            </a:pPr>
            <a:r>
              <a:rPr lang="uk-UA" sz="2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Геометрія і вимірювання геометричних величин: 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первинні геометричні об’єкти (фігури та відношення);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аксіоми планіметрії;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найпростіші геометричні фігури;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трикутники, многокутники;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основні геометричні форми: лінії, поверхні, тіла;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коло і круг; 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многогранники і тіла обертання: призма, піраміда, циліндр, конус, куля;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геометричні перетворення (рухи,перетворення подібності); 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рівність та подібність фігур;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вимірювання відрізків та кутів; 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площа плоскої геометричної фігури;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об’єм та площа поверхні тіла; 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вимірювання та обчислення площ і об’ємів фігур.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8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None/>
            </a:pPr>
            <a:r>
              <a:rPr lang="uk-UA" sz="20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Координати і вектори: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buClr>
                <a:srgbClr val="336699"/>
              </a:buClr>
              <a:buFont typeface="Wingdings" panose="05000000000000000000" pitchFamily="2" charset="2"/>
              <a:buChar char="§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система координат, прямокутна </a:t>
            </a:r>
            <a:r>
              <a:rPr 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декартова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система координат; 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buClr>
                <a:srgbClr val="336699"/>
              </a:buClr>
              <a:buFont typeface="Wingdings" panose="05000000000000000000" pitchFamily="2" charset="2"/>
              <a:buChar char="§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лінії в прямокутній </a:t>
            </a:r>
            <a:r>
              <a:rPr lang="uk-UA" sz="1800" dirty="0" err="1">
                <a:latin typeface="Arial" panose="020B0604020202020204" pitchFamily="34" charset="0"/>
                <a:cs typeface="Arial" panose="020B0604020202020204" pitchFamily="34" charset="0"/>
              </a:rPr>
              <a:t>декартовій</a:t>
            </a: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 системі координат на площині; 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buClr>
                <a:srgbClr val="336699"/>
              </a:buClr>
              <a:buFont typeface="Wingdings" panose="05000000000000000000" pitchFamily="2" charset="2"/>
              <a:buChar char="§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скалярні та векторні величини;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buClr>
                <a:srgbClr val="336699"/>
              </a:buClr>
              <a:buFont typeface="Wingdings" panose="05000000000000000000" pitchFamily="2" charset="2"/>
              <a:buChar char="§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координати вектора; </a:t>
            </a:r>
          </a:p>
          <a:p>
            <a:pPr algn="ctr">
              <a:lnSpc>
                <a:spcPct val="80000"/>
              </a:lnSpc>
              <a:spcBef>
                <a:spcPts val="0"/>
              </a:spcBef>
              <a:buClr>
                <a:srgbClr val="336699"/>
              </a:buClr>
              <a:buFont typeface="Wingdings" panose="05000000000000000000" pitchFamily="2" charset="2"/>
              <a:buChar char="§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відношення векторних величин;</a:t>
            </a:r>
          </a:p>
          <a:p>
            <a:pPr algn="ctr">
              <a:spcBef>
                <a:spcPts val="0"/>
              </a:spcBef>
              <a:buClr>
                <a:srgbClr val="336699"/>
              </a:buClr>
              <a:buFont typeface="Wingdings" panose="05000000000000000000" pitchFamily="2" charset="2"/>
              <a:buChar char="§"/>
            </a:pPr>
            <a:r>
              <a:rPr lang="uk-UA" sz="1800" dirty="0">
                <a:latin typeface="Arial" panose="020B0604020202020204" pitchFamily="34" charset="0"/>
                <a:cs typeface="Arial" panose="020B0604020202020204" pitchFamily="34" charset="0"/>
              </a:rPr>
              <a:t>операції над векторами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38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5"/>
          <p:cNvGrpSpPr/>
          <p:nvPr/>
        </p:nvGrpSpPr>
        <p:grpSpPr>
          <a:xfrm>
            <a:off x="4366789" y="2148352"/>
            <a:ext cx="3748960" cy="3910142"/>
            <a:chOff x="3845140" y="1609452"/>
            <a:chExt cx="4501719" cy="4484638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5" name="任意多边形 26"/>
            <p:cNvSpPr/>
            <p:nvPr/>
          </p:nvSpPr>
          <p:spPr>
            <a:xfrm rot="10800000" flipH="1">
              <a:off x="5186896" y="1613642"/>
              <a:ext cx="857606" cy="2199361"/>
            </a:xfrm>
            <a:custGeom>
              <a:avLst/>
              <a:gdLst>
                <a:gd name="connsiteX0" fmla="*/ 0 w 1385972"/>
                <a:gd name="connsiteY0" fmla="*/ 2442900 h 3554375"/>
                <a:gd name="connsiteX1" fmla="*/ 0 w 1385972"/>
                <a:gd name="connsiteY1" fmla="*/ 3 h 3554375"/>
                <a:gd name="connsiteX2" fmla="*/ 1189110 w 1385972"/>
                <a:gd name="connsiteY2" fmla="*/ 3 h 3554375"/>
                <a:gd name="connsiteX3" fmla="*/ 1189135 w 1385972"/>
                <a:gd name="connsiteY3" fmla="*/ 0 h 3554375"/>
                <a:gd name="connsiteX4" fmla="*/ 1189135 w 1385972"/>
                <a:gd name="connsiteY4" fmla="*/ 1 h 3554375"/>
                <a:gd name="connsiteX5" fmla="*/ 1368968 w 1385972"/>
                <a:gd name="connsiteY5" fmla="*/ 119204 h 3554375"/>
                <a:gd name="connsiteX6" fmla="*/ 1369044 w 1385972"/>
                <a:gd name="connsiteY6" fmla="*/ 119449 h 3554375"/>
                <a:gd name="connsiteX7" fmla="*/ 1380341 w 1385972"/>
                <a:gd name="connsiteY7" fmla="*/ 155842 h 3554375"/>
                <a:gd name="connsiteX8" fmla="*/ 1384306 w 1385972"/>
                <a:gd name="connsiteY8" fmla="*/ 195176 h 3554375"/>
                <a:gd name="connsiteX9" fmla="*/ 1384305 w 1385972"/>
                <a:gd name="connsiteY9" fmla="*/ 3349132 h 3554375"/>
                <a:gd name="connsiteX10" fmla="*/ 1385972 w 1385972"/>
                <a:gd name="connsiteY10" fmla="*/ 3357698 h 3554375"/>
                <a:gd name="connsiteX11" fmla="*/ 1371681 w 1385972"/>
                <a:gd name="connsiteY11" fmla="*/ 3431143 h 3554375"/>
                <a:gd name="connsiteX12" fmla="*/ 1357037 w 1385972"/>
                <a:gd name="connsiteY12" fmla="*/ 3453195 h 3554375"/>
                <a:gd name="connsiteX13" fmla="*/ 1339737 w 1385972"/>
                <a:gd name="connsiteY13" fmla="*/ 3483350 h 3554375"/>
                <a:gd name="connsiteX14" fmla="*/ 1333329 w 1385972"/>
                <a:gd name="connsiteY14" fmla="*/ 3488897 h 3554375"/>
                <a:gd name="connsiteX15" fmla="*/ 1328807 w 1385972"/>
                <a:gd name="connsiteY15" fmla="*/ 3495707 h 3554375"/>
                <a:gd name="connsiteX16" fmla="*/ 1328808 w 1385972"/>
                <a:gd name="connsiteY16" fmla="*/ 3495707 h 3554375"/>
                <a:gd name="connsiteX17" fmla="*/ 1314458 w 1385972"/>
                <a:gd name="connsiteY17" fmla="*/ 3505236 h 3554375"/>
                <a:gd name="connsiteX18" fmla="*/ 1290337 w 1385972"/>
                <a:gd name="connsiteY18" fmla="*/ 3526119 h 3554375"/>
                <a:gd name="connsiteX19" fmla="*/ 1272413 w 1385972"/>
                <a:gd name="connsiteY19" fmla="*/ 3533156 h 3554375"/>
                <a:gd name="connsiteX20" fmla="*/ 1264245 w 1385972"/>
                <a:gd name="connsiteY20" fmla="*/ 3538580 h 3554375"/>
                <a:gd name="connsiteX21" fmla="*/ 1253047 w 1385972"/>
                <a:gd name="connsiteY21" fmla="*/ 3540759 h 3554375"/>
                <a:gd name="connsiteX22" fmla="*/ 1228467 w 1385972"/>
                <a:gd name="connsiteY22" fmla="*/ 3550409 h 3554375"/>
                <a:gd name="connsiteX23" fmla="*/ 1189134 w 1385972"/>
                <a:gd name="connsiteY23" fmla="*/ 3554375 h 3554375"/>
                <a:gd name="connsiteX24" fmla="*/ 1149800 w 1385972"/>
                <a:gd name="connsiteY24" fmla="*/ 3550409 h 3554375"/>
                <a:gd name="connsiteX25" fmla="*/ 1121945 w 1385972"/>
                <a:gd name="connsiteY25" fmla="*/ 3539473 h 3554375"/>
                <a:gd name="connsiteX26" fmla="*/ 1117357 w 1385972"/>
                <a:gd name="connsiteY26" fmla="*/ 3538580 h 3554375"/>
                <a:gd name="connsiteX27" fmla="*/ 1114011 w 1385972"/>
                <a:gd name="connsiteY27" fmla="*/ 3536358 h 3554375"/>
                <a:gd name="connsiteX28" fmla="*/ 1087931 w 1385972"/>
                <a:gd name="connsiteY28" fmla="*/ 3526119 h 3554375"/>
                <a:gd name="connsiteX29" fmla="*/ 1052835 w 1385972"/>
                <a:gd name="connsiteY29" fmla="*/ 3495733 h 3554375"/>
                <a:gd name="connsiteX30" fmla="*/ 1052794 w 1385972"/>
                <a:gd name="connsiteY30" fmla="*/ 3495707 h 3554375"/>
                <a:gd name="connsiteX31" fmla="*/ 1052734 w 1385972"/>
                <a:gd name="connsiteY31" fmla="*/ 3495646 h 3554375"/>
                <a:gd name="connsiteX32" fmla="*/ 1038530 w 1385972"/>
                <a:gd name="connsiteY32" fmla="*/ 3483350 h 3554375"/>
                <a:gd name="connsiteX33" fmla="*/ 1035965 w 1385972"/>
                <a:gd name="connsiteY33" fmla="*/ 3478877 h 355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85972" h="3554375">
                  <a:moveTo>
                    <a:pt x="0" y="2442900"/>
                  </a:moveTo>
                  <a:lnTo>
                    <a:pt x="0" y="3"/>
                  </a:lnTo>
                  <a:lnTo>
                    <a:pt x="1189110" y="3"/>
                  </a:lnTo>
                  <a:lnTo>
                    <a:pt x="1189135" y="0"/>
                  </a:lnTo>
                  <a:lnTo>
                    <a:pt x="1189135" y="1"/>
                  </a:lnTo>
                  <a:cubicBezTo>
                    <a:pt x="1269978" y="1"/>
                    <a:pt x="1339340" y="49154"/>
                    <a:pt x="1368968" y="119204"/>
                  </a:cubicBezTo>
                  <a:lnTo>
                    <a:pt x="1369044" y="119449"/>
                  </a:lnTo>
                  <a:lnTo>
                    <a:pt x="1380341" y="155842"/>
                  </a:lnTo>
                  <a:cubicBezTo>
                    <a:pt x="1382941" y="168547"/>
                    <a:pt x="1384306" y="181702"/>
                    <a:pt x="1384306" y="195176"/>
                  </a:cubicBezTo>
                  <a:lnTo>
                    <a:pt x="1384305" y="3349132"/>
                  </a:lnTo>
                  <a:lnTo>
                    <a:pt x="1385972" y="3357698"/>
                  </a:lnTo>
                  <a:cubicBezTo>
                    <a:pt x="1385971" y="3382673"/>
                    <a:pt x="1381209" y="3407648"/>
                    <a:pt x="1371681" y="3431143"/>
                  </a:cubicBezTo>
                  <a:lnTo>
                    <a:pt x="1357037" y="3453195"/>
                  </a:lnTo>
                  <a:lnTo>
                    <a:pt x="1339737" y="3483350"/>
                  </a:lnTo>
                  <a:lnTo>
                    <a:pt x="1333329" y="3488897"/>
                  </a:lnTo>
                  <a:lnTo>
                    <a:pt x="1328807" y="3495707"/>
                  </a:lnTo>
                  <a:lnTo>
                    <a:pt x="1328808" y="3495707"/>
                  </a:lnTo>
                  <a:lnTo>
                    <a:pt x="1314458" y="3505236"/>
                  </a:lnTo>
                  <a:lnTo>
                    <a:pt x="1290337" y="3526119"/>
                  </a:lnTo>
                  <a:lnTo>
                    <a:pt x="1272413" y="3533156"/>
                  </a:lnTo>
                  <a:lnTo>
                    <a:pt x="1264245" y="3538580"/>
                  </a:lnTo>
                  <a:lnTo>
                    <a:pt x="1253047" y="3540759"/>
                  </a:lnTo>
                  <a:lnTo>
                    <a:pt x="1228467" y="3550409"/>
                  </a:lnTo>
                  <a:lnTo>
                    <a:pt x="1189134" y="3554375"/>
                  </a:lnTo>
                  <a:lnTo>
                    <a:pt x="1149800" y="3550409"/>
                  </a:lnTo>
                  <a:lnTo>
                    <a:pt x="1121945" y="3539473"/>
                  </a:lnTo>
                  <a:lnTo>
                    <a:pt x="1117357" y="3538580"/>
                  </a:lnTo>
                  <a:lnTo>
                    <a:pt x="1114011" y="3536358"/>
                  </a:lnTo>
                  <a:lnTo>
                    <a:pt x="1087931" y="3526119"/>
                  </a:lnTo>
                  <a:lnTo>
                    <a:pt x="1052835" y="3495733"/>
                  </a:lnTo>
                  <a:lnTo>
                    <a:pt x="1052794" y="3495707"/>
                  </a:lnTo>
                  <a:lnTo>
                    <a:pt x="1052734" y="3495646"/>
                  </a:lnTo>
                  <a:lnTo>
                    <a:pt x="1038530" y="3483350"/>
                  </a:lnTo>
                  <a:lnTo>
                    <a:pt x="1035965" y="3478877"/>
                  </a:lnTo>
                  <a:close/>
                </a:path>
              </a:pathLst>
            </a:custGeom>
            <a:solidFill>
              <a:srgbClr val="C5C5C5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27"/>
            <p:cNvSpPr/>
            <p:nvPr/>
          </p:nvSpPr>
          <p:spPr>
            <a:xfrm rot="5400000">
              <a:off x="5664567" y="1135971"/>
              <a:ext cx="857607" cy="4496458"/>
            </a:xfrm>
            <a:custGeom>
              <a:avLst/>
              <a:gdLst>
                <a:gd name="connsiteX0" fmla="*/ 0 w 1385974"/>
                <a:gd name="connsiteY0" fmla="*/ 6155222 h 7266697"/>
                <a:gd name="connsiteX1" fmla="*/ 0 w 1385974"/>
                <a:gd name="connsiteY1" fmla="*/ 3712325 h 7266697"/>
                <a:gd name="connsiteX2" fmla="*/ 1 w 1385974"/>
                <a:gd name="connsiteY2" fmla="*/ 3712325 h 7266697"/>
                <a:gd name="connsiteX3" fmla="*/ 1 w 1385974"/>
                <a:gd name="connsiteY3" fmla="*/ 3712318 h 7266697"/>
                <a:gd name="connsiteX4" fmla="*/ 1 w 1385974"/>
                <a:gd name="connsiteY4" fmla="*/ 3554381 h 7266697"/>
                <a:gd name="connsiteX5" fmla="*/ 1 w 1385974"/>
                <a:gd name="connsiteY5" fmla="*/ 1269421 h 7266697"/>
                <a:gd name="connsiteX6" fmla="*/ 2 w 1385974"/>
                <a:gd name="connsiteY6" fmla="*/ 1269420 h 7266697"/>
                <a:gd name="connsiteX7" fmla="*/ 2 w 1385974"/>
                <a:gd name="connsiteY7" fmla="*/ 1111477 h 7266697"/>
                <a:gd name="connsiteX8" fmla="*/ 1035967 w 1385974"/>
                <a:gd name="connsiteY8" fmla="*/ 75499 h 7266697"/>
                <a:gd name="connsiteX9" fmla="*/ 1038532 w 1385974"/>
                <a:gd name="connsiteY9" fmla="*/ 71027 h 7266697"/>
                <a:gd name="connsiteX10" fmla="*/ 1052736 w 1385974"/>
                <a:gd name="connsiteY10" fmla="*/ 58731 h 7266697"/>
                <a:gd name="connsiteX11" fmla="*/ 1052796 w 1385974"/>
                <a:gd name="connsiteY11" fmla="*/ 58669 h 7266697"/>
                <a:gd name="connsiteX12" fmla="*/ 1052837 w 1385974"/>
                <a:gd name="connsiteY12" fmla="*/ 58643 h 7266697"/>
                <a:gd name="connsiteX13" fmla="*/ 1087933 w 1385974"/>
                <a:gd name="connsiteY13" fmla="*/ 28257 h 7266697"/>
                <a:gd name="connsiteX14" fmla="*/ 1114013 w 1385974"/>
                <a:gd name="connsiteY14" fmla="*/ 18019 h 7266697"/>
                <a:gd name="connsiteX15" fmla="*/ 1117359 w 1385974"/>
                <a:gd name="connsiteY15" fmla="*/ 15797 h 7266697"/>
                <a:gd name="connsiteX16" fmla="*/ 1121947 w 1385974"/>
                <a:gd name="connsiteY16" fmla="*/ 14903 h 7266697"/>
                <a:gd name="connsiteX17" fmla="*/ 1149802 w 1385974"/>
                <a:gd name="connsiteY17" fmla="*/ 3967 h 7266697"/>
                <a:gd name="connsiteX18" fmla="*/ 1189136 w 1385974"/>
                <a:gd name="connsiteY18" fmla="*/ 0 h 7266697"/>
                <a:gd name="connsiteX19" fmla="*/ 1228469 w 1385974"/>
                <a:gd name="connsiteY19" fmla="*/ 3967 h 7266697"/>
                <a:gd name="connsiteX20" fmla="*/ 1253049 w 1385974"/>
                <a:gd name="connsiteY20" fmla="*/ 13617 h 7266697"/>
                <a:gd name="connsiteX21" fmla="*/ 1264247 w 1385974"/>
                <a:gd name="connsiteY21" fmla="*/ 15797 h 7266697"/>
                <a:gd name="connsiteX22" fmla="*/ 1272415 w 1385974"/>
                <a:gd name="connsiteY22" fmla="*/ 21221 h 7266697"/>
                <a:gd name="connsiteX23" fmla="*/ 1290339 w 1385974"/>
                <a:gd name="connsiteY23" fmla="*/ 28257 h 7266697"/>
                <a:gd name="connsiteX24" fmla="*/ 1314460 w 1385974"/>
                <a:gd name="connsiteY24" fmla="*/ 49141 h 7266697"/>
                <a:gd name="connsiteX25" fmla="*/ 1328810 w 1385974"/>
                <a:gd name="connsiteY25" fmla="*/ 58669 h 7266697"/>
                <a:gd name="connsiteX26" fmla="*/ 1328809 w 1385974"/>
                <a:gd name="connsiteY26" fmla="*/ 58669 h 7266697"/>
                <a:gd name="connsiteX27" fmla="*/ 1333331 w 1385974"/>
                <a:gd name="connsiteY27" fmla="*/ 65479 h 7266697"/>
                <a:gd name="connsiteX28" fmla="*/ 1339739 w 1385974"/>
                <a:gd name="connsiteY28" fmla="*/ 71027 h 7266697"/>
                <a:gd name="connsiteX29" fmla="*/ 1357039 w 1385974"/>
                <a:gd name="connsiteY29" fmla="*/ 101181 h 7266697"/>
                <a:gd name="connsiteX30" fmla="*/ 1371683 w 1385974"/>
                <a:gd name="connsiteY30" fmla="*/ 123233 h 7266697"/>
                <a:gd name="connsiteX31" fmla="*/ 1385974 w 1385974"/>
                <a:gd name="connsiteY31" fmla="*/ 196679 h 7266697"/>
                <a:gd name="connsiteX32" fmla="*/ 1384307 w 1385974"/>
                <a:gd name="connsiteY32" fmla="*/ 205245 h 7266697"/>
                <a:gd name="connsiteX33" fmla="*/ 1384307 w 1385974"/>
                <a:gd name="connsiteY33" fmla="*/ 346061 h 7266697"/>
                <a:gd name="connsiteX34" fmla="*/ 1385973 w 1385974"/>
                <a:gd name="connsiteY34" fmla="*/ 354623 h 7266697"/>
                <a:gd name="connsiteX35" fmla="*/ 1384307 w 1385974"/>
                <a:gd name="connsiteY35" fmla="*/ 363184 h 7266697"/>
                <a:gd name="connsiteX36" fmla="*/ 1384308 w 1385974"/>
                <a:gd name="connsiteY36" fmla="*/ 2491961 h 7266697"/>
                <a:gd name="connsiteX37" fmla="*/ 1385974 w 1385974"/>
                <a:gd name="connsiteY37" fmla="*/ 2491961 h 7266697"/>
                <a:gd name="connsiteX38" fmla="*/ 1385974 w 1385974"/>
                <a:gd name="connsiteY38" fmla="*/ 4940351 h 7266697"/>
                <a:gd name="connsiteX39" fmla="*/ 1385973 w 1385974"/>
                <a:gd name="connsiteY39" fmla="*/ 4940351 h 7266697"/>
                <a:gd name="connsiteX40" fmla="*/ 1385973 w 1385974"/>
                <a:gd name="connsiteY40" fmla="*/ 5098295 h 7266697"/>
                <a:gd name="connsiteX41" fmla="*/ 1384307 w 1385974"/>
                <a:gd name="connsiteY41" fmla="*/ 5098295 h 7266697"/>
                <a:gd name="connsiteX42" fmla="*/ 1384306 w 1385974"/>
                <a:gd name="connsiteY42" fmla="*/ 6903510 h 7266697"/>
                <a:gd name="connsiteX43" fmla="*/ 1385973 w 1385974"/>
                <a:gd name="connsiteY43" fmla="*/ 6912076 h 7266697"/>
                <a:gd name="connsiteX44" fmla="*/ 1384305 w 1385974"/>
                <a:gd name="connsiteY44" fmla="*/ 6920648 h 7266697"/>
                <a:gd name="connsiteX45" fmla="*/ 1384305 w 1385974"/>
                <a:gd name="connsiteY45" fmla="*/ 7061454 h 7266697"/>
                <a:gd name="connsiteX46" fmla="*/ 1385972 w 1385974"/>
                <a:gd name="connsiteY46" fmla="*/ 7070020 h 7266697"/>
                <a:gd name="connsiteX47" fmla="*/ 1371681 w 1385974"/>
                <a:gd name="connsiteY47" fmla="*/ 7143465 h 7266697"/>
                <a:gd name="connsiteX48" fmla="*/ 1357037 w 1385974"/>
                <a:gd name="connsiteY48" fmla="*/ 7165517 h 7266697"/>
                <a:gd name="connsiteX49" fmla="*/ 1339737 w 1385974"/>
                <a:gd name="connsiteY49" fmla="*/ 7195672 h 7266697"/>
                <a:gd name="connsiteX50" fmla="*/ 1333329 w 1385974"/>
                <a:gd name="connsiteY50" fmla="*/ 7201219 h 7266697"/>
                <a:gd name="connsiteX51" fmla="*/ 1328807 w 1385974"/>
                <a:gd name="connsiteY51" fmla="*/ 7208029 h 7266697"/>
                <a:gd name="connsiteX52" fmla="*/ 1328808 w 1385974"/>
                <a:gd name="connsiteY52" fmla="*/ 7208029 h 7266697"/>
                <a:gd name="connsiteX53" fmla="*/ 1314458 w 1385974"/>
                <a:gd name="connsiteY53" fmla="*/ 7217558 h 7266697"/>
                <a:gd name="connsiteX54" fmla="*/ 1290337 w 1385974"/>
                <a:gd name="connsiteY54" fmla="*/ 7238441 h 7266697"/>
                <a:gd name="connsiteX55" fmla="*/ 1272413 w 1385974"/>
                <a:gd name="connsiteY55" fmla="*/ 7245478 h 7266697"/>
                <a:gd name="connsiteX56" fmla="*/ 1264245 w 1385974"/>
                <a:gd name="connsiteY56" fmla="*/ 7250902 h 7266697"/>
                <a:gd name="connsiteX57" fmla="*/ 1253047 w 1385974"/>
                <a:gd name="connsiteY57" fmla="*/ 7253081 h 7266697"/>
                <a:gd name="connsiteX58" fmla="*/ 1228467 w 1385974"/>
                <a:gd name="connsiteY58" fmla="*/ 7262731 h 7266697"/>
                <a:gd name="connsiteX59" fmla="*/ 1189134 w 1385974"/>
                <a:gd name="connsiteY59" fmla="*/ 7266697 h 7266697"/>
                <a:gd name="connsiteX60" fmla="*/ 1149800 w 1385974"/>
                <a:gd name="connsiteY60" fmla="*/ 7262731 h 7266697"/>
                <a:gd name="connsiteX61" fmla="*/ 1121945 w 1385974"/>
                <a:gd name="connsiteY61" fmla="*/ 7251795 h 7266697"/>
                <a:gd name="connsiteX62" fmla="*/ 1117357 w 1385974"/>
                <a:gd name="connsiteY62" fmla="*/ 7250902 h 7266697"/>
                <a:gd name="connsiteX63" fmla="*/ 1114011 w 1385974"/>
                <a:gd name="connsiteY63" fmla="*/ 7248680 h 7266697"/>
                <a:gd name="connsiteX64" fmla="*/ 1087931 w 1385974"/>
                <a:gd name="connsiteY64" fmla="*/ 7238441 h 7266697"/>
                <a:gd name="connsiteX65" fmla="*/ 1052835 w 1385974"/>
                <a:gd name="connsiteY65" fmla="*/ 7208055 h 7266697"/>
                <a:gd name="connsiteX66" fmla="*/ 1052794 w 1385974"/>
                <a:gd name="connsiteY66" fmla="*/ 7208029 h 7266697"/>
                <a:gd name="connsiteX67" fmla="*/ 1052734 w 1385974"/>
                <a:gd name="connsiteY67" fmla="*/ 7207968 h 7266697"/>
                <a:gd name="connsiteX68" fmla="*/ 1038530 w 1385974"/>
                <a:gd name="connsiteY68" fmla="*/ 7195672 h 7266697"/>
                <a:gd name="connsiteX69" fmla="*/ 1035965 w 1385974"/>
                <a:gd name="connsiteY69" fmla="*/ 7191199 h 726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385974" h="7266697">
                  <a:moveTo>
                    <a:pt x="0" y="6155222"/>
                  </a:moveTo>
                  <a:lnTo>
                    <a:pt x="0" y="3712325"/>
                  </a:lnTo>
                  <a:lnTo>
                    <a:pt x="1" y="3712325"/>
                  </a:lnTo>
                  <a:lnTo>
                    <a:pt x="1" y="3712318"/>
                  </a:lnTo>
                  <a:lnTo>
                    <a:pt x="1" y="3554381"/>
                  </a:lnTo>
                  <a:lnTo>
                    <a:pt x="1" y="1269421"/>
                  </a:lnTo>
                  <a:lnTo>
                    <a:pt x="2" y="1269420"/>
                  </a:lnTo>
                  <a:lnTo>
                    <a:pt x="2" y="1111477"/>
                  </a:lnTo>
                  <a:lnTo>
                    <a:pt x="1035967" y="75499"/>
                  </a:lnTo>
                  <a:lnTo>
                    <a:pt x="1038532" y="71027"/>
                  </a:lnTo>
                  <a:lnTo>
                    <a:pt x="1052736" y="58731"/>
                  </a:lnTo>
                  <a:lnTo>
                    <a:pt x="1052796" y="58669"/>
                  </a:lnTo>
                  <a:lnTo>
                    <a:pt x="1052837" y="58643"/>
                  </a:lnTo>
                  <a:lnTo>
                    <a:pt x="1087933" y="28257"/>
                  </a:lnTo>
                  <a:lnTo>
                    <a:pt x="1114013" y="18019"/>
                  </a:lnTo>
                  <a:lnTo>
                    <a:pt x="1117359" y="15797"/>
                  </a:lnTo>
                  <a:lnTo>
                    <a:pt x="1121947" y="14903"/>
                  </a:lnTo>
                  <a:lnTo>
                    <a:pt x="1149802" y="3967"/>
                  </a:lnTo>
                  <a:lnTo>
                    <a:pt x="1189136" y="0"/>
                  </a:lnTo>
                  <a:lnTo>
                    <a:pt x="1228469" y="3967"/>
                  </a:lnTo>
                  <a:lnTo>
                    <a:pt x="1253049" y="13617"/>
                  </a:lnTo>
                  <a:lnTo>
                    <a:pt x="1264247" y="15797"/>
                  </a:lnTo>
                  <a:lnTo>
                    <a:pt x="1272415" y="21221"/>
                  </a:lnTo>
                  <a:lnTo>
                    <a:pt x="1290339" y="28257"/>
                  </a:lnTo>
                  <a:lnTo>
                    <a:pt x="1314460" y="49141"/>
                  </a:lnTo>
                  <a:lnTo>
                    <a:pt x="1328810" y="58669"/>
                  </a:lnTo>
                  <a:lnTo>
                    <a:pt x="1328809" y="58669"/>
                  </a:lnTo>
                  <a:lnTo>
                    <a:pt x="1333331" y="65479"/>
                  </a:lnTo>
                  <a:lnTo>
                    <a:pt x="1339739" y="71027"/>
                  </a:lnTo>
                  <a:lnTo>
                    <a:pt x="1357039" y="101181"/>
                  </a:lnTo>
                  <a:lnTo>
                    <a:pt x="1371683" y="123233"/>
                  </a:lnTo>
                  <a:cubicBezTo>
                    <a:pt x="1381211" y="146729"/>
                    <a:pt x="1385973" y="171703"/>
                    <a:pt x="1385974" y="196679"/>
                  </a:cubicBezTo>
                  <a:lnTo>
                    <a:pt x="1384307" y="205245"/>
                  </a:lnTo>
                  <a:lnTo>
                    <a:pt x="1384307" y="346061"/>
                  </a:lnTo>
                  <a:lnTo>
                    <a:pt x="1385973" y="354623"/>
                  </a:lnTo>
                  <a:lnTo>
                    <a:pt x="1384307" y="363184"/>
                  </a:lnTo>
                  <a:lnTo>
                    <a:pt x="1384308" y="2491961"/>
                  </a:lnTo>
                  <a:lnTo>
                    <a:pt x="1385974" y="2491961"/>
                  </a:lnTo>
                  <a:lnTo>
                    <a:pt x="1385974" y="4940351"/>
                  </a:lnTo>
                  <a:lnTo>
                    <a:pt x="1385973" y="4940351"/>
                  </a:lnTo>
                  <a:lnTo>
                    <a:pt x="1385973" y="5098295"/>
                  </a:lnTo>
                  <a:lnTo>
                    <a:pt x="1384307" y="5098295"/>
                  </a:lnTo>
                  <a:lnTo>
                    <a:pt x="1384306" y="6903510"/>
                  </a:lnTo>
                  <a:lnTo>
                    <a:pt x="1385973" y="6912076"/>
                  </a:lnTo>
                  <a:lnTo>
                    <a:pt x="1384305" y="6920648"/>
                  </a:lnTo>
                  <a:lnTo>
                    <a:pt x="1384305" y="7061454"/>
                  </a:lnTo>
                  <a:lnTo>
                    <a:pt x="1385972" y="7070020"/>
                  </a:lnTo>
                  <a:cubicBezTo>
                    <a:pt x="1385971" y="7094995"/>
                    <a:pt x="1381209" y="7119970"/>
                    <a:pt x="1371681" y="7143465"/>
                  </a:cubicBezTo>
                  <a:lnTo>
                    <a:pt x="1357037" y="7165517"/>
                  </a:lnTo>
                  <a:lnTo>
                    <a:pt x="1339737" y="7195672"/>
                  </a:lnTo>
                  <a:lnTo>
                    <a:pt x="1333329" y="7201219"/>
                  </a:lnTo>
                  <a:lnTo>
                    <a:pt x="1328807" y="7208029"/>
                  </a:lnTo>
                  <a:lnTo>
                    <a:pt x="1328808" y="7208029"/>
                  </a:lnTo>
                  <a:lnTo>
                    <a:pt x="1314458" y="7217558"/>
                  </a:lnTo>
                  <a:lnTo>
                    <a:pt x="1290337" y="7238441"/>
                  </a:lnTo>
                  <a:lnTo>
                    <a:pt x="1272413" y="7245478"/>
                  </a:lnTo>
                  <a:lnTo>
                    <a:pt x="1264245" y="7250902"/>
                  </a:lnTo>
                  <a:lnTo>
                    <a:pt x="1253047" y="7253081"/>
                  </a:lnTo>
                  <a:lnTo>
                    <a:pt x="1228467" y="7262731"/>
                  </a:lnTo>
                  <a:lnTo>
                    <a:pt x="1189134" y="7266697"/>
                  </a:lnTo>
                  <a:lnTo>
                    <a:pt x="1149800" y="7262731"/>
                  </a:lnTo>
                  <a:lnTo>
                    <a:pt x="1121945" y="7251795"/>
                  </a:lnTo>
                  <a:lnTo>
                    <a:pt x="1117357" y="7250902"/>
                  </a:lnTo>
                  <a:lnTo>
                    <a:pt x="1114011" y="7248680"/>
                  </a:lnTo>
                  <a:lnTo>
                    <a:pt x="1087931" y="7238441"/>
                  </a:lnTo>
                  <a:lnTo>
                    <a:pt x="1052835" y="7208055"/>
                  </a:lnTo>
                  <a:lnTo>
                    <a:pt x="1052794" y="7208029"/>
                  </a:lnTo>
                  <a:lnTo>
                    <a:pt x="1052734" y="7207968"/>
                  </a:lnTo>
                  <a:lnTo>
                    <a:pt x="1038530" y="7195672"/>
                  </a:lnTo>
                  <a:lnTo>
                    <a:pt x="1035965" y="7191199"/>
                  </a:lnTo>
                  <a:close/>
                </a:path>
              </a:pathLst>
            </a:custGeom>
            <a:solidFill>
              <a:srgbClr val="D8D8D8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28"/>
            <p:cNvSpPr/>
            <p:nvPr/>
          </p:nvSpPr>
          <p:spPr>
            <a:xfrm rot="10800000">
              <a:off x="6135867" y="1612636"/>
              <a:ext cx="857607" cy="4481454"/>
            </a:xfrm>
            <a:custGeom>
              <a:avLst/>
              <a:gdLst>
                <a:gd name="connsiteX0" fmla="*/ 1189134 w 1385973"/>
                <a:gd name="connsiteY0" fmla="*/ 7242452 h 7242452"/>
                <a:gd name="connsiteX1" fmla="*/ 1149800 w 1385973"/>
                <a:gd name="connsiteY1" fmla="*/ 7238486 h 7242452"/>
                <a:gd name="connsiteX2" fmla="*/ 1121945 w 1385973"/>
                <a:gd name="connsiteY2" fmla="*/ 7227550 h 7242452"/>
                <a:gd name="connsiteX3" fmla="*/ 1117357 w 1385973"/>
                <a:gd name="connsiteY3" fmla="*/ 7226657 h 7242452"/>
                <a:gd name="connsiteX4" fmla="*/ 1114011 w 1385973"/>
                <a:gd name="connsiteY4" fmla="*/ 7224435 h 7242452"/>
                <a:gd name="connsiteX5" fmla="*/ 1087931 w 1385973"/>
                <a:gd name="connsiteY5" fmla="*/ 7214196 h 7242452"/>
                <a:gd name="connsiteX6" fmla="*/ 1052835 w 1385973"/>
                <a:gd name="connsiteY6" fmla="*/ 7183810 h 7242452"/>
                <a:gd name="connsiteX7" fmla="*/ 1052794 w 1385973"/>
                <a:gd name="connsiteY7" fmla="*/ 7183784 h 7242452"/>
                <a:gd name="connsiteX8" fmla="*/ 1052734 w 1385973"/>
                <a:gd name="connsiteY8" fmla="*/ 7183723 h 7242452"/>
                <a:gd name="connsiteX9" fmla="*/ 1038530 w 1385973"/>
                <a:gd name="connsiteY9" fmla="*/ 7171427 h 7242452"/>
                <a:gd name="connsiteX10" fmla="*/ 1035965 w 1385973"/>
                <a:gd name="connsiteY10" fmla="*/ 7166954 h 7242452"/>
                <a:gd name="connsiteX11" fmla="*/ 0 w 1385973"/>
                <a:gd name="connsiteY11" fmla="*/ 6130977 h 7242452"/>
                <a:gd name="connsiteX12" fmla="*/ 0 w 1385973"/>
                <a:gd name="connsiteY12" fmla="*/ 5997277 h 7242452"/>
                <a:gd name="connsiteX13" fmla="*/ 0 w 1385973"/>
                <a:gd name="connsiteY13" fmla="*/ 3688080 h 7242452"/>
                <a:gd name="connsiteX14" fmla="*/ 0 w 1385973"/>
                <a:gd name="connsiteY14" fmla="*/ 3554380 h 7242452"/>
                <a:gd name="connsiteX15" fmla="*/ 1 w 1385973"/>
                <a:gd name="connsiteY15" fmla="*/ 3554380 h 7242452"/>
                <a:gd name="connsiteX16" fmla="*/ 1 w 1385973"/>
                <a:gd name="connsiteY16" fmla="*/ 3554373 h 7242452"/>
                <a:gd name="connsiteX17" fmla="*/ 1 w 1385973"/>
                <a:gd name="connsiteY17" fmla="*/ 1245176 h 7242452"/>
                <a:gd name="connsiteX18" fmla="*/ 1 w 1385973"/>
                <a:gd name="connsiteY18" fmla="*/ 1111476 h 7242452"/>
                <a:gd name="connsiteX19" fmla="*/ 1035966 w 1385973"/>
                <a:gd name="connsiteY19" fmla="*/ 75498 h 7242452"/>
                <a:gd name="connsiteX20" fmla="*/ 1038531 w 1385973"/>
                <a:gd name="connsiteY20" fmla="*/ 71026 h 7242452"/>
                <a:gd name="connsiteX21" fmla="*/ 1052735 w 1385973"/>
                <a:gd name="connsiteY21" fmla="*/ 58730 h 7242452"/>
                <a:gd name="connsiteX22" fmla="*/ 1052795 w 1385973"/>
                <a:gd name="connsiteY22" fmla="*/ 58668 h 7242452"/>
                <a:gd name="connsiteX23" fmla="*/ 1052836 w 1385973"/>
                <a:gd name="connsiteY23" fmla="*/ 58642 h 7242452"/>
                <a:gd name="connsiteX24" fmla="*/ 1087932 w 1385973"/>
                <a:gd name="connsiteY24" fmla="*/ 28256 h 7242452"/>
                <a:gd name="connsiteX25" fmla="*/ 1114012 w 1385973"/>
                <a:gd name="connsiteY25" fmla="*/ 18018 h 7242452"/>
                <a:gd name="connsiteX26" fmla="*/ 1117358 w 1385973"/>
                <a:gd name="connsiteY26" fmla="*/ 15796 h 7242452"/>
                <a:gd name="connsiteX27" fmla="*/ 1121946 w 1385973"/>
                <a:gd name="connsiteY27" fmla="*/ 14902 h 7242452"/>
                <a:gd name="connsiteX28" fmla="*/ 1149801 w 1385973"/>
                <a:gd name="connsiteY28" fmla="*/ 3966 h 7242452"/>
                <a:gd name="connsiteX29" fmla="*/ 1189135 w 1385973"/>
                <a:gd name="connsiteY29" fmla="*/ 0 h 7242452"/>
                <a:gd name="connsiteX30" fmla="*/ 1228468 w 1385973"/>
                <a:gd name="connsiteY30" fmla="*/ 3966 h 7242452"/>
                <a:gd name="connsiteX31" fmla="*/ 1253048 w 1385973"/>
                <a:gd name="connsiteY31" fmla="*/ 13616 h 7242452"/>
                <a:gd name="connsiteX32" fmla="*/ 1264246 w 1385973"/>
                <a:gd name="connsiteY32" fmla="*/ 15796 h 7242452"/>
                <a:gd name="connsiteX33" fmla="*/ 1272414 w 1385973"/>
                <a:gd name="connsiteY33" fmla="*/ 21220 h 7242452"/>
                <a:gd name="connsiteX34" fmla="*/ 1290338 w 1385973"/>
                <a:gd name="connsiteY34" fmla="*/ 28256 h 7242452"/>
                <a:gd name="connsiteX35" fmla="*/ 1314459 w 1385973"/>
                <a:gd name="connsiteY35" fmla="*/ 49140 h 7242452"/>
                <a:gd name="connsiteX36" fmla="*/ 1328809 w 1385973"/>
                <a:gd name="connsiteY36" fmla="*/ 58668 h 7242452"/>
                <a:gd name="connsiteX37" fmla="*/ 1328808 w 1385973"/>
                <a:gd name="connsiteY37" fmla="*/ 58668 h 7242452"/>
                <a:gd name="connsiteX38" fmla="*/ 1333330 w 1385973"/>
                <a:gd name="connsiteY38" fmla="*/ 65478 h 7242452"/>
                <a:gd name="connsiteX39" fmla="*/ 1339738 w 1385973"/>
                <a:gd name="connsiteY39" fmla="*/ 71026 h 7242452"/>
                <a:gd name="connsiteX40" fmla="*/ 1357038 w 1385973"/>
                <a:gd name="connsiteY40" fmla="*/ 101180 h 7242452"/>
                <a:gd name="connsiteX41" fmla="*/ 1371682 w 1385973"/>
                <a:gd name="connsiteY41" fmla="*/ 123232 h 7242452"/>
                <a:gd name="connsiteX42" fmla="*/ 1385973 w 1385973"/>
                <a:gd name="connsiteY42" fmla="*/ 196678 h 7242452"/>
                <a:gd name="connsiteX43" fmla="*/ 1384306 w 1385973"/>
                <a:gd name="connsiteY43" fmla="*/ 205244 h 7242452"/>
                <a:gd name="connsiteX44" fmla="*/ 1384306 w 1385973"/>
                <a:gd name="connsiteY44" fmla="*/ 321811 h 7242452"/>
                <a:gd name="connsiteX45" fmla="*/ 1385973 w 1385973"/>
                <a:gd name="connsiteY45" fmla="*/ 330378 h 7242452"/>
                <a:gd name="connsiteX46" fmla="*/ 1384306 w 1385973"/>
                <a:gd name="connsiteY46" fmla="*/ 338944 h 7242452"/>
                <a:gd name="connsiteX47" fmla="*/ 1384307 w 1385973"/>
                <a:gd name="connsiteY47" fmla="*/ 2491960 h 7242452"/>
                <a:gd name="connsiteX48" fmla="*/ 1385973 w 1385973"/>
                <a:gd name="connsiteY48" fmla="*/ 2491960 h 7242452"/>
                <a:gd name="connsiteX49" fmla="*/ 1385973 w 1385973"/>
                <a:gd name="connsiteY49" fmla="*/ 2625660 h 7242452"/>
                <a:gd name="connsiteX50" fmla="*/ 1385973 w 1385973"/>
                <a:gd name="connsiteY50" fmla="*/ 4940350 h 7242452"/>
                <a:gd name="connsiteX51" fmla="*/ 1385973 w 1385973"/>
                <a:gd name="connsiteY51" fmla="*/ 5074050 h 7242452"/>
                <a:gd name="connsiteX52" fmla="*/ 1384306 w 1385973"/>
                <a:gd name="connsiteY52" fmla="*/ 5074050 h 7242452"/>
                <a:gd name="connsiteX53" fmla="*/ 1384305 w 1385973"/>
                <a:gd name="connsiteY53" fmla="*/ 6903510 h 7242452"/>
                <a:gd name="connsiteX54" fmla="*/ 1385972 w 1385973"/>
                <a:gd name="connsiteY54" fmla="*/ 6912075 h 7242452"/>
                <a:gd name="connsiteX55" fmla="*/ 1384305 w 1385973"/>
                <a:gd name="connsiteY55" fmla="*/ 6920642 h 7242452"/>
                <a:gd name="connsiteX56" fmla="*/ 1384305 w 1385973"/>
                <a:gd name="connsiteY56" fmla="*/ 7037209 h 7242452"/>
                <a:gd name="connsiteX57" fmla="*/ 1385972 w 1385973"/>
                <a:gd name="connsiteY57" fmla="*/ 7045775 h 7242452"/>
                <a:gd name="connsiteX58" fmla="*/ 1371681 w 1385973"/>
                <a:gd name="connsiteY58" fmla="*/ 7119220 h 7242452"/>
                <a:gd name="connsiteX59" fmla="*/ 1357037 w 1385973"/>
                <a:gd name="connsiteY59" fmla="*/ 7141272 h 7242452"/>
                <a:gd name="connsiteX60" fmla="*/ 1339737 w 1385973"/>
                <a:gd name="connsiteY60" fmla="*/ 7171427 h 7242452"/>
                <a:gd name="connsiteX61" fmla="*/ 1333329 w 1385973"/>
                <a:gd name="connsiteY61" fmla="*/ 7176974 h 7242452"/>
                <a:gd name="connsiteX62" fmla="*/ 1328807 w 1385973"/>
                <a:gd name="connsiteY62" fmla="*/ 7183784 h 7242452"/>
                <a:gd name="connsiteX63" fmla="*/ 1328808 w 1385973"/>
                <a:gd name="connsiteY63" fmla="*/ 7183784 h 7242452"/>
                <a:gd name="connsiteX64" fmla="*/ 1314458 w 1385973"/>
                <a:gd name="connsiteY64" fmla="*/ 7193313 h 7242452"/>
                <a:gd name="connsiteX65" fmla="*/ 1290337 w 1385973"/>
                <a:gd name="connsiteY65" fmla="*/ 7214196 h 7242452"/>
                <a:gd name="connsiteX66" fmla="*/ 1272413 w 1385973"/>
                <a:gd name="connsiteY66" fmla="*/ 7221233 h 7242452"/>
                <a:gd name="connsiteX67" fmla="*/ 1264245 w 1385973"/>
                <a:gd name="connsiteY67" fmla="*/ 7226657 h 7242452"/>
                <a:gd name="connsiteX68" fmla="*/ 1253047 w 1385973"/>
                <a:gd name="connsiteY68" fmla="*/ 7228836 h 7242452"/>
                <a:gd name="connsiteX69" fmla="*/ 1228467 w 1385973"/>
                <a:gd name="connsiteY69" fmla="*/ 7238486 h 7242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385973" h="7242452">
                  <a:moveTo>
                    <a:pt x="1189134" y="7242452"/>
                  </a:moveTo>
                  <a:lnTo>
                    <a:pt x="1149800" y="7238486"/>
                  </a:lnTo>
                  <a:lnTo>
                    <a:pt x="1121945" y="7227550"/>
                  </a:lnTo>
                  <a:lnTo>
                    <a:pt x="1117357" y="7226657"/>
                  </a:lnTo>
                  <a:lnTo>
                    <a:pt x="1114011" y="7224435"/>
                  </a:lnTo>
                  <a:lnTo>
                    <a:pt x="1087931" y="7214196"/>
                  </a:lnTo>
                  <a:lnTo>
                    <a:pt x="1052835" y="7183810"/>
                  </a:lnTo>
                  <a:lnTo>
                    <a:pt x="1052794" y="7183784"/>
                  </a:lnTo>
                  <a:lnTo>
                    <a:pt x="1052734" y="7183723"/>
                  </a:lnTo>
                  <a:lnTo>
                    <a:pt x="1038530" y="7171427"/>
                  </a:lnTo>
                  <a:lnTo>
                    <a:pt x="1035965" y="7166954"/>
                  </a:lnTo>
                  <a:lnTo>
                    <a:pt x="0" y="6130977"/>
                  </a:lnTo>
                  <a:lnTo>
                    <a:pt x="0" y="5997277"/>
                  </a:lnTo>
                  <a:lnTo>
                    <a:pt x="0" y="3688080"/>
                  </a:lnTo>
                  <a:lnTo>
                    <a:pt x="0" y="3554380"/>
                  </a:lnTo>
                  <a:lnTo>
                    <a:pt x="1" y="3554380"/>
                  </a:lnTo>
                  <a:lnTo>
                    <a:pt x="1" y="3554373"/>
                  </a:lnTo>
                  <a:lnTo>
                    <a:pt x="1" y="1245176"/>
                  </a:lnTo>
                  <a:lnTo>
                    <a:pt x="1" y="1111476"/>
                  </a:lnTo>
                  <a:lnTo>
                    <a:pt x="1035966" y="75498"/>
                  </a:lnTo>
                  <a:lnTo>
                    <a:pt x="1038531" y="71026"/>
                  </a:lnTo>
                  <a:lnTo>
                    <a:pt x="1052735" y="58730"/>
                  </a:lnTo>
                  <a:lnTo>
                    <a:pt x="1052795" y="58668"/>
                  </a:lnTo>
                  <a:lnTo>
                    <a:pt x="1052836" y="58642"/>
                  </a:lnTo>
                  <a:lnTo>
                    <a:pt x="1087932" y="28256"/>
                  </a:lnTo>
                  <a:lnTo>
                    <a:pt x="1114012" y="18018"/>
                  </a:lnTo>
                  <a:lnTo>
                    <a:pt x="1117358" y="15796"/>
                  </a:lnTo>
                  <a:lnTo>
                    <a:pt x="1121946" y="14902"/>
                  </a:lnTo>
                  <a:lnTo>
                    <a:pt x="1149801" y="3966"/>
                  </a:lnTo>
                  <a:lnTo>
                    <a:pt x="1189135" y="0"/>
                  </a:lnTo>
                  <a:lnTo>
                    <a:pt x="1228468" y="3966"/>
                  </a:lnTo>
                  <a:lnTo>
                    <a:pt x="1253048" y="13616"/>
                  </a:lnTo>
                  <a:lnTo>
                    <a:pt x="1264246" y="15796"/>
                  </a:lnTo>
                  <a:lnTo>
                    <a:pt x="1272414" y="21220"/>
                  </a:lnTo>
                  <a:lnTo>
                    <a:pt x="1290338" y="28256"/>
                  </a:lnTo>
                  <a:lnTo>
                    <a:pt x="1314459" y="49140"/>
                  </a:lnTo>
                  <a:lnTo>
                    <a:pt x="1328809" y="58668"/>
                  </a:lnTo>
                  <a:lnTo>
                    <a:pt x="1328808" y="58668"/>
                  </a:lnTo>
                  <a:lnTo>
                    <a:pt x="1333330" y="65478"/>
                  </a:lnTo>
                  <a:lnTo>
                    <a:pt x="1339738" y="71026"/>
                  </a:lnTo>
                  <a:lnTo>
                    <a:pt x="1357038" y="101180"/>
                  </a:lnTo>
                  <a:lnTo>
                    <a:pt x="1371682" y="123232"/>
                  </a:lnTo>
                  <a:cubicBezTo>
                    <a:pt x="1381210" y="146728"/>
                    <a:pt x="1385972" y="171702"/>
                    <a:pt x="1385973" y="196678"/>
                  </a:cubicBezTo>
                  <a:lnTo>
                    <a:pt x="1384306" y="205244"/>
                  </a:lnTo>
                  <a:lnTo>
                    <a:pt x="1384306" y="321811"/>
                  </a:lnTo>
                  <a:lnTo>
                    <a:pt x="1385973" y="330378"/>
                  </a:lnTo>
                  <a:lnTo>
                    <a:pt x="1384306" y="338944"/>
                  </a:lnTo>
                  <a:lnTo>
                    <a:pt x="1384307" y="2491960"/>
                  </a:lnTo>
                  <a:lnTo>
                    <a:pt x="1385973" y="2491960"/>
                  </a:lnTo>
                  <a:lnTo>
                    <a:pt x="1385973" y="2625660"/>
                  </a:lnTo>
                  <a:lnTo>
                    <a:pt x="1385973" y="4940350"/>
                  </a:lnTo>
                  <a:lnTo>
                    <a:pt x="1385973" y="5074050"/>
                  </a:lnTo>
                  <a:lnTo>
                    <a:pt x="1384306" y="5074050"/>
                  </a:lnTo>
                  <a:lnTo>
                    <a:pt x="1384305" y="6903510"/>
                  </a:lnTo>
                  <a:lnTo>
                    <a:pt x="1385972" y="6912075"/>
                  </a:lnTo>
                  <a:lnTo>
                    <a:pt x="1384305" y="6920642"/>
                  </a:lnTo>
                  <a:lnTo>
                    <a:pt x="1384305" y="7037209"/>
                  </a:lnTo>
                  <a:lnTo>
                    <a:pt x="1385972" y="7045775"/>
                  </a:lnTo>
                  <a:cubicBezTo>
                    <a:pt x="1385971" y="7070750"/>
                    <a:pt x="1381209" y="7095725"/>
                    <a:pt x="1371681" y="7119220"/>
                  </a:cubicBezTo>
                  <a:lnTo>
                    <a:pt x="1357037" y="7141272"/>
                  </a:lnTo>
                  <a:lnTo>
                    <a:pt x="1339737" y="7171427"/>
                  </a:lnTo>
                  <a:lnTo>
                    <a:pt x="1333329" y="7176974"/>
                  </a:lnTo>
                  <a:lnTo>
                    <a:pt x="1328807" y="7183784"/>
                  </a:lnTo>
                  <a:lnTo>
                    <a:pt x="1328808" y="7183784"/>
                  </a:lnTo>
                  <a:lnTo>
                    <a:pt x="1314458" y="7193313"/>
                  </a:lnTo>
                  <a:lnTo>
                    <a:pt x="1290337" y="7214196"/>
                  </a:lnTo>
                  <a:lnTo>
                    <a:pt x="1272413" y="7221233"/>
                  </a:lnTo>
                  <a:lnTo>
                    <a:pt x="1264245" y="7226657"/>
                  </a:lnTo>
                  <a:lnTo>
                    <a:pt x="1253047" y="7228836"/>
                  </a:lnTo>
                  <a:lnTo>
                    <a:pt x="1228467" y="7238486"/>
                  </a:lnTo>
                  <a:close/>
                </a:path>
              </a:pathLst>
            </a:custGeom>
            <a:solidFill>
              <a:srgbClr val="C5C5C5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29"/>
            <p:cNvSpPr/>
            <p:nvPr/>
          </p:nvSpPr>
          <p:spPr>
            <a:xfrm rot="16200000" flipV="1">
              <a:off x="5666937" y="2057226"/>
              <a:ext cx="857606" cy="4501199"/>
            </a:xfrm>
            <a:custGeom>
              <a:avLst/>
              <a:gdLst>
                <a:gd name="connsiteX0" fmla="*/ 1385973 w 1385973"/>
                <a:gd name="connsiteY0" fmla="*/ 5105957 h 7274359"/>
                <a:gd name="connsiteX1" fmla="*/ 1385973 w 1385973"/>
                <a:gd name="connsiteY1" fmla="*/ 4940351 h 7274359"/>
                <a:gd name="connsiteX2" fmla="*/ 1385973 w 1385973"/>
                <a:gd name="connsiteY2" fmla="*/ 2657567 h 7274359"/>
                <a:gd name="connsiteX3" fmla="*/ 1385973 w 1385973"/>
                <a:gd name="connsiteY3" fmla="*/ 2491961 h 7274359"/>
                <a:gd name="connsiteX4" fmla="*/ 1384307 w 1385973"/>
                <a:gd name="connsiteY4" fmla="*/ 2491961 h 7274359"/>
                <a:gd name="connsiteX5" fmla="*/ 1384306 w 1385973"/>
                <a:gd name="connsiteY5" fmla="*/ 370851 h 7274359"/>
                <a:gd name="connsiteX6" fmla="*/ 1385973 w 1385973"/>
                <a:gd name="connsiteY6" fmla="*/ 362285 h 7274359"/>
                <a:gd name="connsiteX7" fmla="*/ 1384306 w 1385973"/>
                <a:gd name="connsiteY7" fmla="*/ 353718 h 7274359"/>
                <a:gd name="connsiteX8" fmla="*/ 1384306 w 1385973"/>
                <a:gd name="connsiteY8" fmla="*/ 205245 h 7274359"/>
                <a:gd name="connsiteX9" fmla="*/ 1385973 w 1385973"/>
                <a:gd name="connsiteY9" fmla="*/ 196679 h 7274359"/>
                <a:gd name="connsiteX10" fmla="*/ 1371682 w 1385973"/>
                <a:gd name="connsiteY10" fmla="*/ 123233 h 7274359"/>
                <a:gd name="connsiteX11" fmla="*/ 1357038 w 1385973"/>
                <a:gd name="connsiteY11" fmla="*/ 101181 h 7274359"/>
                <a:gd name="connsiteX12" fmla="*/ 1339738 w 1385973"/>
                <a:gd name="connsiteY12" fmla="*/ 71027 h 7274359"/>
                <a:gd name="connsiteX13" fmla="*/ 1333330 w 1385973"/>
                <a:gd name="connsiteY13" fmla="*/ 65479 h 7274359"/>
                <a:gd name="connsiteX14" fmla="*/ 1328808 w 1385973"/>
                <a:gd name="connsiteY14" fmla="*/ 58669 h 7274359"/>
                <a:gd name="connsiteX15" fmla="*/ 1328809 w 1385973"/>
                <a:gd name="connsiteY15" fmla="*/ 58669 h 7274359"/>
                <a:gd name="connsiteX16" fmla="*/ 1314459 w 1385973"/>
                <a:gd name="connsiteY16" fmla="*/ 49141 h 7274359"/>
                <a:gd name="connsiteX17" fmla="*/ 1290338 w 1385973"/>
                <a:gd name="connsiteY17" fmla="*/ 28257 h 7274359"/>
                <a:gd name="connsiteX18" fmla="*/ 1272414 w 1385973"/>
                <a:gd name="connsiteY18" fmla="*/ 21221 h 7274359"/>
                <a:gd name="connsiteX19" fmla="*/ 1264246 w 1385973"/>
                <a:gd name="connsiteY19" fmla="*/ 15797 h 7274359"/>
                <a:gd name="connsiteX20" fmla="*/ 1253048 w 1385973"/>
                <a:gd name="connsiteY20" fmla="*/ 13617 h 7274359"/>
                <a:gd name="connsiteX21" fmla="*/ 1228468 w 1385973"/>
                <a:gd name="connsiteY21" fmla="*/ 3967 h 7274359"/>
                <a:gd name="connsiteX22" fmla="*/ 1189135 w 1385973"/>
                <a:gd name="connsiteY22" fmla="*/ 0 h 7274359"/>
                <a:gd name="connsiteX23" fmla="*/ 1149801 w 1385973"/>
                <a:gd name="connsiteY23" fmla="*/ 3967 h 7274359"/>
                <a:gd name="connsiteX24" fmla="*/ 1121946 w 1385973"/>
                <a:gd name="connsiteY24" fmla="*/ 14903 h 7274359"/>
                <a:gd name="connsiteX25" fmla="*/ 1117358 w 1385973"/>
                <a:gd name="connsiteY25" fmla="*/ 15797 h 7274359"/>
                <a:gd name="connsiteX26" fmla="*/ 1114012 w 1385973"/>
                <a:gd name="connsiteY26" fmla="*/ 18019 h 7274359"/>
                <a:gd name="connsiteX27" fmla="*/ 1087932 w 1385973"/>
                <a:gd name="connsiteY27" fmla="*/ 28257 h 7274359"/>
                <a:gd name="connsiteX28" fmla="*/ 1052836 w 1385973"/>
                <a:gd name="connsiteY28" fmla="*/ 58643 h 7274359"/>
                <a:gd name="connsiteX29" fmla="*/ 1052795 w 1385973"/>
                <a:gd name="connsiteY29" fmla="*/ 58669 h 7274359"/>
                <a:gd name="connsiteX30" fmla="*/ 1052735 w 1385973"/>
                <a:gd name="connsiteY30" fmla="*/ 58731 h 7274359"/>
                <a:gd name="connsiteX31" fmla="*/ 1038531 w 1385973"/>
                <a:gd name="connsiteY31" fmla="*/ 71027 h 7274359"/>
                <a:gd name="connsiteX32" fmla="*/ 1035966 w 1385973"/>
                <a:gd name="connsiteY32" fmla="*/ 75499 h 7274359"/>
                <a:gd name="connsiteX33" fmla="*/ 1 w 1385973"/>
                <a:gd name="connsiteY33" fmla="*/ 1111477 h 7274359"/>
                <a:gd name="connsiteX34" fmla="*/ 1 w 1385973"/>
                <a:gd name="connsiteY34" fmla="*/ 1277083 h 7274359"/>
                <a:gd name="connsiteX35" fmla="*/ 1 w 1385973"/>
                <a:gd name="connsiteY35" fmla="*/ 3554374 h 7274359"/>
                <a:gd name="connsiteX36" fmla="*/ 1 w 1385973"/>
                <a:gd name="connsiteY36" fmla="*/ 3554381 h 7274359"/>
                <a:gd name="connsiteX37" fmla="*/ 0 w 1385973"/>
                <a:gd name="connsiteY37" fmla="*/ 3554381 h 7274359"/>
                <a:gd name="connsiteX38" fmla="*/ 0 w 1385973"/>
                <a:gd name="connsiteY38" fmla="*/ 3719987 h 7274359"/>
                <a:gd name="connsiteX39" fmla="*/ 0 w 1385973"/>
                <a:gd name="connsiteY39" fmla="*/ 5997278 h 7274359"/>
                <a:gd name="connsiteX40" fmla="*/ 0 w 1385973"/>
                <a:gd name="connsiteY40" fmla="*/ 6162884 h 7274359"/>
                <a:gd name="connsiteX41" fmla="*/ 1035965 w 1385973"/>
                <a:gd name="connsiteY41" fmla="*/ 7198861 h 7274359"/>
                <a:gd name="connsiteX42" fmla="*/ 1038530 w 1385973"/>
                <a:gd name="connsiteY42" fmla="*/ 7203334 h 7274359"/>
                <a:gd name="connsiteX43" fmla="*/ 1052734 w 1385973"/>
                <a:gd name="connsiteY43" fmla="*/ 7215630 h 7274359"/>
                <a:gd name="connsiteX44" fmla="*/ 1052794 w 1385973"/>
                <a:gd name="connsiteY44" fmla="*/ 7215691 h 7274359"/>
                <a:gd name="connsiteX45" fmla="*/ 1052835 w 1385973"/>
                <a:gd name="connsiteY45" fmla="*/ 7215717 h 7274359"/>
                <a:gd name="connsiteX46" fmla="*/ 1087931 w 1385973"/>
                <a:gd name="connsiteY46" fmla="*/ 7246103 h 7274359"/>
                <a:gd name="connsiteX47" fmla="*/ 1114011 w 1385973"/>
                <a:gd name="connsiteY47" fmla="*/ 7256342 h 7274359"/>
                <a:gd name="connsiteX48" fmla="*/ 1117357 w 1385973"/>
                <a:gd name="connsiteY48" fmla="*/ 7258564 h 7274359"/>
                <a:gd name="connsiteX49" fmla="*/ 1121945 w 1385973"/>
                <a:gd name="connsiteY49" fmla="*/ 7259457 h 7274359"/>
                <a:gd name="connsiteX50" fmla="*/ 1149800 w 1385973"/>
                <a:gd name="connsiteY50" fmla="*/ 7270393 h 7274359"/>
                <a:gd name="connsiteX51" fmla="*/ 1189134 w 1385973"/>
                <a:gd name="connsiteY51" fmla="*/ 7274359 h 7274359"/>
                <a:gd name="connsiteX52" fmla="*/ 1228467 w 1385973"/>
                <a:gd name="connsiteY52" fmla="*/ 7270393 h 7274359"/>
                <a:gd name="connsiteX53" fmla="*/ 1253047 w 1385973"/>
                <a:gd name="connsiteY53" fmla="*/ 7260743 h 7274359"/>
                <a:gd name="connsiteX54" fmla="*/ 1264245 w 1385973"/>
                <a:gd name="connsiteY54" fmla="*/ 7258564 h 7274359"/>
                <a:gd name="connsiteX55" fmla="*/ 1272413 w 1385973"/>
                <a:gd name="connsiteY55" fmla="*/ 7253140 h 7274359"/>
                <a:gd name="connsiteX56" fmla="*/ 1290337 w 1385973"/>
                <a:gd name="connsiteY56" fmla="*/ 7246103 h 7274359"/>
                <a:gd name="connsiteX57" fmla="*/ 1314458 w 1385973"/>
                <a:gd name="connsiteY57" fmla="*/ 7225220 h 7274359"/>
                <a:gd name="connsiteX58" fmla="*/ 1328808 w 1385973"/>
                <a:gd name="connsiteY58" fmla="*/ 7215691 h 7274359"/>
                <a:gd name="connsiteX59" fmla="*/ 1328807 w 1385973"/>
                <a:gd name="connsiteY59" fmla="*/ 7215691 h 7274359"/>
                <a:gd name="connsiteX60" fmla="*/ 1333329 w 1385973"/>
                <a:gd name="connsiteY60" fmla="*/ 7208881 h 7274359"/>
                <a:gd name="connsiteX61" fmla="*/ 1339737 w 1385973"/>
                <a:gd name="connsiteY61" fmla="*/ 7203334 h 7274359"/>
                <a:gd name="connsiteX62" fmla="*/ 1357037 w 1385973"/>
                <a:gd name="connsiteY62" fmla="*/ 7173179 h 7274359"/>
                <a:gd name="connsiteX63" fmla="*/ 1371681 w 1385973"/>
                <a:gd name="connsiteY63" fmla="*/ 7151127 h 7274359"/>
                <a:gd name="connsiteX64" fmla="*/ 1385972 w 1385973"/>
                <a:gd name="connsiteY64" fmla="*/ 7077682 h 7274359"/>
                <a:gd name="connsiteX65" fmla="*/ 1384305 w 1385973"/>
                <a:gd name="connsiteY65" fmla="*/ 7069116 h 7274359"/>
                <a:gd name="connsiteX66" fmla="*/ 1384305 w 1385973"/>
                <a:gd name="connsiteY66" fmla="*/ 6920643 h 7274359"/>
                <a:gd name="connsiteX67" fmla="*/ 1385972 w 1385973"/>
                <a:gd name="connsiteY67" fmla="*/ 6912076 h 7274359"/>
                <a:gd name="connsiteX68" fmla="*/ 1384305 w 1385973"/>
                <a:gd name="connsiteY68" fmla="*/ 6903510 h 7274359"/>
                <a:gd name="connsiteX69" fmla="*/ 1384306 w 1385973"/>
                <a:gd name="connsiteY69" fmla="*/ 5105957 h 727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385973" h="7274359">
                  <a:moveTo>
                    <a:pt x="1385973" y="5105957"/>
                  </a:moveTo>
                  <a:lnTo>
                    <a:pt x="1385973" y="4940351"/>
                  </a:lnTo>
                  <a:lnTo>
                    <a:pt x="1385973" y="2657567"/>
                  </a:lnTo>
                  <a:lnTo>
                    <a:pt x="1385973" y="2491961"/>
                  </a:lnTo>
                  <a:lnTo>
                    <a:pt x="1384307" y="2491961"/>
                  </a:lnTo>
                  <a:lnTo>
                    <a:pt x="1384306" y="370851"/>
                  </a:lnTo>
                  <a:lnTo>
                    <a:pt x="1385973" y="362285"/>
                  </a:lnTo>
                  <a:lnTo>
                    <a:pt x="1384306" y="353718"/>
                  </a:lnTo>
                  <a:lnTo>
                    <a:pt x="1384306" y="205245"/>
                  </a:lnTo>
                  <a:lnTo>
                    <a:pt x="1385973" y="196679"/>
                  </a:lnTo>
                  <a:cubicBezTo>
                    <a:pt x="1385972" y="171703"/>
                    <a:pt x="1381210" y="146729"/>
                    <a:pt x="1371682" y="123233"/>
                  </a:cubicBezTo>
                  <a:lnTo>
                    <a:pt x="1357038" y="101181"/>
                  </a:lnTo>
                  <a:lnTo>
                    <a:pt x="1339738" y="71027"/>
                  </a:lnTo>
                  <a:lnTo>
                    <a:pt x="1333330" y="65479"/>
                  </a:lnTo>
                  <a:lnTo>
                    <a:pt x="1328808" y="58669"/>
                  </a:lnTo>
                  <a:lnTo>
                    <a:pt x="1328809" y="58669"/>
                  </a:lnTo>
                  <a:lnTo>
                    <a:pt x="1314459" y="49141"/>
                  </a:lnTo>
                  <a:lnTo>
                    <a:pt x="1290338" y="28257"/>
                  </a:lnTo>
                  <a:lnTo>
                    <a:pt x="1272414" y="21221"/>
                  </a:lnTo>
                  <a:lnTo>
                    <a:pt x="1264246" y="15797"/>
                  </a:lnTo>
                  <a:lnTo>
                    <a:pt x="1253048" y="13617"/>
                  </a:lnTo>
                  <a:lnTo>
                    <a:pt x="1228468" y="3967"/>
                  </a:lnTo>
                  <a:lnTo>
                    <a:pt x="1189135" y="0"/>
                  </a:lnTo>
                  <a:lnTo>
                    <a:pt x="1149801" y="3967"/>
                  </a:lnTo>
                  <a:lnTo>
                    <a:pt x="1121946" y="14903"/>
                  </a:lnTo>
                  <a:lnTo>
                    <a:pt x="1117358" y="15797"/>
                  </a:lnTo>
                  <a:lnTo>
                    <a:pt x="1114012" y="18019"/>
                  </a:lnTo>
                  <a:lnTo>
                    <a:pt x="1087932" y="28257"/>
                  </a:lnTo>
                  <a:lnTo>
                    <a:pt x="1052836" y="58643"/>
                  </a:lnTo>
                  <a:lnTo>
                    <a:pt x="1052795" y="58669"/>
                  </a:lnTo>
                  <a:lnTo>
                    <a:pt x="1052735" y="58731"/>
                  </a:lnTo>
                  <a:lnTo>
                    <a:pt x="1038531" y="71027"/>
                  </a:lnTo>
                  <a:lnTo>
                    <a:pt x="1035966" y="75499"/>
                  </a:lnTo>
                  <a:lnTo>
                    <a:pt x="1" y="1111477"/>
                  </a:lnTo>
                  <a:lnTo>
                    <a:pt x="1" y="1277083"/>
                  </a:lnTo>
                  <a:lnTo>
                    <a:pt x="1" y="3554374"/>
                  </a:lnTo>
                  <a:lnTo>
                    <a:pt x="1" y="3554381"/>
                  </a:lnTo>
                  <a:lnTo>
                    <a:pt x="0" y="3554381"/>
                  </a:lnTo>
                  <a:lnTo>
                    <a:pt x="0" y="3719987"/>
                  </a:lnTo>
                  <a:lnTo>
                    <a:pt x="0" y="5997278"/>
                  </a:lnTo>
                  <a:lnTo>
                    <a:pt x="0" y="6162884"/>
                  </a:lnTo>
                  <a:lnTo>
                    <a:pt x="1035965" y="7198861"/>
                  </a:lnTo>
                  <a:lnTo>
                    <a:pt x="1038530" y="7203334"/>
                  </a:lnTo>
                  <a:lnTo>
                    <a:pt x="1052734" y="7215630"/>
                  </a:lnTo>
                  <a:lnTo>
                    <a:pt x="1052794" y="7215691"/>
                  </a:lnTo>
                  <a:lnTo>
                    <a:pt x="1052835" y="7215717"/>
                  </a:lnTo>
                  <a:lnTo>
                    <a:pt x="1087931" y="7246103"/>
                  </a:lnTo>
                  <a:lnTo>
                    <a:pt x="1114011" y="7256342"/>
                  </a:lnTo>
                  <a:lnTo>
                    <a:pt x="1117357" y="7258564"/>
                  </a:lnTo>
                  <a:lnTo>
                    <a:pt x="1121945" y="7259457"/>
                  </a:lnTo>
                  <a:lnTo>
                    <a:pt x="1149800" y="7270393"/>
                  </a:lnTo>
                  <a:lnTo>
                    <a:pt x="1189134" y="7274359"/>
                  </a:lnTo>
                  <a:lnTo>
                    <a:pt x="1228467" y="7270393"/>
                  </a:lnTo>
                  <a:lnTo>
                    <a:pt x="1253047" y="7260743"/>
                  </a:lnTo>
                  <a:lnTo>
                    <a:pt x="1264245" y="7258564"/>
                  </a:lnTo>
                  <a:lnTo>
                    <a:pt x="1272413" y="7253140"/>
                  </a:lnTo>
                  <a:lnTo>
                    <a:pt x="1290337" y="7246103"/>
                  </a:lnTo>
                  <a:lnTo>
                    <a:pt x="1314458" y="7225220"/>
                  </a:lnTo>
                  <a:lnTo>
                    <a:pt x="1328808" y="7215691"/>
                  </a:lnTo>
                  <a:lnTo>
                    <a:pt x="1328807" y="7215691"/>
                  </a:lnTo>
                  <a:lnTo>
                    <a:pt x="1333329" y="7208881"/>
                  </a:lnTo>
                  <a:lnTo>
                    <a:pt x="1339737" y="7203334"/>
                  </a:lnTo>
                  <a:lnTo>
                    <a:pt x="1357037" y="7173179"/>
                  </a:lnTo>
                  <a:lnTo>
                    <a:pt x="1371681" y="7151127"/>
                  </a:lnTo>
                  <a:cubicBezTo>
                    <a:pt x="1381209" y="7127632"/>
                    <a:pt x="1385971" y="7102657"/>
                    <a:pt x="1385972" y="7077682"/>
                  </a:cubicBezTo>
                  <a:lnTo>
                    <a:pt x="1384305" y="7069116"/>
                  </a:lnTo>
                  <a:lnTo>
                    <a:pt x="1384305" y="6920643"/>
                  </a:lnTo>
                  <a:lnTo>
                    <a:pt x="1385972" y="6912076"/>
                  </a:lnTo>
                  <a:lnTo>
                    <a:pt x="1384305" y="6903510"/>
                  </a:lnTo>
                  <a:lnTo>
                    <a:pt x="1384306" y="5105957"/>
                  </a:lnTo>
                  <a:close/>
                </a:path>
              </a:pathLst>
            </a:custGeom>
            <a:solidFill>
              <a:srgbClr val="D8D8D8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30"/>
            <p:cNvSpPr/>
            <p:nvPr/>
          </p:nvSpPr>
          <p:spPr>
            <a:xfrm rot="10800000" flipH="1" flipV="1">
              <a:off x="5171463" y="3816171"/>
              <a:ext cx="857607" cy="2269220"/>
            </a:xfrm>
            <a:custGeom>
              <a:avLst/>
              <a:gdLst>
                <a:gd name="connsiteX0" fmla="*/ 0 w 980636"/>
                <a:gd name="connsiteY0" fmla="*/ 0 h 2594754"/>
                <a:gd name="connsiteX1" fmla="*/ 980636 w 980636"/>
                <a:gd name="connsiteY1" fmla="*/ 0 h 2594754"/>
                <a:gd name="connsiteX2" fmla="*/ 980636 w 980636"/>
                <a:gd name="connsiteY2" fmla="*/ 503855 h 2594754"/>
                <a:gd name="connsiteX3" fmla="*/ 979457 w 980636"/>
                <a:gd name="connsiteY3" fmla="*/ 503855 h 2594754"/>
                <a:gd name="connsiteX4" fmla="*/ 979457 w 980636"/>
                <a:gd name="connsiteY4" fmla="*/ 2449536 h 2594754"/>
                <a:gd name="connsiteX5" fmla="*/ 980636 w 980636"/>
                <a:gd name="connsiteY5" fmla="*/ 2455597 h 2594754"/>
                <a:gd name="connsiteX6" fmla="*/ 970525 w 980636"/>
                <a:gd name="connsiteY6" fmla="*/ 2507562 h 2594754"/>
                <a:gd name="connsiteX7" fmla="*/ 960163 w 980636"/>
                <a:gd name="connsiteY7" fmla="*/ 2523165 h 2594754"/>
                <a:gd name="connsiteX8" fmla="*/ 947923 w 980636"/>
                <a:gd name="connsiteY8" fmla="*/ 2544501 h 2594754"/>
                <a:gd name="connsiteX9" fmla="*/ 943389 w 980636"/>
                <a:gd name="connsiteY9" fmla="*/ 2548426 h 2594754"/>
                <a:gd name="connsiteX10" fmla="*/ 940190 w 980636"/>
                <a:gd name="connsiteY10" fmla="*/ 2553244 h 2594754"/>
                <a:gd name="connsiteX11" fmla="*/ 940190 w 980636"/>
                <a:gd name="connsiteY11" fmla="*/ 2553244 h 2594754"/>
                <a:gd name="connsiteX12" fmla="*/ 930037 w 980636"/>
                <a:gd name="connsiteY12" fmla="*/ 2559986 h 2594754"/>
                <a:gd name="connsiteX13" fmla="*/ 912970 w 980636"/>
                <a:gd name="connsiteY13" fmla="*/ 2574762 h 2594754"/>
                <a:gd name="connsiteX14" fmla="*/ 900288 w 980636"/>
                <a:gd name="connsiteY14" fmla="*/ 2579741 h 2594754"/>
                <a:gd name="connsiteX15" fmla="*/ 894509 w 980636"/>
                <a:gd name="connsiteY15" fmla="*/ 2583578 h 2594754"/>
                <a:gd name="connsiteX16" fmla="*/ 886586 w 980636"/>
                <a:gd name="connsiteY16" fmla="*/ 2585120 h 2594754"/>
                <a:gd name="connsiteX17" fmla="*/ 869195 w 980636"/>
                <a:gd name="connsiteY17" fmla="*/ 2591948 h 2594754"/>
                <a:gd name="connsiteX18" fmla="*/ 841365 w 980636"/>
                <a:gd name="connsiteY18" fmla="*/ 2594754 h 2594754"/>
                <a:gd name="connsiteX19" fmla="*/ 813534 w 980636"/>
                <a:gd name="connsiteY19" fmla="*/ 2591948 h 2594754"/>
                <a:gd name="connsiteX20" fmla="*/ 793826 w 980636"/>
                <a:gd name="connsiteY20" fmla="*/ 2584210 h 2594754"/>
                <a:gd name="connsiteX21" fmla="*/ 790580 w 980636"/>
                <a:gd name="connsiteY21" fmla="*/ 2583578 h 2594754"/>
                <a:gd name="connsiteX22" fmla="*/ 788212 w 980636"/>
                <a:gd name="connsiteY22" fmla="*/ 2582006 h 2594754"/>
                <a:gd name="connsiteX23" fmla="*/ 769759 w 980636"/>
                <a:gd name="connsiteY23" fmla="*/ 2574762 h 2594754"/>
                <a:gd name="connsiteX24" fmla="*/ 744927 w 980636"/>
                <a:gd name="connsiteY24" fmla="*/ 2553262 h 2594754"/>
                <a:gd name="connsiteX25" fmla="*/ 744898 w 980636"/>
                <a:gd name="connsiteY25" fmla="*/ 2553244 h 2594754"/>
                <a:gd name="connsiteX26" fmla="*/ 744856 w 980636"/>
                <a:gd name="connsiteY26" fmla="*/ 2553201 h 2594754"/>
                <a:gd name="connsiteX27" fmla="*/ 734806 w 980636"/>
                <a:gd name="connsiteY27" fmla="*/ 2544501 h 2594754"/>
                <a:gd name="connsiteX28" fmla="*/ 732991 w 980636"/>
                <a:gd name="connsiteY28" fmla="*/ 2541336 h 2594754"/>
                <a:gd name="connsiteX29" fmla="*/ 1 w 980636"/>
                <a:gd name="connsiteY29" fmla="*/ 1808338 h 2594754"/>
                <a:gd name="connsiteX30" fmla="*/ 1 w 980636"/>
                <a:gd name="connsiteY30" fmla="*/ 503855 h 2594754"/>
                <a:gd name="connsiteX31" fmla="*/ 0 w 980636"/>
                <a:gd name="connsiteY31" fmla="*/ 503855 h 259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80636" h="2594754">
                  <a:moveTo>
                    <a:pt x="0" y="0"/>
                  </a:moveTo>
                  <a:lnTo>
                    <a:pt x="980636" y="0"/>
                  </a:lnTo>
                  <a:lnTo>
                    <a:pt x="980636" y="503855"/>
                  </a:lnTo>
                  <a:lnTo>
                    <a:pt x="979457" y="503855"/>
                  </a:lnTo>
                  <a:lnTo>
                    <a:pt x="979457" y="2449536"/>
                  </a:lnTo>
                  <a:lnTo>
                    <a:pt x="980636" y="2455597"/>
                  </a:lnTo>
                  <a:cubicBezTo>
                    <a:pt x="980636" y="2473268"/>
                    <a:pt x="977266" y="2490938"/>
                    <a:pt x="970525" y="2507562"/>
                  </a:cubicBezTo>
                  <a:lnTo>
                    <a:pt x="960163" y="2523165"/>
                  </a:lnTo>
                  <a:lnTo>
                    <a:pt x="947923" y="2544501"/>
                  </a:lnTo>
                  <a:lnTo>
                    <a:pt x="943389" y="2548426"/>
                  </a:lnTo>
                  <a:lnTo>
                    <a:pt x="940190" y="2553244"/>
                  </a:lnTo>
                  <a:lnTo>
                    <a:pt x="940190" y="2553244"/>
                  </a:lnTo>
                  <a:lnTo>
                    <a:pt x="930037" y="2559986"/>
                  </a:lnTo>
                  <a:lnTo>
                    <a:pt x="912970" y="2574762"/>
                  </a:lnTo>
                  <a:lnTo>
                    <a:pt x="900288" y="2579741"/>
                  </a:lnTo>
                  <a:lnTo>
                    <a:pt x="894509" y="2583578"/>
                  </a:lnTo>
                  <a:lnTo>
                    <a:pt x="886586" y="2585120"/>
                  </a:lnTo>
                  <a:lnTo>
                    <a:pt x="869195" y="2591948"/>
                  </a:lnTo>
                  <a:lnTo>
                    <a:pt x="841365" y="2594754"/>
                  </a:lnTo>
                  <a:lnTo>
                    <a:pt x="813534" y="2591948"/>
                  </a:lnTo>
                  <a:lnTo>
                    <a:pt x="793826" y="2584210"/>
                  </a:lnTo>
                  <a:lnTo>
                    <a:pt x="790580" y="2583578"/>
                  </a:lnTo>
                  <a:lnTo>
                    <a:pt x="788212" y="2582006"/>
                  </a:lnTo>
                  <a:lnTo>
                    <a:pt x="769759" y="2574762"/>
                  </a:lnTo>
                  <a:lnTo>
                    <a:pt x="744927" y="2553262"/>
                  </a:lnTo>
                  <a:lnTo>
                    <a:pt x="744898" y="2553244"/>
                  </a:lnTo>
                  <a:lnTo>
                    <a:pt x="744856" y="2553201"/>
                  </a:lnTo>
                  <a:lnTo>
                    <a:pt x="734806" y="2544501"/>
                  </a:lnTo>
                  <a:lnTo>
                    <a:pt x="732991" y="2541336"/>
                  </a:lnTo>
                  <a:lnTo>
                    <a:pt x="1" y="1808338"/>
                  </a:lnTo>
                  <a:lnTo>
                    <a:pt x="1" y="503855"/>
                  </a:lnTo>
                  <a:lnTo>
                    <a:pt x="0" y="503855"/>
                  </a:lnTo>
                  <a:close/>
                </a:path>
              </a:pathLst>
            </a:custGeom>
            <a:solidFill>
              <a:srgbClr val="C5C5C5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0" name="矩形 31"/>
            <p:cNvSpPr/>
            <p:nvPr/>
          </p:nvSpPr>
          <p:spPr>
            <a:xfrm rot="16200000">
              <a:off x="5423910" y="3565851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34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32"/>
            <p:cNvSpPr/>
            <p:nvPr/>
          </p:nvSpPr>
          <p:spPr>
            <a:xfrm>
              <a:off x="3845142" y="1612636"/>
              <a:ext cx="2095261" cy="2075561"/>
            </a:xfrm>
            <a:custGeom>
              <a:avLst/>
              <a:gdLst>
                <a:gd name="connsiteX0" fmla="*/ 1741424 w 3386138"/>
                <a:gd name="connsiteY0" fmla="*/ 0 h 3354302"/>
                <a:gd name="connsiteX1" fmla="*/ 3361593 w 3386138"/>
                <a:gd name="connsiteY1" fmla="*/ 0 h 3354302"/>
                <a:gd name="connsiteX2" fmla="*/ 3386138 w 3386138"/>
                <a:gd name="connsiteY2" fmla="*/ 2474 h 3354302"/>
                <a:gd name="connsiteX3" fmla="*/ 3386138 w 3386138"/>
                <a:gd name="connsiteY3" fmla="*/ 2562 h 3354302"/>
                <a:gd name="connsiteX4" fmla="*/ 3360737 w 3386138"/>
                <a:gd name="connsiteY4" fmla="*/ 1 h 3354302"/>
                <a:gd name="connsiteX5" fmla="*/ 3359961 w 3386138"/>
                <a:gd name="connsiteY5" fmla="*/ 79 h 3354302"/>
                <a:gd name="connsiteX6" fmla="*/ 3359199 w 3386138"/>
                <a:gd name="connsiteY6" fmla="*/ 3 h 3354302"/>
                <a:gd name="connsiteX7" fmla="*/ 3319865 w 3386138"/>
                <a:gd name="connsiteY7" fmla="*/ 3968 h 3354302"/>
                <a:gd name="connsiteX8" fmla="*/ 3291844 w 3386138"/>
                <a:gd name="connsiteY8" fmla="*/ 14970 h 3354302"/>
                <a:gd name="connsiteX9" fmla="*/ 3287383 w 3386138"/>
                <a:gd name="connsiteY9" fmla="*/ 15837 h 3354302"/>
                <a:gd name="connsiteX10" fmla="*/ 3284128 w 3386138"/>
                <a:gd name="connsiteY10" fmla="*/ 17998 h 3354302"/>
                <a:gd name="connsiteX11" fmla="*/ 3257995 w 3386138"/>
                <a:gd name="connsiteY11" fmla="*/ 28258 h 3354302"/>
                <a:gd name="connsiteX12" fmla="*/ 3222828 w 3386138"/>
                <a:gd name="connsiteY12" fmla="*/ 58704 h 3354302"/>
                <a:gd name="connsiteX13" fmla="*/ 3222818 w 3386138"/>
                <a:gd name="connsiteY13" fmla="*/ 58711 h 3354302"/>
                <a:gd name="connsiteX14" fmla="*/ 3222803 w 3386138"/>
                <a:gd name="connsiteY14" fmla="*/ 58726 h 3354302"/>
                <a:gd name="connsiteX15" fmla="*/ 3208594 w 3386138"/>
                <a:gd name="connsiteY15" fmla="*/ 71027 h 3354302"/>
                <a:gd name="connsiteX16" fmla="*/ 3206027 w 3386138"/>
                <a:gd name="connsiteY16" fmla="*/ 75501 h 3354302"/>
                <a:gd name="connsiteX17" fmla="*/ 75498 w 3386138"/>
                <a:gd name="connsiteY17" fmla="*/ 3205994 h 3354302"/>
                <a:gd name="connsiteX18" fmla="*/ 71025 w 3386138"/>
                <a:gd name="connsiteY18" fmla="*/ 3208560 h 3354302"/>
                <a:gd name="connsiteX19" fmla="*/ 58729 w 3386138"/>
                <a:gd name="connsiteY19" fmla="*/ 3222763 h 3354302"/>
                <a:gd name="connsiteX20" fmla="*/ 58668 w 3386138"/>
                <a:gd name="connsiteY20" fmla="*/ 3222823 h 3354302"/>
                <a:gd name="connsiteX21" fmla="*/ 58642 w 3386138"/>
                <a:gd name="connsiteY21" fmla="*/ 3222864 h 3354302"/>
                <a:gd name="connsiteX22" fmla="*/ 28256 w 3386138"/>
                <a:gd name="connsiteY22" fmla="*/ 3257961 h 3354302"/>
                <a:gd name="connsiteX23" fmla="*/ 18016 w 3386138"/>
                <a:gd name="connsiteY23" fmla="*/ 3284040 h 3354302"/>
                <a:gd name="connsiteX24" fmla="*/ 15794 w 3386138"/>
                <a:gd name="connsiteY24" fmla="*/ 3287387 h 3354302"/>
                <a:gd name="connsiteX25" fmla="*/ 14902 w 3386138"/>
                <a:gd name="connsiteY25" fmla="*/ 3291975 h 3354302"/>
                <a:gd name="connsiteX26" fmla="*/ 3966 w 3386138"/>
                <a:gd name="connsiteY26" fmla="*/ 3319829 h 3354302"/>
                <a:gd name="connsiteX27" fmla="*/ 490 w 3386138"/>
                <a:gd name="connsiteY27" fmla="*/ 3354302 h 3354302"/>
                <a:gd name="connsiteX28" fmla="*/ 0 w 3386138"/>
                <a:gd name="connsiteY28" fmla="*/ 3354302 h 3354302"/>
                <a:gd name="connsiteX29" fmla="*/ 0 w 3386138"/>
                <a:gd name="connsiteY29" fmla="*/ 1741424 h 335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386138" h="3354302">
                  <a:moveTo>
                    <a:pt x="1741424" y="0"/>
                  </a:moveTo>
                  <a:lnTo>
                    <a:pt x="3361593" y="0"/>
                  </a:lnTo>
                  <a:lnTo>
                    <a:pt x="3386138" y="2474"/>
                  </a:lnTo>
                  <a:lnTo>
                    <a:pt x="3386138" y="2562"/>
                  </a:lnTo>
                  <a:lnTo>
                    <a:pt x="3360737" y="1"/>
                  </a:lnTo>
                  <a:lnTo>
                    <a:pt x="3359961" y="79"/>
                  </a:lnTo>
                  <a:lnTo>
                    <a:pt x="3359199" y="3"/>
                  </a:lnTo>
                  <a:lnTo>
                    <a:pt x="3319865" y="3968"/>
                  </a:lnTo>
                  <a:lnTo>
                    <a:pt x="3291844" y="14970"/>
                  </a:lnTo>
                  <a:lnTo>
                    <a:pt x="3287383" y="15837"/>
                  </a:lnTo>
                  <a:lnTo>
                    <a:pt x="3284128" y="17998"/>
                  </a:lnTo>
                  <a:lnTo>
                    <a:pt x="3257995" y="28258"/>
                  </a:lnTo>
                  <a:lnTo>
                    <a:pt x="3222828" y="58704"/>
                  </a:lnTo>
                  <a:lnTo>
                    <a:pt x="3222818" y="58711"/>
                  </a:lnTo>
                  <a:lnTo>
                    <a:pt x="3222803" y="58726"/>
                  </a:lnTo>
                  <a:lnTo>
                    <a:pt x="3208594" y="71027"/>
                  </a:lnTo>
                  <a:lnTo>
                    <a:pt x="3206027" y="75501"/>
                  </a:lnTo>
                  <a:lnTo>
                    <a:pt x="75498" y="3205994"/>
                  </a:lnTo>
                  <a:lnTo>
                    <a:pt x="71025" y="3208560"/>
                  </a:lnTo>
                  <a:lnTo>
                    <a:pt x="58729" y="3222763"/>
                  </a:lnTo>
                  <a:lnTo>
                    <a:pt x="58668" y="3222823"/>
                  </a:lnTo>
                  <a:lnTo>
                    <a:pt x="58642" y="3222864"/>
                  </a:lnTo>
                  <a:lnTo>
                    <a:pt x="28256" y="3257961"/>
                  </a:lnTo>
                  <a:lnTo>
                    <a:pt x="18016" y="3284040"/>
                  </a:lnTo>
                  <a:lnTo>
                    <a:pt x="15794" y="3287387"/>
                  </a:lnTo>
                  <a:lnTo>
                    <a:pt x="14902" y="3291975"/>
                  </a:lnTo>
                  <a:lnTo>
                    <a:pt x="3966" y="3319829"/>
                  </a:lnTo>
                  <a:lnTo>
                    <a:pt x="490" y="3354302"/>
                  </a:lnTo>
                  <a:lnTo>
                    <a:pt x="0" y="3354302"/>
                  </a:lnTo>
                  <a:lnTo>
                    <a:pt x="0" y="1741424"/>
                  </a:lnTo>
                  <a:close/>
                </a:path>
              </a:pathLst>
            </a:custGeom>
            <a:solidFill>
              <a:srgbClr val="244F7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2" name="任意多边形 33"/>
            <p:cNvSpPr/>
            <p:nvPr/>
          </p:nvSpPr>
          <p:spPr>
            <a:xfrm flipH="1">
              <a:off x="6248739" y="1612635"/>
              <a:ext cx="2095261" cy="2075561"/>
            </a:xfrm>
            <a:custGeom>
              <a:avLst/>
              <a:gdLst>
                <a:gd name="connsiteX0" fmla="*/ 1741424 w 3386138"/>
                <a:gd name="connsiteY0" fmla="*/ 0 h 3354302"/>
                <a:gd name="connsiteX1" fmla="*/ 3361593 w 3386138"/>
                <a:gd name="connsiteY1" fmla="*/ 0 h 3354302"/>
                <a:gd name="connsiteX2" fmla="*/ 3386138 w 3386138"/>
                <a:gd name="connsiteY2" fmla="*/ 2474 h 3354302"/>
                <a:gd name="connsiteX3" fmla="*/ 3386138 w 3386138"/>
                <a:gd name="connsiteY3" fmla="*/ 2562 h 3354302"/>
                <a:gd name="connsiteX4" fmla="*/ 3360737 w 3386138"/>
                <a:gd name="connsiteY4" fmla="*/ 1 h 3354302"/>
                <a:gd name="connsiteX5" fmla="*/ 3359961 w 3386138"/>
                <a:gd name="connsiteY5" fmla="*/ 79 h 3354302"/>
                <a:gd name="connsiteX6" fmla="*/ 3359199 w 3386138"/>
                <a:gd name="connsiteY6" fmla="*/ 3 h 3354302"/>
                <a:gd name="connsiteX7" fmla="*/ 3319865 w 3386138"/>
                <a:gd name="connsiteY7" fmla="*/ 3968 h 3354302"/>
                <a:gd name="connsiteX8" fmla="*/ 3291844 w 3386138"/>
                <a:gd name="connsiteY8" fmla="*/ 14970 h 3354302"/>
                <a:gd name="connsiteX9" fmla="*/ 3287383 w 3386138"/>
                <a:gd name="connsiteY9" fmla="*/ 15837 h 3354302"/>
                <a:gd name="connsiteX10" fmla="*/ 3284128 w 3386138"/>
                <a:gd name="connsiteY10" fmla="*/ 17998 h 3354302"/>
                <a:gd name="connsiteX11" fmla="*/ 3257995 w 3386138"/>
                <a:gd name="connsiteY11" fmla="*/ 28258 h 3354302"/>
                <a:gd name="connsiteX12" fmla="*/ 3222828 w 3386138"/>
                <a:gd name="connsiteY12" fmla="*/ 58704 h 3354302"/>
                <a:gd name="connsiteX13" fmla="*/ 3222818 w 3386138"/>
                <a:gd name="connsiteY13" fmla="*/ 58711 h 3354302"/>
                <a:gd name="connsiteX14" fmla="*/ 3222803 w 3386138"/>
                <a:gd name="connsiteY14" fmla="*/ 58726 h 3354302"/>
                <a:gd name="connsiteX15" fmla="*/ 3208594 w 3386138"/>
                <a:gd name="connsiteY15" fmla="*/ 71027 h 3354302"/>
                <a:gd name="connsiteX16" fmla="*/ 3206027 w 3386138"/>
                <a:gd name="connsiteY16" fmla="*/ 75501 h 3354302"/>
                <a:gd name="connsiteX17" fmla="*/ 75498 w 3386138"/>
                <a:gd name="connsiteY17" fmla="*/ 3205994 h 3354302"/>
                <a:gd name="connsiteX18" fmla="*/ 71025 w 3386138"/>
                <a:gd name="connsiteY18" fmla="*/ 3208560 h 3354302"/>
                <a:gd name="connsiteX19" fmla="*/ 58729 w 3386138"/>
                <a:gd name="connsiteY19" fmla="*/ 3222763 h 3354302"/>
                <a:gd name="connsiteX20" fmla="*/ 58668 w 3386138"/>
                <a:gd name="connsiteY20" fmla="*/ 3222823 h 3354302"/>
                <a:gd name="connsiteX21" fmla="*/ 58642 w 3386138"/>
                <a:gd name="connsiteY21" fmla="*/ 3222864 h 3354302"/>
                <a:gd name="connsiteX22" fmla="*/ 28256 w 3386138"/>
                <a:gd name="connsiteY22" fmla="*/ 3257961 h 3354302"/>
                <a:gd name="connsiteX23" fmla="*/ 18016 w 3386138"/>
                <a:gd name="connsiteY23" fmla="*/ 3284040 h 3354302"/>
                <a:gd name="connsiteX24" fmla="*/ 15794 w 3386138"/>
                <a:gd name="connsiteY24" fmla="*/ 3287387 h 3354302"/>
                <a:gd name="connsiteX25" fmla="*/ 14902 w 3386138"/>
                <a:gd name="connsiteY25" fmla="*/ 3291975 h 3354302"/>
                <a:gd name="connsiteX26" fmla="*/ 3966 w 3386138"/>
                <a:gd name="connsiteY26" fmla="*/ 3319829 h 3354302"/>
                <a:gd name="connsiteX27" fmla="*/ 490 w 3386138"/>
                <a:gd name="connsiteY27" fmla="*/ 3354302 h 3354302"/>
                <a:gd name="connsiteX28" fmla="*/ 0 w 3386138"/>
                <a:gd name="connsiteY28" fmla="*/ 3354302 h 3354302"/>
                <a:gd name="connsiteX29" fmla="*/ 0 w 3386138"/>
                <a:gd name="connsiteY29" fmla="*/ 1741424 h 335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386138" h="3354302">
                  <a:moveTo>
                    <a:pt x="1741424" y="0"/>
                  </a:moveTo>
                  <a:lnTo>
                    <a:pt x="3361593" y="0"/>
                  </a:lnTo>
                  <a:lnTo>
                    <a:pt x="3386138" y="2474"/>
                  </a:lnTo>
                  <a:lnTo>
                    <a:pt x="3386138" y="2562"/>
                  </a:lnTo>
                  <a:lnTo>
                    <a:pt x="3360737" y="1"/>
                  </a:lnTo>
                  <a:lnTo>
                    <a:pt x="3359961" y="79"/>
                  </a:lnTo>
                  <a:lnTo>
                    <a:pt x="3359199" y="3"/>
                  </a:lnTo>
                  <a:lnTo>
                    <a:pt x="3319865" y="3968"/>
                  </a:lnTo>
                  <a:lnTo>
                    <a:pt x="3291844" y="14970"/>
                  </a:lnTo>
                  <a:lnTo>
                    <a:pt x="3287383" y="15837"/>
                  </a:lnTo>
                  <a:lnTo>
                    <a:pt x="3284128" y="17998"/>
                  </a:lnTo>
                  <a:lnTo>
                    <a:pt x="3257995" y="28258"/>
                  </a:lnTo>
                  <a:lnTo>
                    <a:pt x="3222828" y="58704"/>
                  </a:lnTo>
                  <a:lnTo>
                    <a:pt x="3222818" y="58711"/>
                  </a:lnTo>
                  <a:lnTo>
                    <a:pt x="3222803" y="58726"/>
                  </a:lnTo>
                  <a:lnTo>
                    <a:pt x="3208594" y="71027"/>
                  </a:lnTo>
                  <a:lnTo>
                    <a:pt x="3206027" y="75501"/>
                  </a:lnTo>
                  <a:lnTo>
                    <a:pt x="75498" y="3205994"/>
                  </a:lnTo>
                  <a:lnTo>
                    <a:pt x="71025" y="3208560"/>
                  </a:lnTo>
                  <a:lnTo>
                    <a:pt x="58729" y="3222763"/>
                  </a:lnTo>
                  <a:lnTo>
                    <a:pt x="58668" y="3222823"/>
                  </a:lnTo>
                  <a:lnTo>
                    <a:pt x="58642" y="3222864"/>
                  </a:lnTo>
                  <a:lnTo>
                    <a:pt x="28256" y="3257961"/>
                  </a:lnTo>
                  <a:lnTo>
                    <a:pt x="18016" y="3284040"/>
                  </a:lnTo>
                  <a:lnTo>
                    <a:pt x="15794" y="3287387"/>
                  </a:lnTo>
                  <a:lnTo>
                    <a:pt x="14902" y="3291975"/>
                  </a:lnTo>
                  <a:lnTo>
                    <a:pt x="3966" y="3319829"/>
                  </a:lnTo>
                  <a:lnTo>
                    <a:pt x="490" y="3354302"/>
                  </a:lnTo>
                  <a:lnTo>
                    <a:pt x="0" y="3354302"/>
                  </a:lnTo>
                  <a:lnTo>
                    <a:pt x="0" y="1741424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3" name="任意多边形 34"/>
            <p:cNvSpPr/>
            <p:nvPr/>
          </p:nvSpPr>
          <p:spPr>
            <a:xfrm flipV="1">
              <a:off x="3845142" y="4008940"/>
              <a:ext cx="2095261" cy="2075561"/>
            </a:xfrm>
            <a:custGeom>
              <a:avLst/>
              <a:gdLst>
                <a:gd name="connsiteX0" fmla="*/ 1741424 w 3386138"/>
                <a:gd name="connsiteY0" fmla="*/ 0 h 3354302"/>
                <a:gd name="connsiteX1" fmla="*/ 3361593 w 3386138"/>
                <a:gd name="connsiteY1" fmla="*/ 0 h 3354302"/>
                <a:gd name="connsiteX2" fmla="*/ 3386138 w 3386138"/>
                <a:gd name="connsiteY2" fmla="*/ 2474 h 3354302"/>
                <a:gd name="connsiteX3" fmla="*/ 3386138 w 3386138"/>
                <a:gd name="connsiteY3" fmla="*/ 2562 h 3354302"/>
                <a:gd name="connsiteX4" fmla="*/ 3360737 w 3386138"/>
                <a:gd name="connsiteY4" fmla="*/ 1 h 3354302"/>
                <a:gd name="connsiteX5" fmla="*/ 3359961 w 3386138"/>
                <a:gd name="connsiteY5" fmla="*/ 79 h 3354302"/>
                <a:gd name="connsiteX6" fmla="*/ 3359199 w 3386138"/>
                <a:gd name="connsiteY6" fmla="*/ 3 h 3354302"/>
                <a:gd name="connsiteX7" fmla="*/ 3319865 w 3386138"/>
                <a:gd name="connsiteY7" fmla="*/ 3968 h 3354302"/>
                <a:gd name="connsiteX8" fmla="*/ 3291844 w 3386138"/>
                <a:gd name="connsiteY8" fmla="*/ 14970 h 3354302"/>
                <a:gd name="connsiteX9" fmla="*/ 3287383 w 3386138"/>
                <a:gd name="connsiteY9" fmla="*/ 15837 h 3354302"/>
                <a:gd name="connsiteX10" fmla="*/ 3284128 w 3386138"/>
                <a:gd name="connsiteY10" fmla="*/ 17998 h 3354302"/>
                <a:gd name="connsiteX11" fmla="*/ 3257995 w 3386138"/>
                <a:gd name="connsiteY11" fmla="*/ 28258 h 3354302"/>
                <a:gd name="connsiteX12" fmla="*/ 3222828 w 3386138"/>
                <a:gd name="connsiteY12" fmla="*/ 58704 h 3354302"/>
                <a:gd name="connsiteX13" fmla="*/ 3222818 w 3386138"/>
                <a:gd name="connsiteY13" fmla="*/ 58711 h 3354302"/>
                <a:gd name="connsiteX14" fmla="*/ 3222803 w 3386138"/>
                <a:gd name="connsiteY14" fmla="*/ 58726 h 3354302"/>
                <a:gd name="connsiteX15" fmla="*/ 3208594 w 3386138"/>
                <a:gd name="connsiteY15" fmla="*/ 71027 h 3354302"/>
                <a:gd name="connsiteX16" fmla="*/ 3206027 w 3386138"/>
                <a:gd name="connsiteY16" fmla="*/ 75501 h 3354302"/>
                <a:gd name="connsiteX17" fmla="*/ 75498 w 3386138"/>
                <a:gd name="connsiteY17" fmla="*/ 3205994 h 3354302"/>
                <a:gd name="connsiteX18" fmla="*/ 71025 w 3386138"/>
                <a:gd name="connsiteY18" fmla="*/ 3208560 h 3354302"/>
                <a:gd name="connsiteX19" fmla="*/ 58729 w 3386138"/>
                <a:gd name="connsiteY19" fmla="*/ 3222763 h 3354302"/>
                <a:gd name="connsiteX20" fmla="*/ 58668 w 3386138"/>
                <a:gd name="connsiteY20" fmla="*/ 3222823 h 3354302"/>
                <a:gd name="connsiteX21" fmla="*/ 58642 w 3386138"/>
                <a:gd name="connsiteY21" fmla="*/ 3222864 h 3354302"/>
                <a:gd name="connsiteX22" fmla="*/ 28256 w 3386138"/>
                <a:gd name="connsiteY22" fmla="*/ 3257961 h 3354302"/>
                <a:gd name="connsiteX23" fmla="*/ 18016 w 3386138"/>
                <a:gd name="connsiteY23" fmla="*/ 3284040 h 3354302"/>
                <a:gd name="connsiteX24" fmla="*/ 15794 w 3386138"/>
                <a:gd name="connsiteY24" fmla="*/ 3287387 h 3354302"/>
                <a:gd name="connsiteX25" fmla="*/ 14902 w 3386138"/>
                <a:gd name="connsiteY25" fmla="*/ 3291975 h 3354302"/>
                <a:gd name="connsiteX26" fmla="*/ 3966 w 3386138"/>
                <a:gd name="connsiteY26" fmla="*/ 3319829 h 3354302"/>
                <a:gd name="connsiteX27" fmla="*/ 490 w 3386138"/>
                <a:gd name="connsiteY27" fmla="*/ 3354302 h 3354302"/>
                <a:gd name="connsiteX28" fmla="*/ 0 w 3386138"/>
                <a:gd name="connsiteY28" fmla="*/ 3354302 h 3354302"/>
                <a:gd name="connsiteX29" fmla="*/ 0 w 3386138"/>
                <a:gd name="connsiteY29" fmla="*/ 1741424 h 335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386138" h="3354302">
                  <a:moveTo>
                    <a:pt x="1741424" y="0"/>
                  </a:moveTo>
                  <a:lnTo>
                    <a:pt x="3361593" y="0"/>
                  </a:lnTo>
                  <a:lnTo>
                    <a:pt x="3386138" y="2474"/>
                  </a:lnTo>
                  <a:lnTo>
                    <a:pt x="3386138" y="2562"/>
                  </a:lnTo>
                  <a:lnTo>
                    <a:pt x="3360737" y="1"/>
                  </a:lnTo>
                  <a:lnTo>
                    <a:pt x="3359961" y="79"/>
                  </a:lnTo>
                  <a:lnTo>
                    <a:pt x="3359199" y="3"/>
                  </a:lnTo>
                  <a:lnTo>
                    <a:pt x="3319865" y="3968"/>
                  </a:lnTo>
                  <a:lnTo>
                    <a:pt x="3291844" y="14970"/>
                  </a:lnTo>
                  <a:lnTo>
                    <a:pt x="3287383" y="15837"/>
                  </a:lnTo>
                  <a:lnTo>
                    <a:pt x="3284128" y="17998"/>
                  </a:lnTo>
                  <a:lnTo>
                    <a:pt x="3257995" y="28258"/>
                  </a:lnTo>
                  <a:lnTo>
                    <a:pt x="3222828" y="58704"/>
                  </a:lnTo>
                  <a:lnTo>
                    <a:pt x="3222818" y="58711"/>
                  </a:lnTo>
                  <a:lnTo>
                    <a:pt x="3222803" y="58726"/>
                  </a:lnTo>
                  <a:lnTo>
                    <a:pt x="3208594" y="71027"/>
                  </a:lnTo>
                  <a:lnTo>
                    <a:pt x="3206027" y="75501"/>
                  </a:lnTo>
                  <a:lnTo>
                    <a:pt x="75498" y="3205994"/>
                  </a:lnTo>
                  <a:lnTo>
                    <a:pt x="71025" y="3208560"/>
                  </a:lnTo>
                  <a:lnTo>
                    <a:pt x="58729" y="3222763"/>
                  </a:lnTo>
                  <a:lnTo>
                    <a:pt x="58668" y="3222823"/>
                  </a:lnTo>
                  <a:lnTo>
                    <a:pt x="58642" y="3222864"/>
                  </a:lnTo>
                  <a:lnTo>
                    <a:pt x="28256" y="3257961"/>
                  </a:lnTo>
                  <a:lnTo>
                    <a:pt x="18016" y="3284040"/>
                  </a:lnTo>
                  <a:lnTo>
                    <a:pt x="15794" y="3287387"/>
                  </a:lnTo>
                  <a:lnTo>
                    <a:pt x="14902" y="3291975"/>
                  </a:lnTo>
                  <a:lnTo>
                    <a:pt x="3966" y="3319829"/>
                  </a:lnTo>
                  <a:lnTo>
                    <a:pt x="490" y="3354302"/>
                  </a:lnTo>
                  <a:lnTo>
                    <a:pt x="0" y="3354302"/>
                  </a:lnTo>
                  <a:lnTo>
                    <a:pt x="0" y="1741424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35"/>
            <p:cNvSpPr/>
            <p:nvPr/>
          </p:nvSpPr>
          <p:spPr>
            <a:xfrm flipH="1" flipV="1">
              <a:off x="6250503" y="4008940"/>
              <a:ext cx="2095261" cy="2075561"/>
            </a:xfrm>
            <a:custGeom>
              <a:avLst/>
              <a:gdLst>
                <a:gd name="connsiteX0" fmla="*/ 1741424 w 3386138"/>
                <a:gd name="connsiteY0" fmla="*/ 0 h 3354302"/>
                <a:gd name="connsiteX1" fmla="*/ 3361593 w 3386138"/>
                <a:gd name="connsiteY1" fmla="*/ 0 h 3354302"/>
                <a:gd name="connsiteX2" fmla="*/ 3386138 w 3386138"/>
                <a:gd name="connsiteY2" fmla="*/ 2474 h 3354302"/>
                <a:gd name="connsiteX3" fmla="*/ 3386138 w 3386138"/>
                <a:gd name="connsiteY3" fmla="*/ 2562 h 3354302"/>
                <a:gd name="connsiteX4" fmla="*/ 3360737 w 3386138"/>
                <a:gd name="connsiteY4" fmla="*/ 1 h 3354302"/>
                <a:gd name="connsiteX5" fmla="*/ 3359961 w 3386138"/>
                <a:gd name="connsiteY5" fmla="*/ 79 h 3354302"/>
                <a:gd name="connsiteX6" fmla="*/ 3359199 w 3386138"/>
                <a:gd name="connsiteY6" fmla="*/ 3 h 3354302"/>
                <a:gd name="connsiteX7" fmla="*/ 3319865 w 3386138"/>
                <a:gd name="connsiteY7" fmla="*/ 3968 h 3354302"/>
                <a:gd name="connsiteX8" fmla="*/ 3291844 w 3386138"/>
                <a:gd name="connsiteY8" fmla="*/ 14970 h 3354302"/>
                <a:gd name="connsiteX9" fmla="*/ 3287383 w 3386138"/>
                <a:gd name="connsiteY9" fmla="*/ 15837 h 3354302"/>
                <a:gd name="connsiteX10" fmla="*/ 3284128 w 3386138"/>
                <a:gd name="connsiteY10" fmla="*/ 17998 h 3354302"/>
                <a:gd name="connsiteX11" fmla="*/ 3257995 w 3386138"/>
                <a:gd name="connsiteY11" fmla="*/ 28258 h 3354302"/>
                <a:gd name="connsiteX12" fmla="*/ 3222828 w 3386138"/>
                <a:gd name="connsiteY12" fmla="*/ 58704 h 3354302"/>
                <a:gd name="connsiteX13" fmla="*/ 3222818 w 3386138"/>
                <a:gd name="connsiteY13" fmla="*/ 58711 h 3354302"/>
                <a:gd name="connsiteX14" fmla="*/ 3222803 w 3386138"/>
                <a:gd name="connsiteY14" fmla="*/ 58726 h 3354302"/>
                <a:gd name="connsiteX15" fmla="*/ 3208594 w 3386138"/>
                <a:gd name="connsiteY15" fmla="*/ 71027 h 3354302"/>
                <a:gd name="connsiteX16" fmla="*/ 3206027 w 3386138"/>
                <a:gd name="connsiteY16" fmla="*/ 75501 h 3354302"/>
                <a:gd name="connsiteX17" fmla="*/ 75498 w 3386138"/>
                <a:gd name="connsiteY17" fmla="*/ 3205994 h 3354302"/>
                <a:gd name="connsiteX18" fmla="*/ 71025 w 3386138"/>
                <a:gd name="connsiteY18" fmla="*/ 3208560 h 3354302"/>
                <a:gd name="connsiteX19" fmla="*/ 58729 w 3386138"/>
                <a:gd name="connsiteY19" fmla="*/ 3222763 h 3354302"/>
                <a:gd name="connsiteX20" fmla="*/ 58668 w 3386138"/>
                <a:gd name="connsiteY20" fmla="*/ 3222823 h 3354302"/>
                <a:gd name="connsiteX21" fmla="*/ 58642 w 3386138"/>
                <a:gd name="connsiteY21" fmla="*/ 3222864 h 3354302"/>
                <a:gd name="connsiteX22" fmla="*/ 28256 w 3386138"/>
                <a:gd name="connsiteY22" fmla="*/ 3257961 h 3354302"/>
                <a:gd name="connsiteX23" fmla="*/ 18016 w 3386138"/>
                <a:gd name="connsiteY23" fmla="*/ 3284040 h 3354302"/>
                <a:gd name="connsiteX24" fmla="*/ 15794 w 3386138"/>
                <a:gd name="connsiteY24" fmla="*/ 3287387 h 3354302"/>
                <a:gd name="connsiteX25" fmla="*/ 14902 w 3386138"/>
                <a:gd name="connsiteY25" fmla="*/ 3291975 h 3354302"/>
                <a:gd name="connsiteX26" fmla="*/ 3966 w 3386138"/>
                <a:gd name="connsiteY26" fmla="*/ 3319829 h 3354302"/>
                <a:gd name="connsiteX27" fmla="*/ 490 w 3386138"/>
                <a:gd name="connsiteY27" fmla="*/ 3354302 h 3354302"/>
                <a:gd name="connsiteX28" fmla="*/ 0 w 3386138"/>
                <a:gd name="connsiteY28" fmla="*/ 3354302 h 3354302"/>
                <a:gd name="connsiteX29" fmla="*/ 0 w 3386138"/>
                <a:gd name="connsiteY29" fmla="*/ 1741424 h 335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386138" h="3354302">
                  <a:moveTo>
                    <a:pt x="1741424" y="0"/>
                  </a:moveTo>
                  <a:lnTo>
                    <a:pt x="3361593" y="0"/>
                  </a:lnTo>
                  <a:lnTo>
                    <a:pt x="3386138" y="2474"/>
                  </a:lnTo>
                  <a:lnTo>
                    <a:pt x="3386138" y="2562"/>
                  </a:lnTo>
                  <a:lnTo>
                    <a:pt x="3360737" y="1"/>
                  </a:lnTo>
                  <a:lnTo>
                    <a:pt x="3359961" y="79"/>
                  </a:lnTo>
                  <a:lnTo>
                    <a:pt x="3359199" y="3"/>
                  </a:lnTo>
                  <a:lnTo>
                    <a:pt x="3319865" y="3968"/>
                  </a:lnTo>
                  <a:lnTo>
                    <a:pt x="3291844" y="14970"/>
                  </a:lnTo>
                  <a:lnTo>
                    <a:pt x="3287383" y="15837"/>
                  </a:lnTo>
                  <a:lnTo>
                    <a:pt x="3284128" y="17998"/>
                  </a:lnTo>
                  <a:lnTo>
                    <a:pt x="3257995" y="28258"/>
                  </a:lnTo>
                  <a:lnTo>
                    <a:pt x="3222828" y="58704"/>
                  </a:lnTo>
                  <a:lnTo>
                    <a:pt x="3222818" y="58711"/>
                  </a:lnTo>
                  <a:lnTo>
                    <a:pt x="3222803" y="58726"/>
                  </a:lnTo>
                  <a:lnTo>
                    <a:pt x="3208594" y="71027"/>
                  </a:lnTo>
                  <a:lnTo>
                    <a:pt x="3206027" y="75501"/>
                  </a:lnTo>
                  <a:lnTo>
                    <a:pt x="75498" y="3205994"/>
                  </a:lnTo>
                  <a:lnTo>
                    <a:pt x="71025" y="3208560"/>
                  </a:lnTo>
                  <a:lnTo>
                    <a:pt x="58729" y="3222763"/>
                  </a:lnTo>
                  <a:lnTo>
                    <a:pt x="58668" y="3222823"/>
                  </a:lnTo>
                  <a:lnTo>
                    <a:pt x="58642" y="3222864"/>
                  </a:lnTo>
                  <a:lnTo>
                    <a:pt x="28256" y="3257961"/>
                  </a:lnTo>
                  <a:lnTo>
                    <a:pt x="18016" y="3284040"/>
                  </a:lnTo>
                  <a:lnTo>
                    <a:pt x="15794" y="3287387"/>
                  </a:lnTo>
                  <a:lnTo>
                    <a:pt x="14902" y="3291975"/>
                  </a:lnTo>
                  <a:lnTo>
                    <a:pt x="3966" y="3319829"/>
                  </a:lnTo>
                  <a:lnTo>
                    <a:pt x="490" y="3354302"/>
                  </a:lnTo>
                  <a:lnTo>
                    <a:pt x="0" y="3354302"/>
                  </a:lnTo>
                  <a:lnTo>
                    <a:pt x="0" y="1741424"/>
                  </a:lnTo>
                  <a:close/>
                </a:path>
              </a:pathLst>
            </a:custGeom>
            <a:solidFill>
              <a:srgbClr val="244F71"/>
            </a:soli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5" name="矩形 36"/>
            <p:cNvSpPr/>
            <p:nvPr/>
          </p:nvSpPr>
          <p:spPr>
            <a:xfrm rot="5400000" flipV="1">
              <a:off x="5432239" y="2347445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25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6" name="矩形 37"/>
            <p:cNvSpPr/>
            <p:nvPr/>
          </p:nvSpPr>
          <p:spPr>
            <a:xfrm rot="16200000">
              <a:off x="6386077" y="4482715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25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7" name="矩形 38"/>
            <p:cNvSpPr/>
            <p:nvPr/>
          </p:nvSpPr>
          <p:spPr>
            <a:xfrm rot="5400000" flipV="1">
              <a:off x="6394406" y="3269862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25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8" name="矩形 39"/>
            <p:cNvSpPr/>
            <p:nvPr/>
          </p:nvSpPr>
          <p:spPr>
            <a:xfrm>
              <a:off x="4812299" y="3881130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25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9" name="矩形 40"/>
            <p:cNvSpPr/>
            <p:nvPr/>
          </p:nvSpPr>
          <p:spPr>
            <a:xfrm rot="10800000" flipV="1">
              <a:off x="6026867" y="3870707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25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0" name="矩形 41"/>
            <p:cNvSpPr/>
            <p:nvPr/>
          </p:nvSpPr>
          <p:spPr>
            <a:xfrm>
              <a:off x="5782661" y="2964029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25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1" name="矩形 42"/>
            <p:cNvSpPr/>
            <p:nvPr/>
          </p:nvSpPr>
          <p:spPr>
            <a:xfrm rot="10800000" flipV="1">
              <a:off x="6988898" y="2953607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25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43"/>
            <p:cNvSpPr/>
            <p:nvPr/>
          </p:nvSpPr>
          <p:spPr>
            <a:xfrm rot="10800000" flipH="1">
              <a:off x="3846336" y="1609452"/>
              <a:ext cx="2204879" cy="2198981"/>
            </a:xfrm>
            <a:custGeom>
              <a:avLst/>
              <a:gdLst>
                <a:gd name="connsiteX0" fmla="*/ 2379148 w 2521182"/>
                <a:gd name="connsiteY0" fmla="*/ 2514438 h 2514438"/>
                <a:gd name="connsiteX1" fmla="*/ 2406978 w 2521182"/>
                <a:gd name="connsiteY1" fmla="*/ 2511632 h 2514438"/>
                <a:gd name="connsiteX2" fmla="*/ 2424370 w 2521182"/>
                <a:gd name="connsiteY2" fmla="*/ 2504804 h 2514438"/>
                <a:gd name="connsiteX3" fmla="*/ 2432293 w 2521182"/>
                <a:gd name="connsiteY3" fmla="*/ 2503263 h 2514438"/>
                <a:gd name="connsiteX4" fmla="*/ 2438072 w 2521182"/>
                <a:gd name="connsiteY4" fmla="*/ 2499425 h 2514438"/>
                <a:gd name="connsiteX5" fmla="*/ 2450754 w 2521182"/>
                <a:gd name="connsiteY5" fmla="*/ 2494446 h 2514438"/>
                <a:gd name="connsiteX6" fmla="*/ 2467821 w 2521182"/>
                <a:gd name="connsiteY6" fmla="*/ 2479670 h 2514438"/>
                <a:gd name="connsiteX7" fmla="*/ 2477974 w 2521182"/>
                <a:gd name="connsiteY7" fmla="*/ 2472928 h 2514438"/>
                <a:gd name="connsiteX8" fmla="*/ 2477973 w 2521182"/>
                <a:gd name="connsiteY8" fmla="*/ 2472928 h 2514438"/>
                <a:gd name="connsiteX9" fmla="*/ 2481173 w 2521182"/>
                <a:gd name="connsiteY9" fmla="*/ 2468110 h 2514438"/>
                <a:gd name="connsiteX10" fmla="*/ 2485706 w 2521182"/>
                <a:gd name="connsiteY10" fmla="*/ 2464185 h 2514438"/>
                <a:gd name="connsiteX11" fmla="*/ 2497947 w 2521182"/>
                <a:gd name="connsiteY11" fmla="*/ 2442849 h 2514438"/>
                <a:gd name="connsiteX12" fmla="*/ 2508308 w 2521182"/>
                <a:gd name="connsiteY12" fmla="*/ 2427246 h 2514438"/>
                <a:gd name="connsiteX13" fmla="*/ 2518420 w 2521182"/>
                <a:gd name="connsiteY13" fmla="*/ 2375281 h 2514438"/>
                <a:gd name="connsiteX14" fmla="*/ 2517240 w 2521182"/>
                <a:gd name="connsiteY14" fmla="*/ 2369220 h 2514438"/>
                <a:gd name="connsiteX15" fmla="*/ 2517240 w 2521182"/>
                <a:gd name="connsiteY15" fmla="*/ 2269594 h 2514438"/>
                <a:gd name="connsiteX16" fmla="*/ 2518420 w 2521182"/>
                <a:gd name="connsiteY16" fmla="*/ 2263529 h 2514438"/>
                <a:gd name="connsiteX17" fmla="*/ 2517241 w 2521182"/>
                <a:gd name="connsiteY17" fmla="*/ 2257468 h 2514438"/>
                <a:gd name="connsiteX18" fmla="*/ 2517242 w 2521182"/>
                <a:gd name="connsiteY18" fmla="*/ 980635 h 2514438"/>
                <a:gd name="connsiteX19" fmla="*/ 2521182 w 2521182"/>
                <a:gd name="connsiteY19" fmla="*/ 980635 h 2514438"/>
                <a:gd name="connsiteX20" fmla="*/ 2521182 w 2521182"/>
                <a:gd name="connsiteY20" fmla="*/ 0 h 2514438"/>
                <a:gd name="connsiteX21" fmla="*/ 1645990 w 2521182"/>
                <a:gd name="connsiteY21" fmla="*/ 0 h 2514438"/>
                <a:gd name="connsiteX22" fmla="*/ 1645990 w 2521182"/>
                <a:gd name="connsiteY22" fmla="*/ 1 h 2514438"/>
                <a:gd name="connsiteX23" fmla="*/ 1534237 w 2521182"/>
                <a:gd name="connsiteY23" fmla="*/ 1 h 2514438"/>
                <a:gd name="connsiteX24" fmla="*/ 1534237 w 2521182"/>
                <a:gd name="connsiteY24" fmla="*/ 1179 h 2514438"/>
                <a:gd name="connsiteX25" fmla="*/ 256970 w 2521182"/>
                <a:gd name="connsiteY25" fmla="*/ 1180 h 2514438"/>
                <a:gd name="connsiteX26" fmla="*/ 250909 w 2521182"/>
                <a:gd name="connsiteY26" fmla="*/ 1 h 2514438"/>
                <a:gd name="connsiteX27" fmla="*/ 244844 w 2521182"/>
                <a:gd name="connsiteY27" fmla="*/ 1181 h 2514438"/>
                <a:gd name="connsiteX28" fmla="*/ 145218 w 2521182"/>
                <a:gd name="connsiteY28" fmla="*/ 1181 h 2514438"/>
                <a:gd name="connsiteX29" fmla="*/ 139157 w 2521182"/>
                <a:gd name="connsiteY29" fmla="*/ 1 h 2514438"/>
                <a:gd name="connsiteX30" fmla="*/ 87192 w 2521182"/>
                <a:gd name="connsiteY30" fmla="*/ 10113 h 2514438"/>
                <a:gd name="connsiteX31" fmla="*/ 71589 w 2521182"/>
                <a:gd name="connsiteY31" fmla="*/ 20474 h 2514438"/>
                <a:gd name="connsiteX32" fmla="*/ 50253 w 2521182"/>
                <a:gd name="connsiteY32" fmla="*/ 32715 h 2514438"/>
                <a:gd name="connsiteX33" fmla="*/ 46328 w 2521182"/>
                <a:gd name="connsiteY33" fmla="*/ 37248 h 2514438"/>
                <a:gd name="connsiteX34" fmla="*/ 41510 w 2521182"/>
                <a:gd name="connsiteY34" fmla="*/ 40448 h 2514438"/>
                <a:gd name="connsiteX35" fmla="*/ 41510 w 2521182"/>
                <a:gd name="connsiteY35" fmla="*/ 40447 h 2514438"/>
                <a:gd name="connsiteX36" fmla="*/ 34768 w 2521182"/>
                <a:gd name="connsiteY36" fmla="*/ 50600 h 2514438"/>
                <a:gd name="connsiteX37" fmla="*/ 19992 w 2521182"/>
                <a:gd name="connsiteY37" fmla="*/ 67667 h 2514438"/>
                <a:gd name="connsiteX38" fmla="*/ 15013 w 2521182"/>
                <a:gd name="connsiteY38" fmla="*/ 80349 h 2514438"/>
                <a:gd name="connsiteX39" fmla="*/ 11175 w 2521182"/>
                <a:gd name="connsiteY39" fmla="*/ 86128 h 2514438"/>
                <a:gd name="connsiteX40" fmla="*/ 9634 w 2521182"/>
                <a:gd name="connsiteY40" fmla="*/ 94051 h 2514438"/>
                <a:gd name="connsiteX41" fmla="*/ 2806 w 2521182"/>
                <a:gd name="connsiteY41" fmla="*/ 111443 h 2514438"/>
                <a:gd name="connsiteX42" fmla="*/ 0 w 2521182"/>
                <a:gd name="connsiteY42" fmla="*/ 139273 h 2514438"/>
                <a:gd name="connsiteX43" fmla="*/ 2806 w 2521182"/>
                <a:gd name="connsiteY43" fmla="*/ 167103 h 2514438"/>
                <a:gd name="connsiteX44" fmla="*/ 10544 w 2521182"/>
                <a:gd name="connsiteY44" fmla="*/ 186812 h 2514438"/>
                <a:gd name="connsiteX45" fmla="*/ 11175 w 2521182"/>
                <a:gd name="connsiteY45" fmla="*/ 190058 h 2514438"/>
                <a:gd name="connsiteX46" fmla="*/ 12748 w 2521182"/>
                <a:gd name="connsiteY46" fmla="*/ 192425 h 2514438"/>
                <a:gd name="connsiteX47" fmla="*/ 19992 w 2521182"/>
                <a:gd name="connsiteY47" fmla="*/ 210878 h 2514438"/>
                <a:gd name="connsiteX48" fmla="*/ 41491 w 2521182"/>
                <a:gd name="connsiteY48" fmla="*/ 235710 h 2514438"/>
                <a:gd name="connsiteX49" fmla="*/ 41510 w 2521182"/>
                <a:gd name="connsiteY49" fmla="*/ 235739 h 2514438"/>
                <a:gd name="connsiteX50" fmla="*/ 41553 w 2521182"/>
                <a:gd name="connsiteY50" fmla="*/ 235781 h 2514438"/>
                <a:gd name="connsiteX51" fmla="*/ 50253 w 2521182"/>
                <a:gd name="connsiteY51" fmla="*/ 245831 h 2514438"/>
                <a:gd name="connsiteX52" fmla="*/ 53418 w 2521182"/>
                <a:gd name="connsiteY52" fmla="*/ 247646 h 2514438"/>
                <a:gd name="connsiteX53" fmla="*/ 786416 w 2521182"/>
                <a:gd name="connsiteY53" fmla="*/ 980636 h 2514438"/>
                <a:gd name="connsiteX54" fmla="*/ 789475 w 2521182"/>
                <a:gd name="connsiteY54" fmla="*/ 980636 h 2514438"/>
                <a:gd name="connsiteX55" fmla="*/ 1578426 w 2521182"/>
                <a:gd name="connsiteY55" fmla="*/ 1769586 h 2514438"/>
                <a:gd name="connsiteX56" fmla="*/ 1578887 w 2521182"/>
                <a:gd name="connsiteY56" fmla="*/ 1769125 h 2514438"/>
                <a:gd name="connsiteX57" fmla="*/ 2270775 w 2521182"/>
                <a:gd name="connsiteY57" fmla="*/ 2461020 h 2514438"/>
                <a:gd name="connsiteX58" fmla="*/ 2272590 w 2521182"/>
                <a:gd name="connsiteY58" fmla="*/ 2464185 h 2514438"/>
                <a:gd name="connsiteX59" fmla="*/ 2282640 w 2521182"/>
                <a:gd name="connsiteY59" fmla="*/ 2472885 h 2514438"/>
                <a:gd name="connsiteX60" fmla="*/ 2282682 w 2521182"/>
                <a:gd name="connsiteY60" fmla="*/ 2472928 h 2514438"/>
                <a:gd name="connsiteX61" fmla="*/ 2282711 w 2521182"/>
                <a:gd name="connsiteY61" fmla="*/ 2472947 h 2514438"/>
                <a:gd name="connsiteX62" fmla="*/ 2307543 w 2521182"/>
                <a:gd name="connsiteY62" fmla="*/ 2494446 h 2514438"/>
                <a:gd name="connsiteX63" fmla="*/ 2325996 w 2521182"/>
                <a:gd name="connsiteY63" fmla="*/ 2501690 h 2514438"/>
                <a:gd name="connsiteX64" fmla="*/ 2328363 w 2521182"/>
                <a:gd name="connsiteY64" fmla="*/ 2503263 h 2514438"/>
                <a:gd name="connsiteX65" fmla="*/ 2331609 w 2521182"/>
                <a:gd name="connsiteY65" fmla="*/ 2503894 h 2514438"/>
                <a:gd name="connsiteX66" fmla="*/ 2351318 w 2521182"/>
                <a:gd name="connsiteY66" fmla="*/ 2511632 h 251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521182" h="2514438">
                  <a:moveTo>
                    <a:pt x="2379148" y="2514438"/>
                  </a:moveTo>
                  <a:lnTo>
                    <a:pt x="2406978" y="2511632"/>
                  </a:lnTo>
                  <a:lnTo>
                    <a:pt x="2424370" y="2504804"/>
                  </a:lnTo>
                  <a:lnTo>
                    <a:pt x="2432293" y="2503263"/>
                  </a:lnTo>
                  <a:lnTo>
                    <a:pt x="2438072" y="2499425"/>
                  </a:lnTo>
                  <a:lnTo>
                    <a:pt x="2450754" y="2494446"/>
                  </a:lnTo>
                  <a:lnTo>
                    <a:pt x="2467821" y="2479670"/>
                  </a:lnTo>
                  <a:lnTo>
                    <a:pt x="2477974" y="2472928"/>
                  </a:lnTo>
                  <a:lnTo>
                    <a:pt x="2477973" y="2472928"/>
                  </a:lnTo>
                  <a:lnTo>
                    <a:pt x="2481173" y="2468110"/>
                  </a:lnTo>
                  <a:lnTo>
                    <a:pt x="2485706" y="2464185"/>
                  </a:lnTo>
                  <a:lnTo>
                    <a:pt x="2497947" y="2442849"/>
                  </a:lnTo>
                  <a:lnTo>
                    <a:pt x="2508308" y="2427246"/>
                  </a:lnTo>
                  <a:cubicBezTo>
                    <a:pt x="2515050" y="2410623"/>
                    <a:pt x="2518419" y="2392952"/>
                    <a:pt x="2518420" y="2375281"/>
                  </a:cubicBezTo>
                  <a:lnTo>
                    <a:pt x="2517240" y="2369220"/>
                  </a:lnTo>
                  <a:lnTo>
                    <a:pt x="2517240" y="2269594"/>
                  </a:lnTo>
                  <a:lnTo>
                    <a:pt x="2518420" y="2263529"/>
                  </a:lnTo>
                  <a:lnTo>
                    <a:pt x="2517241" y="2257468"/>
                  </a:lnTo>
                  <a:lnTo>
                    <a:pt x="2517242" y="980635"/>
                  </a:lnTo>
                  <a:lnTo>
                    <a:pt x="2521182" y="980635"/>
                  </a:lnTo>
                  <a:lnTo>
                    <a:pt x="2521182" y="0"/>
                  </a:lnTo>
                  <a:lnTo>
                    <a:pt x="1645990" y="0"/>
                  </a:lnTo>
                  <a:lnTo>
                    <a:pt x="1645990" y="1"/>
                  </a:lnTo>
                  <a:lnTo>
                    <a:pt x="1534237" y="1"/>
                  </a:lnTo>
                  <a:lnTo>
                    <a:pt x="1534237" y="1179"/>
                  </a:lnTo>
                  <a:lnTo>
                    <a:pt x="256970" y="1180"/>
                  </a:lnTo>
                  <a:lnTo>
                    <a:pt x="250909" y="1"/>
                  </a:lnTo>
                  <a:lnTo>
                    <a:pt x="244844" y="1181"/>
                  </a:lnTo>
                  <a:lnTo>
                    <a:pt x="145218" y="1181"/>
                  </a:lnTo>
                  <a:lnTo>
                    <a:pt x="139157" y="1"/>
                  </a:lnTo>
                  <a:cubicBezTo>
                    <a:pt x="121486" y="2"/>
                    <a:pt x="103815" y="3371"/>
                    <a:pt x="87192" y="10113"/>
                  </a:cubicBezTo>
                  <a:lnTo>
                    <a:pt x="71589" y="20474"/>
                  </a:lnTo>
                  <a:lnTo>
                    <a:pt x="50253" y="32715"/>
                  </a:lnTo>
                  <a:lnTo>
                    <a:pt x="46328" y="37248"/>
                  </a:lnTo>
                  <a:lnTo>
                    <a:pt x="41510" y="40448"/>
                  </a:lnTo>
                  <a:lnTo>
                    <a:pt x="41510" y="40447"/>
                  </a:lnTo>
                  <a:lnTo>
                    <a:pt x="34768" y="50600"/>
                  </a:lnTo>
                  <a:lnTo>
                    <a:pt x="19992" y="67667"/>
                  </a:lnTo>
                  <a:lnTo>
                    <a:pt x="15013" y="80349"/>
                  </a:lnTo>
                  <a:lnTo>
                    <a:pt x="11175" y="86128"/>
                  </a:lnTo>
                  <a:lnTo>
                    <a:pt x="9634" y="94051"/>
                  </a:lnTo>
                  <a:lnTo>
                    <a:pt x="2806" y="111443"/>
                  </a:lnTo>
                  <a:lnTo>
                    <a:pt x="0" y="139273"/>
                  </a:lnTo>
                  <a:lnTo>
                    <a:pt x="2806" y="167103"/>
                  </a:lnTo>
                  <a:lnTo>
                    <a:pt x="10544" y="186812"/>
                  </a:lnTo>
                  <a:lnTo>
                    <a:pt x="11175" y="190058"/>
                  </a:lnTo>
                  <a:lnTo>
                    <a:pt x="12748" y="192425"/>
                  </a:lnTo>
                  <a:lnTo>
                    <a:pt x="19992" y="210878"/>
                  </a:lnTo>
                  <a:lnTo>
                    <a:pt x="41491" y="235710"/>
                  </a:lnTo>
                  <a:lnTo>
                    <a:pt x="41510" y="235739"/>
                  </a:lnTo>
                  <a:lnTo>
                    <a:pt x="41553" y="235781"/>
                  </a:lnTo>
                  <a:lnTo>
                    <a:pt x="50253" y="245831"/>
                  </a:lnTo>
                  <a:lnTo>
                    <a:pt x="53418" y="247646"/>
                  </a:lnTo>
                  <a:lnTo>
                    <a:pt x="786416" y="980636"/>
                  </a:lnTo>
                  <a:lnTo>
                    <a:pt x="789475" y="980636"/>
                  </a:lnTo>
                  <a:lnTo>
                    <a:pt x="1578426" y="1769586"/>
                  </a:lnTo>
                  <a:lnTo>
                    <a:pt x="1578887" y="1769125"/>
                  </a:lnTo>
                  <a:lnTo>
                    <a:pt x="2270775" y="2461020"/>
                  </a:lnTo>
                  <a:lnTo>
                    <a:pt x="2272590" y="2464185"/>
                  </a:lnTo>
                  <a:lnTo>
                    <a:pt x="2282640" y="2472885"/>
                  </a:lnTo>
                  <a:lnTo>
                    <a:pt x="2282682" y="2472928"/>
                  </a:lnTo>
                  <a:lnTo>
                    <a:pt x="2282711" y="2472947"/>
                  </a:lnTo>
                  <a:lnTo>
                    <a:pt x="2307543" y="2494446"/>
                  </a:lnTo>
                  <a:lnTo>
                    <a:pt x="2325996" y="2501690"/>
                  </a:lnTo>
                  <a:lnTo>
                    <a:pt x="2328363" y="2503263"/>
                  </a:lnTo>
                  <a:lnTo>
                    <a:pt x="2331609" y="2503894"/>
                  </a:lnTo>
                  <a:lnTo>
                    <a:pt x="2351318" y="2511632"/>
                  </a:lnTo>
                  <a:close/>
                </a:path>
              </a:pathLst>
            </a:custGeom>
            <a:noFill/>
            <a:ln w="2222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44"/>
            <p:cNvSpPr/>
            <p:nvPr/>
          </p:nvSpPr>
          <p:spPr>
            <a:xfrm rot="10800000">
              <a:off x="6138642" y="1615844"/>
              <a:ext cx="2204879" cy="2198981"/>
            </a:xfrm>
            <a:custGeom>
              <a:avLst/>
              <a:gdLst>
                <a:gd name="connsiteX0" fmla="*/ 2379148 w 2521182"/>
                <a:gd name="connsiteY0" fmla="*/ 2514438 h 2514438"/>
                <a:gd name="connsiteX1" fmla="*/ 2406978 w 2521182"/>
                <a:gd name="connsiteY1" fmla="*/ 2511632 h 2514438"/>
                <a:gd name="connsiteX2" fmla="*/ 2424370 w 2521182"/>
                <a:gd name="connsiteY2" fmla="*/ 2504804 h 2514438"/>
                <a:gd name="connsiteX3" fmla="*/ 2432293 w 2521182"/>
                <a:gd name="connsiteY3" fmla="*/ 2503263 h 2514438"/>
                <a:gd name="connsiteX4" fmla="*/ 2438072 w 2521182"/>
                <a:gd name="connsiteY4" fmla="*/ 2499425 h 2514438"/>
                <a:gd name="connsiteX5" fmla="*/ 2450754 w 2521182"/>
                <a:gd name="connsiteY5" fmla="*/ 2494446 h 2514438"/>
                <a:gd name="connsiteX6" fmla="*/ 2467821 w 2521182"/>
                <a:gd name="connsiteY6" fmla="*/ 2479670 h 2514438"/>
                <a:gd name="connsiteX7" fmla="*/ 2477974 w 2521182"/>
                <a:gd name="connsiteY7" fmla="*/ 2472928 h 2514438"/>
                <a:gd name="connsiteX8" fmla="*/ 2477973 w 2521182"/>
                <a:gd name="connsiteY8" fmla="*/ 2472928 h 2514438"/>
                <a:gd name="connsiteX9" fmla="*/ 2481173 w 2521182"/>
                <a:gd name="connsiteY9" fmla="*/ 2468110 h 2514438"/>
                <a:gd name="connsiteX10" fmla="*/ 2485706 w 2521182"/>
                <a:gd name="connsiteY10" fmla="*/ 2464185 h 2514438"/>
                <a:gd name="connsiteX11" fmla="*/ 2497947 w 2521182"/>
                <a:gd name="connsiteY11" fmla="*/ 2442849 h 2514438"/>
                <a:gd name="connsiteX12" fmla="*/ 2508308 w 2521182"/>
                <a:gd name="connsiteY12" fmla="*/ 2427246 h 2514438"/>
                <a:gd name="connsiteX13" fmla="*/ 2518420 w 2521182"/>
                <a:gd name="connsiteY13" fmla="*/ 2375281 h 2514438"/>
                <a:gd name="connsiteX14" fmla="*/ 2517240 w 2521182"/>
                <a:gd name="connsiteY14" fmla="*/ 2369220 h 2514438"/>
                <a:gd name="connsiteX15" fmla="*/ 2517240 w 2521182"/>
                <a:gd name="connsiteY15" fmla="*/ 2269594 h 2514438"/>
                <a:gd name="connsiteX16" fmla="*/ 2518420 w 2521182"/>
                <a:gd name="connsiteY16" fmla="*/ 2263529 h 2514438"/>
                <a:gd name="connsiteX17" fmla="*/ 2517241 w 2521182"/>
                <a:gd name="connsiteY17" fmla="*/ 2257468 h 2514438"/>
                <a:gd name="connsiteX18" fmla="*/ 2517242 w 2521182"/>
                <a:gd name="connsiteY18" fmla="*/ 980635 h 2514438"/>
                <a:gd name="connsiteX19" fmla="*/ 2521182 w 2521182"/>
                <a:gd name="connsiteY19" fmla="*/ 980635 h 2514438"/>
                <a:gd name="connsiteX20" fmla="*/ 2521182 w 2521182"/>
                <a:gd name="connsiteY20" fmla="*/ 0 h 2514438"/>
                <a:gd name="connsiteX21" fmla="*/ 1645990 w 2521182"/>
                <a:gd name="connsiteY21" fmla="*/ 0 h 2514438"/>
                <a:gd name="connsiteX22" fmla="*/ 1645990 w 2521182"/>
                <a:gd name="connsiteY22" fmla="*/ 1 h 2514438"/>
                <a:gd name="connsiteX23" fmla="*/ 1534237 w 2521182"/>
                <a:gd name="connsiteY23" fmla="*/ 1 h 2514438"/>
                <a:gd name="connsiteX24" fmla="*/ 1534237 w 2521182"/>
                <a:gd name="connsiteY24" fmla="*/ 1179 h 2514438"/>
                <a:gd name="connsiteX25" fmla="*/ 256970 w 2521182"/>
                <a:gd name="connsiteY25" fmla="*/ 1180 h 2514438"/>
                <a:gd name="connsiteX26" fmla="*/ 250909 w 2521182"/>
                <a:gd name="connsiteY26" fmla="*/ 1 h 2514438"/>
                <a:gd name="connsiteX27" fmla="*/ 244844 w 2521182"/>
                <a:gd name="connsiteY27" fmla="*/ 1181 h 2514438"/>
                <a:gd name="connsiteX28" fmla="*/ 145218 w 2521182"/>
                <a:gd name="connsiteY28" fmla="*/ 1181 h 2514438"/>
                <a:gd name="connsiteX29" fmla="*/ 139157 w 2521182"/>
                <a:gd name="connsiteY29" fmla="*/ 1 h 2514438"/>
                <a:gd name="connsiteX30" fmla="*/ 87192 w 2521182"/>
                <a:gd name="connsiteY30" fmla="*/ 10113 h 2514438"/>
                <a:gd name="connsiteX31" fmla="*/ 71589 w 2521182"/>
                <a:gd name="connsiteY31" fmla="*/ 20474 h 2514438"/>
                <a:gd name="connsiteX32" fmla="*/ 50253 w 2521182"/>
                <a:gd name="connsiteY32" fmla="*/ 32715 h 2514438"/>
                <a:gd name="connsiteX33" fmla="*/ 46328 w 2521182"/>
                <a:gd name="connsiteY33" fmla="*/ 37248 h 2514438"/>
                <a:gd name="connsiteX34" fmla="*/ 41510 w 2521182"/>
                <a:gd name="connsiteY34" fmla="*/ 40448 h 2514438"/>
                <a:gd name="connsiteX35" fmla="*/ 41510 w 2521182"/>
                <a:gd name="connsiteY35" fmla="*/ 40447 h 2514438"/>
                <a:gd name="connsiteX36" fmla="*/ 34768 w 2521182"/>
                <a:gd name="connsiteY36" fmla="*/ 50600 h 2514438"/>
                <a:gd name="connsiteX37" fmla="*/ 19992 w 2521182"/>
                <a:gd name="connsiteY37" fmla="*/ 67667 h 2514438"/>
                <a:gd name="connsiteX38" fmla="*/ 15013 w 2521182"/>
                <a:gd name="connsiteY38" fmla="*/ 80349 h 2514438"/>
                <a:gd name="connsiteX39" fmla="*/ 11175 w 2521182"/>
                <a:gd name="connsiteY39" fmla="*/ 86128 h 2514438"/>
                <a:gd name="connsiteX40" fmla="*/ 9634 w 2521182"/>
                <a:gd name="connsiteY40" fmla="*/ 94051 h 2514438"/>
                <a:gd name="connsiteX41" fmla="*/ 2806 w 2521182"/>
                <a:gd name="connsiteY41" fmla="*/ 111443 h 2514438"/>
                <a:gd name="connsiteX42" fmla="*/ 0 w 2521182"/>
                <a:gd name="connsiteY42" fmla="*/ 139273 h 2514438"/>
                <a:gd name="connsiteX43" fmla="*/ 2806 w 2521182"/>
                <a:gd name="connsiteY43" fmla="*/ 167103 h 2514438"/>
                <a:gd name="connsiteX44" fmla="*/ 10544 w 2521182"/>
                <a:gd name="connsiteY44" fmla="*/ 186812 h 2514438"/>
                <a:gd name="connsiteX45" fmla="*/ 11175 w 2521182"/>
                <a:gd name="connsiteY45" fmla="*/ 190058 h 2514438"/>
                <a:gd name="connsiteX46" fmla="*/ 12748 w 2521182"/>
                <a:gd name="connsiteY46" fmla="*/ 192425 h 2514438"/>
                <a:gd name="connsiteX47" fmla="*/ 19992 w 2521182"/>
                <a:gd name="connsiteY47" fmla="*/ 210878 h 2514438"/>
                <a:gd name="connsiteX48" fmla="*/ 41491 w 2521182"/>
                <a:gd name="connsiteY48" fmla="*/ 235710 h 2514438"/>
                <a:gd name="connsiteX49" fmla="*/ 41510 w 2521182"/>
                <a:gd name="connsiteY49" fmla="*/ 235739 h 2514438"/>
                <a:gd name="connsiteX50" fmla="*/ 41553 w 2521182"/>
                <a:gd name="connsiteY50" fmla="*/ 235781 h 2514438"/>
                <a:gd name="connsiteX51" fmla="*/ 50253 w 2521182"/>
                <a:gd name="connsiteY51" fmla="*/ 245831 h 2514438"/>
                <a:gd name="connsiteX52" fmla="*/ 53418 w 2521182"/>
                <a:gd name="connsiteY52" fmla="*/ 247646 h 2514438"/>
                <a:gd name="connsiteX53" fmla="*/ 786416 w 2521182"/>
                <a:gd name="connsiteY53" fmla="*/ 980636 h 2514438"/>
                <a:gd name="connsiteX54" fmla="*/ 789475 w 2521182"/>
                <a:gd name="connsiteY54" fmla="*/ 980636 h 2514438"/>
                <a:gd name="connsiteX55" fmla="*/ 1578426 w 2521182"/>
                <a:gd name="connsiteY55" fmla="*/ 1769586 h 2514438"/>
                <a:gd name="connsiteX56" fmla="*/ 1578887 w 2521182"/>
                <a:gd name="connsiteY56" fmla="*/ 1769125 h 2514438"/>
                <a:gd name="connsiteX57" fmla="*/ 2270775 w 2521182"/>
                <a:gd name="connsiteY57" fmla="*/ 2461020 h 2514438"/>
                <a:gd name="connsiteX58" fmla="*/ 2272590 w 2521182"/>
                <a:gd name="connsiteY58" fmla="*/ 2464185 h 2514438"/>
                <a:gd name="connsiteX59" fmla="*/ 2282640 w 2521182"/>
                <a:gd name="connsiteY59" fmla="*/ 2472885 h 2514438"/>
                <a:gd name="connsiteX60" fmla="*/ 2282682 w 2521182"/>
                <a:gd name="connsiteY60" fmla="*/ 2472928 h 2514438"/>
                <a:gd name="connsiteX61" fmla="*/ 2282711 w 2521182"/>
                <a:gd name="connsiteY61" fmla="*/ 2472947 h 2514438"/>
                <a:gd name="connsiteX62" fmla="*/ 2307543 w 2521182"/>
                <a:gd name="connsiteY62" fmla="*/ 2494446 h 2514438"/>
                <a:gd name="connsiteX63" fmla="*/ 2325996 w 2521182"/>
                <a:gd name="connsiteY63" fmla="*/ 2501690 h 2514438"/>
                <a:gd name="connsiteX64" fmla="*/ 2328363 w 2521182"/>
                <a:gd name="connsiteY64" fmla="*/ 2503263 h 2514438"/>
                <a:gd name="connsiteX65" fmla="*/ 2331609 w 2521182"/>
                <a:gd name="connsiteY65" fmla="*/ 2503894 h 2514438"/>
                <a:gd name="connsiteX66" fmla="*/ 2351318 w 2521182"/>
                <a:gd name="connsiteY66" fmla="*/ 2511632 h 251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521182" h="2514438">
                  <a:moveTo>
                    <a:pt x="2379148" y="2514438"/>
                  </a:moveTo>
                  <a:lnTo>
                    <a:pt x="2406978" y="2511632"/>
                  </a:lnTo>
                  <a:lnTo>
                    <a:pt x="2424370" y="2504804"/>
                  </a:lnTo>
                  <a:lnTo>
                    <a:pt x="2432293" y="2503263"/>
                  </a:lnTo>
                  <a:lnTo>
                    <a:pt x="2438072" y="2499425"/>
                  </a:lnTo>
                  <a:lnTo>
                    <a:pt x="2450754" y="2494446"/>
                  </a:lnTo>
                  <a:lnTo>
                    <a:pt x="2467821" y="2479670"/>
                  </a:lnTo>
                  <a:lnTo>
                    <a:pt x="2477974" y="2472928"/>
                  </a:lnTo>
                  <a:lnTo>
                    <a:pt x="2477973" y="2472928"/>
                  </a:lnTo>
                  <a:lnTo>
                    <a:pt x="2481173" y="2468110"/>
                  </a:lnTo>
                  <a:lnTo>
                    <a:pt x="2485706" y="2464185"/>
                  </a:lnTo>
                  <a:lnTo>
                    <a:pt x="2497947" y="2442849"/>
                  </a:lnTo>
                  <a:lnTo>
                    <a:pt x="2508308" y="2427246"/>
                  </a:lnTo>
                  <a:cubicBezTo>
                    <a:pt x="2515050" y="2410623"/>
                    <a:pt x="2518419" y="2392952"/>
                    <a:pt x="2518420" y="2375281"/>
                  </a:cubicBezTo>
                  <a:lnTo>
                    <a:pt x="2517240" y="2369220"/>
                  </a:lnTo>
                  <a:lnTo>
                    <a:pt x="2517240" y="2269594"/>
                  </a:lnTo>
                  <a:lnTo>
                    <a:pt x="2518420" y="2263529"/>
                  </a:lnTo>
                  <a:lnTo>
                    <a:pt x="2517241" y="2257468"/>
                  </a:lnTo>
                  <a:lnTo>
                    <a:pt x="2517242" y="980635"/>
                  </a:lnTo>
                  <a:lnTo>
                    <a:pt x="2521182" y="980635"/>
                  </a:lnTo>
                  <a:lnTo>
                    <a:pt x="2521182" y="0"/>
                  </a:lnTo>
                  <a:lnTo>
                    <a:pt x="1645990" y="0"/>
                  </a:lnTo>
                  <a:lnTo>
                    <a:pt x="1645990" y="1"/>
                  </a:lnTo>
                  <a:lnTo>
                    <a:pt x="1534237" y="1"/>
                  </a:lnTo>
                  <a:lnTo>
                    <a:pt x="1534237" y="1179"/>
                  </a:lnTo>
                  <a:lnTo>
                    <a:pt x="256970" y="1180"/>
                  </a:lnTo>
                  <a:lnTo>
                    <a:pt x="250909" y="1"/>
                  </a:lnTo>
                  <a:lnTo>
                    <a:pt x="244844" y="1181"/>
                  </a:lnTo>
                  <a:lnTo>
                    <a:pt x="145218" y="1181"/>
                  </a:lnTo>
                  <a:lnTo>
                    <a:pt x="139157" y="1"/>
                  </a:lnTo>
                  <a:cubicBezTo>
                    <a:pt x="121486" y="2"/>
                    <a:pt x="103815" y="3371"/>
                    <a:pt x="87192" y="10113"/>
                  </a:cubicBezTo>
                  <a:lnTo>
                    <a:pt x="71589" y="20474"/>
                  </a:lnTo>
                  <a:lnTo>
                    <a:pt x="50253" y="32715"/>
                  </a:lnTo>
                  <a:lnTo>
                    <a:pt x="46328" y="37248"/>
                  </a:lnTo>
                  <a:lnTo>
                    <a:pt x="41510" y="40448"/>
                  </a:lnTo>
                  <a:lnTo>
                    <a:pt x="41510" y="40447"/>
                  </a:lnTo>
                  <a:lnTo>
                    <a:pt x="34768" y="50600"/>
                  </a:lnTo>
                  <a:lnTo>
                    <a:pt x="19992" y="67667"/>
                  </a:lnTo>
                  <a:lnTo>
                    <a:pt x="15013" y="80349"/>
                  </a:lnTo>
                  <a:lnTo>
                    <a:pt x="11175" y="86128"/>
                  </a:lnTo>
                  <a:lnTo>
                    <a:pt x="9634" y="94051"/>
                  </a:lnTo>
                  <a:lnTo>
                    <a:pt x="2806" y="111443"/>
                  </a:lnTo>
                  <a:lnTo>
                    <a:pt x="0" y="139273"/>
                  </a:lnTo>
                  <a:lnTo>
                    <a:pt x="2806" y="167103"/>
                  </a:lnTo>
                  <a:lnTo>
                    <a:pt x="10544" y="186812"/>
                  </a:lnTo>
                  <a:lnTo>
                    <a:pt x="11175" y="190058"/>
                  </a:lnTo>
                  <a:lnTo>
                    <a:pt x="12748" y="192425"/>
                  </a:lnTo>
                  <a:lnTo>
                    <a:pt x="19992" y="210878"/>
                  </a:lnTo>
                  <a:lnTo>
                    <a:pt x="41491" y="235710"/>
                  </a:lnTo>
                  <a:lnTo>
                    <a:pt x="41510" y="235739"/>
                  </a:lnTo>
                  <a:lnTo>
                    <a:pt x="41553" y="235781"/>
                  </a:lnTo>
                  <a:lnTo>
                    <a:pt x="50253" y="245831"/>
                  </a:lnTo>
                  <a:lnTo>
                    <a:pt x="53418" y="247646"/>
                  </a:lnTo>
                  <a:lnTo>
                    <a:pt x="786416" y="980636"/>
                  </a:lnTo>
                  <a:lnTo>
                    <a:pt x="789475" y="980636"/>
                  </a:lnTo>
                  <a:lnTo>
                    <a:pt x="1578426" y="1769586"/>
                  </a:lnTo>
                  <a:lnTo>
                    <a:pt x="1578887" y="1769125"/>
                  </a:lnTo>
                  <a:lnTo>
                    <a:pt x="2270775" y="2461020"/>
                  </a:lnTo>
                  <a:lnTo>
                    <a:pt x="2272590" y="2464185"/>
                  </a:lnTo>
                  <a:lnTo>
                    <a:pt x="2282640" y="2472885"/>
                  </a:lnTo>
                  <a:lnTo>
                    <a:pt x="2282682" y="2472928"/>
                  </a:lnTo>
                  <a:lnTo>
                    <a:pt x="2282711" y="2472947"/>
                  </a:lnTo>
                  <a:lnTo>
                    <a:pt x="2307543" y="2494446"/>
                  </a:lnTo>
                  <a:lnTo>
                    <a:pt x="2325996" y="2501690"/>
                  </a:lnTo>
                  <a:lnTo>
                    <a:pt x="2328363" y="2503263"/>
                  </a:lnTo>
                  <a:lnTo>
                    <a:pt x="2331609" y="2503894"/>
                  </a:lnTo>
                  <a:lnTo>
                    <a:pt x="2351318" y="2511632"/>
                  </a:lnTo>
                  <a:close/>
                </a:path>
              </a:pathLst>
            </a:custGeom>
            <a:noFill/>
            <a:ln w="2222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4" name="任意多边形 45"/>
            <p:cNvSpPr/>
            <p:nvPr/>
          </p:nvSpPr>
          <p:spPr>
            <a:xfrm rot="10800000" flipH="1" flipV="1">
              <a:off x="3850779" y="3875595"/>
              <a:ext cx="2173791" cy="2198981"/>
            </a:xfrm>
            <a:custGeom>
              <a:avLst/>
              <a:gdLst>
                <a:gd name="connsiteX0" fmla="*/ 2379148 w 2521182"/>
                <a:gd name="connsiteY0" fmla="*/ 2514438 h 2514438"/>
                <a:gd name="connsiteX1" fmla="*/ 2406978 w 2521182"/>
                <a:gd name="connsiteY1" fmla="*/ 2511632 h 2514438"/>
                <a:gd name="connsiteX2" fmla="*/ 2424370 w 2521182"/>
                <a:gd name="connsiteY2" fmla="*/ 2504804 h 2514438"/>
                <a:gd name="connsiteX3" fmla="*/ 2432293 w 2521182"/>
                <a:gd name="connsiteY3" fmla="*/ 2503263 h 2514438"/>
                <a:gd name="connsiteX4" fmla="*/ 2438072 w 2521182"/>
                <a:gd name="connsiteY4" fmla="*/ 2499425 h 2514438"/>
                <a:gd name="connsiteX5" fmla="*/ 2450754 w 2521182"/>
                <a:gd name="connsiteY5" fmla="*/ 2494446 h 2514438"/>
                <a:gd name="connsiteX6" fmla="*/ 2467821 w 2521182"/>
                <a:gd name="connsiteY6" fmla="*/ 2479670 h 2514438"/>
                <a:gd name="connsiteX7" fmla="*/ 2477974 w 2521182"/>
                <a:gd name="connsiteY7" fmla="*/ 2472928 h 2514438"/>
                <a:gd name="connsiteX8" fmla="*/ 2477973 w 2521182"/>
                <a:gd name="connsiteY8" fmla="*/ 2472928 h 2514438"/>
                <a:gd name="connsiteX9" fmla="*/ 2481173 w 2521182"/>
                <a:gd name="connsiteY9" fmla="*/ 2468110 h 2514438"/>
                <a:gd name="connsiteX10" fmla="*/ 2485706 w 2521182"/>
                <a:gd name="connsiteY10" fmla="*/ 2464185 h 2514438"/>
                <a:gd name="connsiteX11" fmla="*/ 2497947 w 2521182"/>
                <a:gd name="connsiteY11" fmla="*/ 2442849 h 2514438"/>
                <a:gd name="connsiteX12" fmla="*/ 2508308 w 2521182"/>
                <a:gd name="connsiteY12" fmla="*/ 2427246 h 2514438"/>
                <a:gd name="connsiteX13" fmla="*/ 2518420 w 2521182"/>
                <a:gd name="connsiteY13" fmla="*/ 2375281 h 2514438"/>
                <a:gd name="connsiteX14" fmla="*/ 2517240 w 2521182"/>
                <a:gd name="connsiteY14" fmla="*/ 2369220 h 2514438"/>
                <a:gd name="connsiteX15" fmla="*/ 2517240 w 2521182"/>
                <a:gd name="connsiteY15" fmla="*/ 2269594 h 2514438"/>
                <a:gd name="connsiteX16" fmla="*/ 2518420 w 2521182"/>
                <a:gd name="connsiteY16" fmla="*/ 2263529 h 2514438"/>
                <a:gd name="connsiteX17" fmla="*/ 2517241 w 2521182"/>
                <a:gd name="connsiteY17" fmla="*/ 2257468 h 2514438"/>
                <a:gd name="connsiteX18" fmla="*/ 2517242 w 2521182"/>
                <a:gd name="connsiteY18" fmla="*/ 980635 h 2514438"/>
                <a:gd name="connsiteX19" fmla="*/ 2521182 w 2521182"/>
                <a:gd name="connsiteY19" fmla="*/ 980635 h 2514438"/>
                <a:gd name="connsiteX20" fmla="*/ 2521182 w 2521182"/>
                <a:gd name="connsiteY20" fmla="*/ 0 h 2514438"/>
                <a:gd name="connsiteX21" fmla="*/ 1645990 w 2521182"/>
                <a:gd name="connsiteY21" fmla="*/ 0 h 2514438"/>
                <a:gd name="connsiteX22" fmla="*/ 1645990 w 2521182"/>
                <a:gd name="connsiteY22" fmla="*/ 1 h 2514438"/>
                <a:gd name="connsiteX23" fmla="*/ 1534237 w 2521182"/>
                <a:gd name="connsiteY23" fmla="*/ 1 h 2514438"/>
                <a:gd name="connsiteX24" fmla="*/ 1534237 w 2521182"/>
                <a:gd name="connsiteY24" fmla="*/ 1179 h 2514438"/>
                <a:gd name="connsiteX25" fmla="*/ 256970 w 2521182"/>
                <a:gd name="connsiteY25" fmla="*/ 1180 h 2514438"/>
                <a:gd name="connsiteX26" fmla="*/ 250909 w 2521182"/>
                <a:gd name="connsiteY26" fmla="*/ 1 h 2514438"/>
                <a:gd name="connsiteX27" fmla="*/ 244844 w 2521182"/>
                <a:gd name="connsiteY27" fmla="*/ 1181 h 2514438"/>
                <a:gd name="connsiteX28" fmla="*/ 145218 w 2521182"/>
                <a:gd name="connsiteY28" fmla="*/ 1181 h 2514438"/>
                <a:gd name="connsiteX29" fmla="*/ 139157 w 2521182"/>
                <a:gd name="connsiteY29" fmla="*/ 1 h 2514438"/>
                <a:gd name="connsiteX30" fmla="*/ 87192 w 2521182"/>
                <a:gd name="connsiteY30" fmla="*/ 10113 h 2514438"/>
                <a:gd name="connsiteX31" fmla="*/ 71589 w 2521182"/>
                <a:gd name="connsiteY31" fmla="*/ 20474 h 2514438"/>
                <a:gd name="connsiteX32" fmla="*/ 50253 w 2521182"/>
                <a:gd name="connsiteY32" fmla="*/ 32715 h 2514438"/>
                <a:gd name="connsiteX33" fmla="*/ 46328 w 2521182"/>
                <a:gd name="connsiteY33" fmla="*/ 37248 h 2514438"/>
                <a:gd name="connsiteX34" fmla="*/ 41510 w 2521182"/>
                <a:gd name="connsiteY34" fmla="*/ 40448 h 2514438"/>
                <a:gd name="connsiteX35" fmla="*/ 41510 w 2521182"/>
                <a:gd name="connsiteY35" fmla="*/ 40447 h 2514438"/>
                <a:gd name="connsiteX36" fmla="*/ 34768 w 2521182"/>
                <a:gd name="connsiteY36" fmla="*/ 50600 h 2514438"/>
                <a:gd name="connsiteX37" fmla="*/ 19992 w 2521182"/>
                <a:gd name="connsiteY37" fmla="*/ 67667 h 2514438"/>
                <a:gd name="connsiteX38" fmla="*/ 15013 w 2521182"/>
                <a:gd name="connsiteY38" fmla="*/ 80349 h 2514438"/>
                <a:gd name="connsiteX39" fmla="*/ 11175 w 2521182"/>
                <a:gd name="connsiteY39" fmla="*/ 86128 h 2514438"/>
                <a:gd name="connsiteX40" fmla="*/ 9634 w 2521182"/>
                <a:gd name="connsiteY40" fmla="*/ 94051 h 2514438"/>
                <a:gd name="connsiteX41" fmla="*/ 2806 w 2521182"/>
                <a:gd name="connsiteY41" fmla="*/ 111443 h 2514438"/>
                <a:gd name="connsiteX42" fmla="*/ 0 w 2521182"/>
                <a:gd name="connsiteY42" fmla="*/ 139273 h 2514438"/>
                <a:gd name="connsiteX43" fmla="*/ 2806 w 2521182"/>
                <a:gd name="connsiteY43" fmla="*/ 167103 h 2514438"/>
                <a:gd name="connsiteX44" fmla="*/ 10544 w 2521182"/>
                <a:gd name="connsiteY44" fmla="*/ 186812 h 2514438"/>
                <a:gd name="connsiteX45" fmla="*/ 11175 w 2521182"/>
                <a:gd name="connsiteY45" fmla="*/ 190058 h 2514438"/>
                <a:gd name="connsiteX46" fmla="*/ 12748 w 2521182"/>
                <a:gd name="connsiteY46" fmla="*/ 192425 h 2514438"/>
                <a:gd name="connsiteX47" fmla="*/ 19992 w 2521182"/>
                <a:gd name="connsiteY47" fmla="*/ 210878 h 2514438"/>
                <a:gd name="connsiteX48" fmla="*/ 41491 w 2521182"/>
                <a:gd name="connsiteY48" fmla="*/ 235710 h 2514438"/>
                <a:gd name="connsiteX49" fmla="*/ 41510 w 2521182"/>
                <a:gd name="connsiteY49" fmla="*/ 235739 h 2514438"/>
                <a:gd name="connsiteX50" fmla="*/ 41553 w 2521182"/>
                <a:gd name="connsiteY50" fmla="*/ 235781 h 2514438"/>
                <a:gd name="connsiteX51" fmla="*/ 50253 w 2521182"/>
                <a:gd name="connsiteY51" fmla="*/ 245831 h 2514438"/>
                <a:gd name="connsiteX52" fmla="*/ 53418 w 2521182"/>
                <a:gd name="connsiteY52" fmla="*/ 247646 h 2514438"/>
                <a:gd name="connsiteX53" fmla="*/ 786416 w 2521182"/>
                <a:gd name="connsiteY53" fmla="*/ 980636 h 2514438"/>
                <a:gd name="connsiteX54" fmla="*/ 789475 w 2521182"/>
                <a:gd name="connsiteY54" fmla="*/ 980636 h 2514438"/>
                <a:gd name="connsiteX55" fmla="*/ 1578426 w 2521182"/>
                <a:gd name="connsiteY55" fmla="*/ 1769586 h 2514438"/>
                <a:gd name="connsiteX56" fmla="*/ 1578887 w 2521182"/>
                <a:gd name="connsiteY56" fmla="*/ 1769125 h 2514438"/>
                <a:gd name="connsiteX57" fmla="*/ 2270775 w 2521182"/>
                <a:gd name="connsiteY57" fmla="*/ 2461020 h 2514438"/>
                <a:gd name="connsiteX58" fmla="*/ 2272590 w 2521182"/>
                <a:gd name="connsiteY58" fmla="*/ 2464185 h 2514438"/>
                <a:gd name="connsiteX59" fmla="*/ 2282640 w 2521182"/>
                <a:gd name="connsiteY59" fmla="*/ 2472885 h 2514438"/>
                <a:gd name="connsiteX60" fmla="*/ 2282682 w 2521182"/>
                <a:gd name="connsiteY60" fmla="*/ 2472928 h 2514438"/>
                <a:gd name="connsiteX61" fmla="*/ 2282711 w 2521182"/>
                <a:gd name="connsiteY61" fmla="*/ 2472947 h 2514438"/>
                <a:gd name="connsiteX62" fmla="*/ 2307543 w 2521182"/>
                <a:gd name="connsiteY62" fmla="*/ 2494446 h 2514438"/>
                <a:gd name="connsiteX63" fmla="*/ 2325996 w 2521182"/>
                <a:gd name="connsiteY63" fmla="*/ 2501690 h 2514438"/>
                <a:gd name="connsiteX64" fmla="*/ 2328363 w 2521182"/>
                <a:gd name="connsiteY64" fmla="*/ 2503263 h 2514438"/>
                <a:gd name="connsiteX65" fmla="*/ 2331609 w 2521182"/>
                <a:gd name="connsiteY65" fmla="*/ 2503894 h 2514438"/>
                <a:gd name="connsiteX66" fmla="*/ 2351318 w 2521182"/>
                <a:gd name="connsiteY66" fmla="*/ 2511632 h 251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521182" h="2514438">
                  <a:moveTo>
                    <a:pt x="2379148" y="2514438"/>
                  </a:moveTo>
                  <a:lnTo>
                    <a:pt x="2406978" y="2511632"/>
                  </a:lnTo>
                  <a:lnTo>
                    <a:pt x="2424370" y="2504804"/>
                  </a:lnTo>
                  <a:lnTo>
                    <a:pt x="2432293" y="2503263"/>
                  </a:lnTo>
                  <a:lnTo>
                    <a:pt x="2438072" y="2499425"/>
                  </a:lnTo>
                  <a:lnTo>
                    <a:pt x="2450754" y="2494446"/>
                  </a:lnTo>
                  <a:lnTo>
                    <a:pt x="2467821" y="2479670"/>
                  </a:lnTo>
                  <a:lnTo>
                    <a:pt x="2477974" y="2472928"/>
                  </a:lnTo>
                  <a:lnTo>
                    <a:pt x="2477973" y="2472928"/>
                  </a:lnTo>
                  <a:lnTo>
                    <a:pt x="2481173" y="2468110"/>
                  </a:lnTo>
                  <a:lnTo>
                    <a:pt x="2485706" y="2464185"/>
                  </a:lnTo>
                  <a:lnTo>
                    <a:pt x="2497947" y="2442849"/>
                  </a:lnTo>
                  <a:lnTo>
                    <a:pt x="2508308" y="2427246"/>
                  </a:lnTo>
                  <a:cubicBezTo>
                    <a:pt x="2515050" y="2410623"/>
                    <a:pt x="2518419" y="2392952"/>
                    <a:pt x="2518420" y="2375281"/>
                  </a:cubicBezTo>
                  <a:lnTo>
                    <a:pt x="2517240" y="2369220"/>
                  </a:lnTo>
                  <a:lnTo>
                    <a:pt x="2517240" y="2269594"/>
                  </a:lnTo>
                  <a:lnTo>
                    <a:pt x="2518420" y="2263529"/>
                  </a:lnTo>
                  <a:lnTo>
                    <a:pt x="2517241" y="2257468"/>
                  </a:lnTo>
                  <a:lnTo>
                    <a:pt x="2517242" y="980635"/>
                  </a:lnTo>
                  <a:lnTo>
                    <a:pt x="2521182" y="980635"/>
                  </a:lnTo>
                  <a:lnTo>
                    <a:pt x="2521182" y="0"/>
                  </a:lnTo>
                  <a:lnTo>
                    <a:pt x="1645990" y="0"/>
                  </a:lnTo>
                  <a:lnTo>
                    <a:pt x="1645990" y="1"/>
                  </a:lnTo>
                  <a:lnTo>
                    <a:pt x="1534237" y="1"/>
                  </a:lnTo>
                  <a:lnTo>
                    <a:pt x="1534237" y="1179"/>
                  </a:lnTo>
                  <a:lnTo>
                    <a:pt x="256970" y="1180"/>
                  </a:lnTo>
                  <a:lnTo>
                    <a:pt x="250909" y="1"/>
                  </a:lnTo>
                  <a:lnTo>
                    <a:pt x="244844" y="1181"/>
                  </a:lnTo>
                  <a:lnTo>
                    <a:pt x="145218" y="1181"/>
                  </a:lnTo>
                  <a:lnTo>
                    <a:pt x="139157" y="1"/>
                  </a:lnTo>
                  <a:cubicBezTo>
                    <a:pt x="121486" y="2"/>
                    <a:pt x="103815" y="3371"/>
                    <a:pt x="87192" y="10113"/>
                  </a:cubicBezTo>
                  <a:lnTo>
                    <a:pt x="71589" y="20474"/>
                  </a:lnTo>
                  <a:lnTo>
                    <a:pt x="50253" y="32715"/>
                  </a:lnTo>
                  <a:lnTo>
                    <a:pt x="46328" y="37248"/>
                  </a:lnTo>
                  <a:lnTo>
                    <a:pt x="41510" y="40448"/>
                  </a:lnTo>
                  <a:lnTo>
                    <a:pt x="41510" y="40447"/>
                  </a:lnTo>
                  <a:lnTo>
                    <a:pt x="34768" y="50600"/>
                  </a:lnTo>
                  <a:lnTo>
                    <a:pt x="19992" y="67667"/>
                  </a:lnTo>
                  <a:lnTo>
                    <a:pt x="15013" y="80349"/>
                  </a:lnTo>
                  <a:lnTo>
                    <a:pt x="11175" y="86128"/>
                  </a:lnTo>
                  <a:lnTo>
                    <a:pt x="9634" y="94051"/>
                  </a:lnTo>
                  <a:lnTo>
                    <a:pt x="2806" y="111443"/>
                  </a:lnTo>
                  <a:lnTo>
                    <a:pt x="0" y="139273"/>
                  </a:lnTo>
                  <a:lnTo>
                    <a:pt x="2806" y="167103"/>
                  </a:lnTo>
                  <a:lnTo>
                    <a:pt x="10544" y="186812"/>
                  </a:lnTo>
                  <a:lnTo>
                    <a:pt x="11175" y="190058"/>
                  </a:lnTo>
                  <a:lnTo>
                    <a:pt x="12748" y="192425"/>
                  </a:lnTo>
                  <a:lnTo>
                    <a:pt x="19992" y="210878"/>
                  </a:lnTo>
                  <a:lnTo>
                    <a:pt x="41491" y="235710"/>
                  </a:lnTo>
                  <a:lnTo>
                    <a:pt x="41510" y="235739"/>
                  </a:lnTo>
                  <a:lnTo>
                    <a:pt x="41553" y="235781"/>
                  </a:lnTo>
                  <a:lnTo>
                    <a:pt x="50253" y="245831"/>
                  </a:lnTo>
                  <a:lnTo>
                    <a:pt x="53418" y="247646"/>
                  </a:lnTo>
                  <a:lnTo>
                    <a:pt x="786416" y="980636"/>
                  </a:lnTo>
                  <a:lnTo>
                    <a:pt x="789475" y="980636"/>
                  </a:lnTo>
                  <a:lnTo>
                    <a:pt x="1578426" y="1769586"/>
                  </a:lnTo>
                  <a:lnTo>
                    <a:pt x="1578887" y="1769125"/>
                  </a:lnTo>
                  <a:lnTo>
                    <a:pt x="2270775" y="2461020"/>
                  </a:lnTo>
                  <a:lnTo>
                    <a:pt x="2272590" y="2464185"/>
                  </a:lnTo>
                  <a:lnTo>
                    <a:pt x="2282640" y="2472885"/>
                  </a:lnTo>
                  <a:lnTo>
                    <a:pt x="2282682" y="2472928"/>
                  </a:lnTo>
                  <a:lnTo>
                    <a:pt x="2282711" y="2472947"/>
                  </a:lnTo>
                  <a:lnTo>
                    <a:pt x="2307543" y="2494446"/>
                  </a:lnTo>
                  <a:lnTo>
                    <a:pt x="2325996" y="2501690"/>
                  </a:lnTo>
                  <a:lnTo>
                    <a:pt x="2328363" y="2503263"/>
                  </a:lnTo>
                  <a:lnTo>
                    <a:pt x="2331609" y="2503894"/>
                  </a:lnTo>
                  <a:lnTo>
                    <a:pt x="2351318" y="2511632"/>
                  </a:lnTo>
                  <a:close/>
                </a:path>
              </a:pathLst>
            </a:custGeom>
            <a:noFill/>
            <a:ln w="2222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5" name="任意多边形 46"/>
            <p:cNvSpPr/>
            <p:nvPr/>
          </p:nvSpPr>
          <p:spPr>
            <a:xfrm rot="10800000" flipV="1">
              <a:off x="6149192" y="3881987"/>
              <a:ext cx="2194328" cy="2198981"/>
            </a:xfrm>
            <a:custGeom>
              <a:avLst/>
              <a:gdLst>
                <a:gd name="connsiteX0" fmla="*/ 2379148 w 2521182"/>
                <a:gd name="connsiteY0" fmla="*/ 2514438 h 2514438"/>
                <a:gd name="connsiteX1" fmla="*/ 2406978 w 2521182"/>
                <a:gd name="connsiteY1" fmla="*/ 2511632 h 2514438"/>
                <a:gd name="connsiteX2" fmla="*/ 2424370 w 2521182"/>
                <a:gd name="connsiteY2" fmla="*/ 2504804 h 2514438"/>
                <a:gd name="connsiteX3" fmla="*/ 2432293 w 2521182"/>
                <a:gd name="connsiteY3" fmla="*/ 2503263 h 2514438"/>
                <a:gd name="connsiteX4" fmla="*/ 2438072 w 2521182"/>
                <a:gd name="connsiteY4" fmla="*/ 2499425 h 2514438"/>
                <a:gd name="connsiteX5" fmla="*/ 2450754 w 2521182"/>
                <a:gd name="connsiteY5" fmla="*/ 2494446 h 2514438"/>
                <a:gd name="connsiteX6" fmla="*/ 2467821 w 2521182"/>
                <a:gd name="connsiteY6" fmla="*/ 2479670 h 2514438"/>
                <a:gd name="connsiteX7" fmla="*/ 2477974 w 2521182"/>
                <a:gd name="connsiteY7" fmla="*/ 2472928 h 2514438"/>
                <a:gd name="connsiteX8" fmla="*/ 2477973 w 2521182"/>
                <a:gd name="connsiteY8" fmla="*/ 2472928 h 2514438"/>
                <a:gd name="connsiteX9" fmla="*/ 2481173 w 2521182"/>
                <a:gd name="connsiteY9" fmla="*/ 2468110 h 2514438"/>
                <a:gd name="connsiteX10" fmla="*/ 2485706 w 2521182"/>
                <a:gd name="connsiteY10" fmla="*/ 2464185 h 2514438"/>
                <a:gd name="connsiteX11" fmla="*/ 2497947 w 2521182"/>
                <a:gd name="connsiteY11" fmla="*/ 2442849 h 2514438"/>
                <a:gd name="connsiteX12" fmla="*/ 2508308 w 2521182"/>
                <a:gd name="connsiteY12" fmla="*/ 2427246 h 2514438"/>
                <a:gd name="connsiteX13" fmla="*/ 2518420 w 2521182"/>
                <a:gd name="connsiteY13" fmla="*/ 2375281 h 2514438"/>
                <a:gd name="connsiteX14" fmla="*/ 2517240 w 2521182"/>
                <a:gd name="connsiteY14" fmla="*/ 2369220 h 2514438"/>
                <a:gd name="connsiteX15" fmla="*/ 2517240 w 2521182"/>
                <a:gd name="connsiteY15" fmla="*/ 2269594 h 2514438"/>
                <a:gd name="connsiteX16" fmla="*/ 2518420 w 2521182"/>
                <a:gd name="connsiteY16" fmla="*/ 2263529 h 2514438"/>
                <a:gd name="connsiteX17" fmla="*/ 2517241 w 2521182"/>
                <a:gd name="connsiteY17" fmla="*/ 2257468 h 2514438"/>
                <a:gd name="connsiteX18" fmla="*/ 2517242 w 2521182"/>
                <a:gd name="connsiteY18" fmla="*/ 980635 h 2514438"/>
                <a:gd name="connsiteX19" fmla="*/ 2521182 w 2521182"/>
                <a:gd name="connsiteY19" fmla="*/ 980635 h 2514438"/>
                <a:gd name="connsiteX20" fmla="*/ 2521182 w 2521182"/>
                <a:gd name="connsiteY20" fmla="*/ 0 h 2514438"/>
                <a:gd name="connsiteX21" fmla="*/ 1645990 w 2521182"/>
                <a:gd name="connsiteY21" fmla="*/ 0 h 2514438"/>
                <a:gd name="connsiteX22" fmla="*/ 1645990 w 2521182"/>
                <a:gd name="connsiteY22" fmla="*/ 1 h 2514438"/>
                <a:gd name="connsiteX23" fmla="*/ 1534237 w 2521182"/>
                <a:gd name="connsiteY23" fmla="*/ 1 h 2514438"/>
                <a:gd name="connsiteX24" fmla="*/ 1534237 w 2521182"/>
                <a:gd name="connsiteY24" fmla="*/ 1179 h 2514438"/>
                <a:gd name="connsiteX25" fmla="*/ 256970 w 2521182"/>
                <a:gd name="connsiteY25" fmla="*/ 1180 h 2514438"/>
                <a:gd name="connsiteX26" fmla="*/ 250909 w 2521182"/>
                <a:gd name="connsiteY26" fmla="*/ 1 h 2514438"/>
                <a:gd name="connsiteX27" fmla="*/ 244844 w 2521182"/>
                <a:gd name="connsiteY27" fmla="*/ 1181 h 2514438"/>
                <a:gd name="connsiteX28" fmla="*/ 145218 w 2521182"/>
                <a:gd name="connsiteY28" fmla="*/ 1181 h 2514438"/>
                <a:gd name="connsiteX29" fmla="*/ 139157 w 2521182"/>
                <a:gd name="connsiteY29" fmla="*/ 1 h 2514438"/>
                <a:gd name="connsiteX30" fmla="*/ 87192 w 2521182"/>
                <a:gd name="connsiteY30" fmla="*/ 10113 h 2514438"/>
                <a:gd name="connsiteX31" fmla="*/ 71589 w 2521182"/>
                <a:gd name="connsiteY31" fmla="*/ 20474 h 2514438"/>
                <a:gd name="connsiteX32" fmla="*/ 50253 w 2521182"/>
                <a:gd name="connsiteY32" fmla="*/ 32715 h 2514438"/>
                <a:gd name="connsiteX33" fmla="*/ 46328 w 2521182"/>
                <a:gd name="connsiteY33" fmla="*/ 37248 h 2514438"/>
                <a:gd name="connsiteX34" fmla="*/ 41510 w 2521182"/>
                <a:gd name="connsiteY34" fmla="*/ 40448 h 2514438"/>
                <a:gd name="connsiteX35" fmla="*/ 41510 w 2521182"/>
                <a:gd name="connsiteY35" fmla="*/ 40447 h 2514438"/>
                <a:gd name="connsiteX36" fmla="*/ 34768 w 2521182"/>
                <a:gd name="connsiteY36" fmla="*/ 50600 h 2514438"/>
                <a:gd name="connsiteX37" fmla="*/ 19992 w 2521182"/>
                <a:gd name="connsiteY37" fmla="*/ 67667 h 2514438"/>
                <a:gd name="connsiteX38" fmla="*/ 15013 w 2521182"/>
                <a:gd name="connsiteY38" fmla="*/ 80349 h 2514438"/>
                <a:gd name="connsiteX39" fmla="*/ 11175 w 2521182"/>
                <a:gd name="connsiteY39" fmla="*/ 86128 h 2514438"/>
                <a:gd name="connsiteX40" fmla="*/ 9634 w 2521182"/>
                <a:gd name="connsiteY40" fmla="*/ 94051 h 2514438"/>
                <a:gd name="connsiteX41" fmla="*/ 2806 w 2521182"/>
                <a:gd name="connsiteY41" fmla="*/ 111443 h 2514438"/>
                <a:gd name="connsiteX42" fmla="*/ 0 w 2521182"/>
                <a:gd name="connsiteY42" fmla="*/ 139273 h 2514438"/>
                <a:gd name="connsiteX43" fmla="*/ 2806 w 2521182"/>
                <a:gd name="connsiteY43" fmla="*/ 167103 h 2514438"/>
                <a:gd name="connsiteX44" fmla="*/ 10544 w 2521182"/>
                <a:gd name="connsiteY44" fmla="*/ 186812 h 2514438"/>
                <a:gd name="connsiteX45" fmla="*/ 11175 w 2521182"/>
                <a:gd name="connsiteY45" fmla="*/ 190058 h 2514438"/>
                <a:gd name="connsiteX46" fmla="*/ 12748 w 2521182"/>
                <a:gd name="connsiteY46" fmla="*/ 192425 h 2514438"/>
                <a:gd name="connsiteX47" fmla="*/ 19992 w 2521182"/>
                <a:gd name="connsiteY47" fmla="*/ 210878 h 2514438"/>
                <a:gd name="connsiteX48" fmla="*/ 41491 w 2521182"/>
                <a:gd name="connsiteY48" fmla="*/ 235710 h 2514438"/>
                <a:gd name="connsiteX49" fmla="*/ 41510 w 2521182"/>
                <a:gd name="connsiteY49" fmla="*/ 235739 h 2514438"/>
                <a:gd name="connsiteX50" fmla="*/ 41553 w 2521182"/>
                <a:gd name="connsiteY50" fmla="*/ 235781 h 2514438"/>
                <a:gd name="connsiteX51" fmla="*/ 50253 w 2521182"/>
                <a:gd name="connsiteY51" fmla="*/ 245831 h 2514438"/>
                <a:gd name="connsiteX52" fmla="*/ 53418 w 2521182"/>
                <a:gd name="connsiteY52" fmla="*/ 247646 h 2514438"/>
                <a:gd name="connsiteX53" fmla="*/ 786416 w 2521182"/>
                <a:gd name="connsiteY53" fmla="*/ 980636 h 2514438"/>
                <a:gd name="connsiteX54" fmla="*/ 789475 w 2521182"/>
                <a:gd name="connsiteY54" fmla="*/ 980636 h 2514438"/>
                <a:gd name="connsiteX55" fmla="*/ 1578426 w 2521182"/>
                <a:gd name="connsiteY55" fmla="*/ 1769586 h 2514438"/>
                <a:gd name="connsiteX56" fmla="*/ 1578887 w 2521182"/>
                <a:gd name="connsiteY56" fmla="*/ 1769125 h 2514438"/>
                <a:gd name="connsiteX57" fmla="*/ 2270775 w 2521182"/>
                <a:gd name="connsiteY57" fmla="*/ 2461020 h 2514438"/>
                <a:gd name="connsiteX58" fmla="*/ 2272590 w 2521182"/>
                <a:gd name="connsiteY58" fmla="*/ 2464185 h 2514438"/>
                <a:gd name="connsiteX59" fmla="*/ 2282640 w 2521182"/>
                <a:gd name="connsiteY59" fmla="*/ 2472885 h 2514438"/>
                <a:gd name="connsiteX60" fmla="*/ 2282682 w 2521182"/>
                <a:gd name="connsiteY60" fmla="*/ 2472928 h 2514438"/>
                <a:gd name="connsiteX61" fmla="*/ 2282711 w 2521182"/>
                <a:gd name="connsiteY61" fmla="*/ 2472947 h 2514438"/>
                <a:gd name="connsiteX62" fmla="*/ 2307543 w 2521182"/>
                <a:gd name="connsiteY62" fmla="*/ 2494446 h 2514438"/>
                <a:gd name="connsiteX63" fmla="*/ 2325996 w 2521182"/>
                <a:gd name="connsiteY63" fmla="*/ 2501690 h 2514438"/>
                <a:gd name="connsiteX64" fmla="*/ 2328363 w 2521182"/>
                <a:gd name="connsiteY64" fmla="*/ 2503263 h 2514438"/>
                <a:gd name="connsiteX65" fmla="*/ 2331609 w 2521182"/>
                <a:gd name="connsiteY65" fmla="*/ 2503894 h 2514438"/>
                <a:gd name="connsiteX66" fmla="*/ 2351318 w 2521182"/>
                <a:gd name="connsiteY66" fmla="*/ 2511632 h 251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521182" h="2514438">
                  <a:moveTo>
                    <a:pt x="2379148" y="2514438"/>
                  </a:moveTo>
                  <a:lnTo>
                    <a:pt x="2406978" y="2511632"/>
                  </a:lnTo>
                  <a:lnTo>
                    <a:pt x="2424370" y="2504804"/>
                  </a:lnTo>
                  <a:lnTo>
                    <a:pt x="2432293" y="2503263"/>
                  </a:lnTo>
                  <a:lnTo>
                    <a:pt x="2438072" y="2499425"/>
                  </a:lnTo>
                  <a:lnTo>
                    <a:pt x="2450754" y="2494446"/>
                  </a:lnTo>
                  <a:lnTo>
                    <a:pt x="2467821" y="2479670"/>
                  </a:lnTo>
                  <a:lnTo>
                    <a:pt x="2477974" y="2472928"/>
                  </a:lnTo>
                  <a:lnTo>
                    <a:pt x="2477973" y="2472928"/>
                  </a:lnTo>
                  <a:lnTo>
                    <a:pt x="2481173" y="2468110"/>
                  </a:lnTo>
                  <a:lnTo>
                    <a:pt x="2485706" y="2464185"/>
                  </a:lnTo>
                  <a:lnTo>
                    <a:pt x="2497947" y="2442849"/>
                  </a:lnTo>
                  <a:lnTo>
                    <a:pt x="2508308" y="2427246"/>
                  </a:lnTo>
                  <a:cubicBezTo>
                    <a:pt x="2515050" y="2410623"/>
                    <a:pt x="2518419" y="2392952"/>
                    <a:pt x="2518420" y="2375281"/>
                  </a:cubicBezTo>
                  <a:lnTo>
                    <a:pt x="2517240" y="2369220"/>
                  </a:lnTo>
                  <a:lnTo>
                    <a:pt x="2517240" y="2269594"/>
                  </a:lnTo>
                  <a:lnTo>
                    <a:pt x="2518420" y="2263529"/>
                  </a:lnTo>
                  <a:lnTo>
                    <a:pt x="2517241" y="2257468"/>
                  </a:lnTo>
                  <a:lnTo>
                    <a:pt x="2517242" y="980635"/>
                  </a:lnTo>
                  <a:lnTo>
                    <a:pt x="2521182" y="980635"/>
                  </a:lnTo>
                  <a:lnTo>
                    <a:pt x="2521182" y="0"/>
                  </a:lnTo>
                  <a:lnTo>
                    <a:pt x="1645990" y="0"/>
                  </a:lnTo>
                  <a:lnTo>
                    <a:pt x="1645990" y="1"/>
                  </a:lnTo>
                  <a:lnTo>
                    <a:pt x="1534237" y="1"/>
                  </a:lnTo>
                  <a:lnTo>
                    <a:pt x="1534237" y="1179"/>
                  </a:lnTo>
                  <a:lnTo>
                    <a:pt x="256970" y="1180"/>
                  </a:lnTo>
                  <a:lnTo>
                    <a:pt x="250909" y="1"/>
                  </a:lnTo>
                  <a:lnTo>
                    <a:pt x="244844" y="1181"/>
                  </a:lnTo>
                  <a:lnTo>
                    <a:pt x="145218" y="1181"/>
                  </a:lnTo>
                  <a:lnTo>
                    <a:pt x="139157" y="1"/>
                  </a:lnTo>
                  <a:cubicBezTo>
                    <a:pt x="121486" y="2"/>
                    <a:pt x="103815" y="3371"/>
                    <a:pt x="87192" y="10113"/>
                  </a:cubicBezTo>
                  <a:lnTo>
                    <a:pt x="71589" y="20474"/>
                  </a:lnTo>
                  <a:lnTo>
                    <a:pt x="50253" y="32715"/>
                  </a:lnTo>
                  <a:lnTo>
                    <a:pt x="46328" y="37248"/>
                  </a:lnTo>
                  <a:lnTo>
                    <a:pt x="41510" y="40448"/>
                  </a:lnTo>
                  <a:lnTo>
                    <a:pt x="41510" y="40447"/>
                  </a:lnTo>
                  <a:lnTo>
                    <a:pt x="34768" y="50600"/>
                  </a:lnTo>
                  <a:lnTo>
                    <a:pt x="19992" y="67667"/>
                  </a:lnTo>
                  <a:lnTo>
                    <a:pt x="15013" y="80349"/>
                  </a:lnTo>
                  <a:lnTo>
                    <a:pt x="11175" y="86128"/>
                  </a:lnTo>
                  <a:lnTo>
                    <a:pt x="9634" y="94051"/>
                  </a:lnTo>
                  <a:lnTo>
                    <a:pt x="2806" y="111443"/>
                  </a:lnTo>
                  <a:lnTo>
                    <a:pt x="0" y="139273"/>
                  </a:lnTo>
                  <a:lnTo>
                    <a:pt x="2806" y="167103"/>
                  </a:lnTo>
                  <a:lnTo>
                    <a:pt x="10544" y="186812"/>
                  </a:lnTo>
                  <a:lnTo>
                    <a:pt x="11175" y="190058"/>
                  </a:lnTo>
                  <a:lnTo>
                    <a:pt x="12748" y="192425"/>
                  </a:lnTo>
                  <a:lnTo>
                    <a:pt x="19992" y="210878"/>
                  </a:lnTo>
                  <a:lnTo>
                    <a:pt x="41491" y="235710"/>
                  </a:lnTo>
                  <a:lnTo>
                    <a:pt x="41510" y="235739"/>
                  </a:lnTo>
                  <a:lnTo>
                    <a:pt x="41553" y="235781"/>
                  </a:lnTo>
                  <a:lnTo>
                    <a:pt x="50253" y="245831"/>
                  </a:lnTo>
                  <a:lnTo>
                    <a:pt x="53418" y="247646"/>
                  </a:lnTo>
                  <a:lnTo>
                    <a:pt x="786416" y="980636"/>
                  </a:lnTo>
                  <a:lnTo>
                    <a:pt x="789475" y="980636"/>
                  </a:lnTo>
                  <a:lnTo>
                    <a:pt x="1578426" y="1769586"/>
                  </a:lnTo>
                  <a:lnTo>
                    <a:pt x="1578887" y="1769125"/>
                  </a:lnTo>
                  <a:lnTo>
                    <a:pt x="2270775" y="2461020"/>
                  </a:lnTo>
                  <a:lnTo>
                    <a:pt x="2272590" y="2464185"/>
                  </a:lnTo>
                  <a:lnTo>
                    <a:pt x="2282640" y="2472885"/>
                  </a:lnTo>
                  <a:lnTo>
                    <a:pt x="2282682" y="2472928"/>
                  </a:lnTo>
                  <a:lnTo>
                    <a:pt x="2282711" y="2472947"/>
                  </a:lnTo>
                  <a:lnTo>
                    <a:pt x="2307543" y="2494446"/>
                  </a:lnTo>
                  <a:lnTo>
                    <a:pt x="2325996" y="2501690"/>
                  </a:lnTo>
                  <a:lnTo>
                    <a:pt x="2328363" y="2503263"/>
                  </a:lnTo>
                  <a:lnTo>
                    <a:pt x="2331609" y="2503894"/>
                  </a:lnTo>
                  <a:lnTo>
                    <a:pt x="2351318" y="2511632"/>
                  </a:lnTo>
                  <a:close/>
                </a:path>
              </a:pathLst>
            </a:custGeom>
            <a:noFill/>
            <a:ln w="22225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47"/>
            <p:cNvSpPr/>
            <p:nvPr/>
          </p:nvSpPr>
          <p:spPr>
            <a:xfrm>
              <a:off x="4683630" y="1613617"/>
              <a:ext cx="1249496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22000">
                  <a:srgbClr val="F9F9F9">
                    <a:alpha val="56000"/>
                  </a:srgbClr>
                </a:gs>
                <a:gs pos="2000">
                  <a:schemeClr val="bg1">
                    <a:lumMod val="95000"/>
                    <a:alpha val="50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7" name="任意多边形 48"/>
            <p:cNvSpPr/>
            <p:nvPr/>
          </p:nvSpPr>
          <p:spPr>
            <a:xfrm flipH="1">
              <a:off x="6258207" y="1612883"/>
              <a:ext cx="1249496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22000">
                  <a:srgbClr val="F9F9F9">
                    <a:alpha val="50000"/>
                  </a:srgbClr>
                </a:gs>
                <a:gs pos="2000">
                  <a:schemeClr val="bg1">
                    <a:lumMod val="95000"/>
                    <a:alpha val="46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8" name="任意多边形 49"/>
            <p:cNvSpPr/>
            <p:nvPr/>
          </p:nvSpPr>
          <p:spPr>
            <a:xfrm flipH="1" flipV="1">
              <a:off x="6249877" y="5854815"/>
              <a:ext cx="1249496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26000">
                  <a:schemeClr val="tx1">
                    <a:alpha val="35000"/>
                  </a:schemeClr>
                </a:gs>
                <a:gs pos="2000">
                  <a:schemeClr val="tx1">
                    <a:alpha val="12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50"/>
            <p:cNvSpPr/>
            <p:nvPr/>
          </p:nvSpPr>
          <p:spPr>
            <a:xfrm flipV="1">
              <a:off x="4691258" y="5854815"/>
              <a:ext cx="1249496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26000">
                  <a:schemeClr val="tx1">
                    <a:alpha val="19000"/>
                  </a:schemeClr>
                </a:gs>
                <a:gs pos="2000">
                  <a:schemeClr val="tx1">
                    <a:alpha val="10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30" name="任意多边形 51"/>
            <p:cNvSpPr/>
            <p:nvPr/>
          </p:nvSpPr>
          <p:spPr>
            <a:xfrm rot="5400000" flipV="1">
              <a:off x="3339197" y="2969200"/>
              <a:ext cx="1249495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22000">
                  <a:srgbClr val="F9F9F9">
                    <a:alpha val="50000"/>
                  </a:srgbClr>
                </a:gs>
                <a:gs pos="2000">
                  <a:schemeClr val="bg1">
                    <a:lumMod val="95000"/>
                    <a:alpha val="46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31" name="任意多边形 52"/>
            <p:cNvSpPr/>
            <p:nvPr/>
          </p:nvSpPr>
          <p:spPr>
            <a:xfrm rot="16200000">
              <a:off x="3339197" y="4499117"/>
              <a:ext cx="1249495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22000">
                  <a:srgbClr val="F9F9F9">
                    <a:alpha val="50000"/>
                  </a:srgbClr>
                </a:gs>
                <a:gs pos="2000">
                  <a:schemeClr val="bg1">
                    <a:lumMod val="95000"/>
                    <a:alpha val="46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53"/>
            <p:cNvSpPr/>
            <p:nvPr/>
          </p:nvSpPr>
          <p:spPr>
            <a:xfrm rot="16200000" flipH="1" flipV="1">
              <a:off x="7606218" y="2969200"/>
              <a:ext cx="1249495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17000">
                  <a:schemeClr val="tx1">
                    <a:alpha val="19000"/>
                  </a:schemeClr>
                </a:gs>
                <a:gs pos="2000">
                  <a:schemeClr val="tx1">
                    <a:alpha val="15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33" name="任意多边形 54"/>
            <p:cNvSpPr/>
            <p:nvPr/>
          </p:nvSpPr>
          <p:spPr>
            <a:xfrm rot="5400000" flipH="1">
              <a:off x="7606218" y="4499117"/>
              <a:ext cx="1249495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26000">
                  <a:schemeClr val="tx1">
                    <a:alpha val="19000"/>
                  </a:schemeClr>
                </a:gs>
                <a:gs pos="2000">
                  <a:schemeClr val="tx1">
                    <a:alpha val="10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</p:grpSp>
      <p:sp>
        <p:nvSpPr>
          <p:cNvPr id="34" name="文本框 111"/>
          <p:cNvSpPr txBox="1"/>
          <p:nvPr/>
        </p:nvSpPr>
        <p:spPr>
          <a:xfrm>
            <a:off x="5469836" y="3383980"/>
            <a:ext cx="771433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</a:rPr>
              <a:t>1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35" name="文本框 112"/>
          <p:cNvSpPr txBox="1"/>
          <p:nvPr/>
        </p:nvSpPr>
        <p:spPr>
          <a:xfrm>
            <a:off x="5479122" y="4132043"/>
            <a:ext cx="771433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4</a:t>
            </a:r>
            <a:endParaRPr lang="zh-CN" altLang="en-US" sz="3600" dirty="0">
              <a:solidFill>
                <a:schemeClr val="accent1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36" name="文本框 113"/>
          <p:cNvSpPr txBox="1"/>
          <p:nvPr/>
        </p:nvSpPr>
        <p:spPr>
          <a:xfrm>
            <a:off x="6360287" y="3377222"/>
            <a:ext cx="771433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accent1">
                    <a:lumMod val="50000"/>
                  </a:schemeClr>
                </a:solidFill>
                <a:latin typeface="Impact" panose="020B0806030902050204" pitchFamily="34" charset="0"/>
              </a:rPr>
              <a:t>2</a:t>
            </a:r>
            <a:endParaRPr lang="zh-CN" altLang="en-US" sz="3600" dirty="0">
              <a:solidFill>
                <a:schemeClr val="accent1">
                  <a:lumMod val="50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37" name="文本框 114"/>
          <p:cNvSpPr txBox="1"/>
          <p:nvPr/>
        </p:nvSpPr>
        <p:spPr>
          <a:xfrm>
            <a:off x="6275523" y="4103296"/>
            <a:ext cx="771433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</a:rPr>
              <a:t>3</a:t>
            </a:r>
            <a:endParaRPr lang="zh-CN" altLang="en-US" sz="3600" dirty="0">
              <a:solidFill>
                <a:schemeClr val="accent4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79" name="Прямокутник 78"/>
          <p:cNvSpPr/>
          <p:nvPr/>
        </p:nvSpPr>
        <p:spPr>
          <a:xfrm>
            <a:off x="1414467" y="2139093"/>
            <a:ext cx="2908242" cy="1671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900" dirty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ru-RU" sz="1900" dirty="0" err="1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Дослідження</a:t>
            </a:r>
            <a:r>
              <a:rPr lang="ru-RU" sz="1900" dirty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900" dirty="0" err="1">
                <a:latin typeface="Arial" pitchFamily="34" charset="0"/>
                <a:cs typeface="Arial" pitchFamily="34" charset="0"/>
              </a:rPr>
              <a:t>ситуації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 і </a:t>
            </a:r>
            <a:r>
              <a:rPr lang="ru-RU" sz="1900" dirty="0" err="1">
                <a:latin typeface="Arial" pitchFamily="34" charset="0"/>
                <a:cs typeface="Arial" pitchFamily="34" charset="0"/>
              </a:rPr>
              <a:t>виокремлення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 проблем, </a:t>
            </a:r>
            <a:r>
              <a:rPr lang="ru-RU" sz="1900" dirty="0" err="1">
                <a:latin typeface="Arial" pitchFamily="34" charset="0"/>
                <a:cs typeface="Arial" pitchFamily="34" charset="0"/>
              </a:rPr>
              <a:t>які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>
                <a:latin typeface="Arial" pitchFamily="34" charset="0"/>
                <a:cs typeface="Arial" pitchFamily="34" charset="0"/>
              </a:rPr>
              <a:t>можна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>
                <a:latin typeface="Arial" pitchFamily="34" charset="0"/>
                <a:cs typeface="Arial" pitchFamily="34" charset="0"/>
              </a:rPr>
              <a:t>розв’язувати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>
                <a:latin typeface="Arial" pitchFamily="34" charset="0"/>
                <a:cs typeface="Arial" pitchFamily="34" charset="0"/>
              </a:rPr>
              <a:t>із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>
                <a:latin typeface="Arial" pitchFamily="34" charset="0"/>
                <a:cs typeface="Arial" pitchFamily="34" charset="0"/>
              </a:rPr>
              <a:t>застосуванням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>
                <a:latin typeface="Arial" pitchFamily="34" charset="0"/>
                <a:cs typeface="Arial" pitchFamily="34" charset="0"/>
              </a:rPr>
              <a:t>математичних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>
                <a:latin typeface="Arial" pitchFamily="34" charset="0"/>
                <a:cs typeface="Arial" pitchFamily="34" charset="0"/>
              </a:rPr>
              <a:t>методів</a:t>
            </a:r>
            <a:r>
              <a:rPr lang="en-US" sz="1900" dirty="0">
                <a:latin typeface="Arial" pitchFamily="34" charset="0"/>
                <a:cs typeface="Arial" pitchFamily="34" charset="0"/>
              </a:rPr>
              <a:t> </a:t>
            </a:r>
            <a:r>
              <a:rPr lang="ru" sz="1900" b="1" dirty="0">
                <a:solidFill>
                  <a:srgbClr val="000000"/>
                </a:solidFill>
                <a:latin typeface="Arial" pitchFamily="34" charset="0"/>
                <a:ea typeface="Arial"/>
                <a:cs typeface="Arial" pitchFamily="34" charset="0"/>
                <a:sym typeface="Arial"/>
              </a:rPr>
              <a:t> </a:t>
            </a:r>
            <a:endParaRPr lang="uk-UA" sz="1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Прямокутник 79"/>
          <p:cNvSpPr/>
          <p:nvPr/>
        </p:nvSpPr>
        <p:spPr>
          <a:xfrm>
            <a:off x="8335596" y="2145353"/>
            <a:ext cx="3106436" cy="1435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900" dirty="0">
                <a:solidFill>
                  <a:srgbClr val="005A58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ru-RU" sz="1900" dirty="0" err="1">
                <a:solidFill>
                  <a:srgbClr val="005A58"/>
                </a:solidFill>
                <a:latin typeface="Arial" pitchFamily="34" charset="0"/>
                <a:cs typeface="Arial" pitchFamily="34" charset="0"/>
              </a:rPr>
              <a:t>Моделювання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>
                <a:latin typeface="Arial" pitchFamily="34" charset="0"/>
                <a:cs typeface="Arial" pitchFamily="34" charset="0"/>
              </a:rPr>
              <a:t>процесів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 і </a:t>
            </a:r>
            <a:r>
              <a:rPr lang="ru-RU" sz="1900" dirty="0" err="1">
                <a:latin typeface="Arial" pitchFamily="34" charset="0"/>
                <a:cs typeface="Arial" pitchFamily="34" charset="0"/>
              </a:rPr>
              <a:t>ситуацій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1900" dirty="0" err="1">
                <a:latin typeface="Arial" pitchFamily="34" charset="0"/>
                <a:cs typeface="Arial" pitchFamily="34" charset="0"/>
              </a:rPr>
              <a:t>розроблення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>
                <a:latin typeface="Arial" pitchFamily="34" charset="0"/>
                <a:cs typeface="Arial" pitchFamily="34" charset="0"/>
              </a:rPr>
              <a:t>стратегій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1900" dirty="0" err="1">
                <a:latin typeface="Arial" pitchFamily="34" charset="0"/>
                <a:cs typeface="Arial" pitchFamily="34" charset="0"/>
              </a:rPr>
              <a:t>планів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>
                <a:latin typeface="Arial" pitchFamily="34" charset="0"/>
                <a:cs typeface="Arial" pitchFamily="34" charset="0"/>
              </a:rPr>
              <a:t>дій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 для </a:t>
            </a:r>
            <a:r>
              <a:rPr lang="ru-RU" sz="1900" dirty="0" err="1">
                <a:latin typeface="Arial" pitchFamily="34" charset="0"/>
                <a:cs typeface="Arial" pitchFamily="34" charset="0"/>
              </a:rPr>
              <a:t>розв’язання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>
                <a:latin typeface="Arial" pitchFamily="34" charset="0"/>
                <a:cs typeface="Arial" pitchFamily="34" charset="0"/>
              </a:rPr>
              <a:t>проблемних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>
                <a:latin typeface="Arial" pitchFamily="34" charset="0"/>
                <a:cs typeface="Arial" pitchFamily="34" charset="0"/>
              </a:rPr>
              <a:t>ситуацій</a:t>
            </a:r>
            <a:endParaRPr lang="ru-RU" sz="1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Прямокутник 80"/>
          <p:cNvSpPr/>
          <p:nvPr/>
        </p:nvSpPr>
        <p:spPr>
          <a:xfrm>
            <a:off x="8424564" y="4304804"/>
            <a:ext cx="2836994" cy="114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900" dirty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ru-RU" sz="1900" dirty="0" err="1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Критичне</a:t>
            </a:r>
            <a:r>
              <a:rPr lang="ru-RU" sz="1900" dirty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оцінювання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>
                <a:latin typeface="Arial" pitchFamily="34" charset="0"/>
                <a:cs typeface="Arial" pitchFamily="34" charset="0"/>
              </a:rPr>
              <a:t>процесу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 та </a:t>
            </a:r>
          </a:p>
          <a:p>
            <a:pPr algn="ctr">
              <a:lnSpc>
                <a:spcPct val="90000"/>
              </a:lnSpc>
            </a:pPr>
            <a:r>
              <a:rPr lang="ru-RU" sz="1900" dirty="0">
                <a:latin typeface="Arial" pitchFamily="34" charset="0"/>
                <a:cs typeface="Arial" pitchFamily="34" charset="0"/>
              </a:rPr>
              <a:t>результату </a:t>
            </a:r>
            <a:r>
              <a:rPr lang="ru-RU" sz="1900" dirty="0" err="1">
                <a:latin typeface="Arial" pitchFamily="34" charset="0"/>
                <a:cs typeface="Arial" pitchFamily="34" charset="0"/>
              </a:rPr>
              <a:t>розв’язання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>
                <a:latin typeface="Arial" pitchFamily="34" charset="0"/>
                <a:cs typeface="Arial" pitchFamily="34" charset="0"/>
              </a:rPr>
              <a:t>проблемних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>
                <a:latin typeface="Arial" pitchFamily="34" charset="0"/>
                <a:cs typeface="Arial" pitchFamily="34" charset="0"/>
              </a:rPr>
              <a:t>ситуацій</a:t>
            </a:r>
            <a:r>
              <a:rPr lang="uk-UA" sz="1900" dirty="0">
                <a:solidFill>
                  <a:srgbClr val="6F267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82" name="Прямокутник 81"/>
          <p:cNvSpPr/>
          <p:nvPr/>
        </p:nvSpPr>
        <p:spPr>
          <a:xfrm>
            <a:off x="1346018" y="3932427"/>
            <a:ext cx="2828013" cy="1671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900" dirty="0">
                <a:solidFill>
                  <a:srgbClr val="CFA048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ru-RU" sz="1900" dirty="0" err="1">
                <a:solidFill>
                  <a:srgbClr val="CFA048"/>
                </a:solidFill>
                <a:latin typeface="Arial" pitchFamily="34" charset="0"/>
                <a:cs typeface="Arial" pitchFamily="34" charset="0"/>
              </a:rPr>
              <a:t>Розвиток</a:t>
            </a:r>
            <a:r>
              <a:rPr lang="ru-RU" sz="1900" dirty="0">
                <a:solidFill>
                  <a:srgbClr val="CFA04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>
                <a:latin typeface="Arial" pitchFamily="34" charset="0"/>
                <a:cs typeface="Arial" pitchFamily="34" charset="0"/>
              </a:rPr>
              <a:t>математичного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ru-RU" sz="1900" dirty="0" err="1">
                <a:latin typeface="Arial" pitchFamily="34" charset="0"/>
                <a:cs typeface="Arial" pitchFamily="34" charset="0"/>
              </a:rPr>
              <a:t>мислення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 для </a:t>
            </a:r>
            <a:r>
              <a:rPr lang="ru-RU" sz="1900" dirty="0" err="1">
                <a:latin typeface="Arial" pitchFamily="34" charset="0"/>
                <a:cs typeface="Arial" pitchFamily="34" charset="0"/>
              </a:rPr>
              <a:t>пізнання</a:t>
            </a:r>
            <a:endParaRPr lang="ru-RU" sz="1900" dirty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1900" dirty="0">
                <a:latin typeface="Arial" pitchFamily="34" charset="0"/>
                <a:cs typeface="Arial" pitchFamily="34" charset="0"/>
              </a:rPr>
              <a:t>і </a:t>
            </a:r>
            <a:r>
              <a:rPr lang="ru-RU" sz="1900" dirty="0" err="1">
                <a:latin typeface="Arial" pitchFamily="34" charset="0"/>
                <a:cs typeface="Arial" pitchFamily="34" charset="0"/>
              </a:rPr>
              <a:t>перетворення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>
                <a:latin typeface="Arial" pitchFamily="34" charset="0"/>
                <a:cs typeface="Arial" pitchFamily="34" charset="0"/>
              </a:rPr>
              <a:t>дійсності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1900" dirty="0" err="1">
                <a:latin typeface="Arial" pitchFamily="34" charset="0"/>
                <a:cs typeface="Arial" pitchFamily="34" charset="0"/>
              </a:rPr>
              <a:t>володіння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>
                <a:latin typeface="Arial" pitchFamily="34" charset="0"/>
                <a:cs typeface="Arial" pitchFamily="34" charset="0"/>
              </a:rPr>
              <a:t>математичною</a:t>
            </a:r>
            <a:r>
              <a:rPr lang="ru-RU" sz="19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900" dirty="0" err="1">
                <a:latin typeface="Arial" pitchFamily="34" charset="0"/>
                <a:cs typeface="Arial" pitchFamily="34" charset="0"/>
              </a:rPr>
              <a:t>мовою</a:t>
            </a:r>
            <a:endParaRPr lang="uk-UA" sz="1900" dirty="0"/>
          </a:p>
        </p:txBody>
      </p:sp>
      <p:sp>
        <p:nvSpPr>
          <p:cNvPr id="59" name="Прямоугольник 58"/>
          <p:cNvSpPr/>
          <p:nvPr/>
        </p:nvSpPr>
        <p:spPr>
          <a:xfrm>
            <a:off x="1140031" y="147919"/>
            <a:ext cx="10901548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977900">
              <a:lnSpc>
                <a:spcPct val="90000"/>
              </a:lnSpc>
              <a:spcAft>
                <a:spcPct val="15000"/>
              </a:spcAft>
              <a:defRPr/>
            </a:pPr>
            <a:r>
              <a:rPr lang="uk-UA" sz="3200" b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Державний стандарт базової середньої освіти </a:t>
            </a:r>
            <a:r>
              <a:rPr lang="uk-UA" sz="2000" dirty="0">
                <a:solidFill>
                  <a:srgbClr val="244F71"/>
                </a:solidFill>
                <a:latin typeface="Arial" pitchFamily="34" charset="0"/>
                <a:cs typeface="Arial" pitchFamily="34" charset="0"/>
              </a:rPr>
              <a:t>(постанова Кабінету Міністрів України від 30.09.2020 №898)</a:t>
            </a:r>
            <a:endParaRPr lang="uk-UA" sz="2000" b="1" dirty="0">
              <a:solidFill>
                <a:srgbClr val="244F7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1918168" y="1073646"/>
            <a:ext cx="866947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Вимоги</a:t>
            </a:r>
            <a:r>
              <a:rPr lang="ru-RU" sz="2400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до </a:t>
            </a:r>
            <a:r>
              <a:rPr lang="ru-RU" sz="2400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обов’язкових</a:t>
            </a:r>
            <a:r>
              <a:rPr lang="ru-RU" sz="2400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результатів</a:t>
            </a:r>
            <a:r>
              <a:rPr lang="ru-RU" sz="2400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навчання</a:t>
            </a:r>
            <a:r>
              <a:rPr lang="ru-RU" sz="2400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учнів</a:t>
            </a:r>
            <a:r>
              <a:rPr lang="ru-RU" sz="2400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з </a:t>
            </a:r>
            <a:r>
              <a:rPr lang="ru-RU" sz="2400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математичної</a:t>
            </a:r>
            <a:r>
              <a:rPr lang="ru-RU" sz="2400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освітньої</a:t>
            </a:r>
            <a:r>
              <a:rPr lang="ru-RU" sz="2400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галузі</a:t>
            </a:r>
            <a:r>
              <a:rPr lang="ru-RU" sz="2400" b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додаток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8) 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09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" t="22647" r="9100" b="30853"/>
          <a:stretch/>
        </p:blipFill>
        <p:spPr bwMode="auto">
          <a:xfrm>
            <a:off x="1048512" y="412302"/>
            <a:ext cx="10680192" cy="453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42474" y="12192"/>
            <a:ext cx="28312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cutt.ly/4Dm0A9p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4"/>
          <a:srcRect l="3872" t="24446" r="4451" b="44575"/>
          <a:stretch/>
        </p:blipFill>
        <p:spPr bwMode="auto">
          <a:xfrm>
            <a:off x="4342474" y="3718559"/>
            <a:ext cx="4959336" cy="13289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5"/>
          <a:srcRect l="5185" t="42716" r="6204" b="15711"/>
          <a:stretch/>
        </p:blipFill>
        <p:spPr bwMode="auto">
          <a:xfrm>
            <a:off x="4342474" y="5205984"/>
            <a:ext cx="4802244" cy="15192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8617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2352" y="0"/>
            <a:ext cx="10814304" cy="646811"/>
          </a:xfrm>
        </p:spPr>
        <p:txBody>
          <a:bodyPr>
            <a:normAutofit/>
          </a:bodyPr>
          <a:lstStyle/>
          <a:p>
            <a:pPr algn="ctr" fontAlgn="base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НАВЧАЛЬНО-МЕТОДИЧНИЙ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ПУТІВНИК НУШ 5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клас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6896425"/>
              </p:ext>
            </p:extLst>
          </p:nvPr>
        </p:nvGraphicFramePr>
        <p:xfrm>
          <a:off x="829055" y="1447356"/>
          <a:ext cx="11362945" cy="5002212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4389121"/>
                <a:gridCol w="1755648"/>
                <a:gridCol w="5218176"/>
              </a:tblGrid>
              <a:tr h="370840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 b="0" u="none" strike="noStrike" dirty="0" err="1">
                          <a:solidFill>
                            <a:srgbClr val="244F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Модельні</a:t>
                      </a:r>
                      <a:r>
                        <a:rPr lang="ru-RU" sz="1600" b="0" u="none" strike="noStrike" dirty="0">
                          <a:solidFill>
                            <a:srgbClr val="244F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0" u="none" strike="noStrike" dirty="0" err="1">
                          <a:solidFill>
                            <a:srgbClr val="244F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навчальні</a:t>
                      </a:r>
                      <a:r>
                        <a:rPr lang="ru-RU" sz="1600" b="0" u="none" strike="noStrike" dirty="0">
                          <a:solidFill>
                            <a:srgbClr val="244F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0" u="none" strike="noStrike" dirty="0" err="1">
                          <a:solidFill>
                            <a:srgbClr val="244F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програми</a:t>
                      </a:r>
                      <a:endParaRPr lang="ru-RU" sz="1600" b="0" dirty="0">
                        <a:solidFill>
                          <a:srgbClr val="244F7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 b="0" u="none" strike="noStrike" dirty="0" err="1">
                          <a:solidFill>
                            <a:srgbClr val="244F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Підручники</a:t>
                      </a:r>
                      <a:endParaRPr lang="ru-RU" sz="1600" b="0" dirty="0">
                        <a:solidFill>
                          <a:srgbClr val="244F7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 b="0" u="none" strike="noStrike" dirty="0" err="1">
                          <a:solidFill>
                            <a:srgbClr val="244F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Інформаційні</a:t>
                      </a:r>
                      <a:r>
                        <a:rPr lang="ru-RU" sz="1600" b="0" u="none" strike="noStrike" dirty="0">
                          <a:solidFill>
                            <a:srgbClr val="244F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0" u="none" strike="noStrike" dirty="0" err="1">
                          <a:solidFill>
                            <a:srgbClr val="244F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матеріали</a:t>
                      </a:r>
                      <a:endParaRPr lang="ru-RU" sz="1600" b="0" dirty="0">
                        <a:solidFill>
                          <a:srgbClr val="244F7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92500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Модельна</a:t>
                      </a:r>
                      <a:r>
                        <a:rPr lang="ru-RU" sz="12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навчальна</a:t>
                      </a:r>
                      <a:r>
                        <a:rPr lang="ru-RU" sz="12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програма</a:t>
                      </a:r>
                      <a:r>
                        <a:rPr lang="ru-RU" sz="12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 «Математика. 5-6 </a:t>
                      </a:r>
                      <a:r>
                        <a:rPr lang="ru-RU" sz="12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класи</a:t>
                      </a:r>
                      <a:r>
                        <a:rPr lang="ru-RU" sz="12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» для </a:t>
                      </a:r>
                      <a:r>
                        <a:rPr lang="ru-RU" sz="12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закладів</a:t>
                      </a:r>
                      <a:r>
                        <a:rPr lang="ru-RU" sz="12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загальної</a:t>
                      </a:r>
                      <a:r>
                        <a:rPr lang="ru-RU" sz="12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середньої</a:t>
                      </a:r>
                      <a:r>
                        <a:rPr lang="ru-RU" sz="12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освіти</a:t>
                      </a:r>
                      <a:r>
                        <a:rPr lang="ru-RU" sz="12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 (авт. </a:t>
                      </a:r>
                      <a:r>
                        <a:rPr lang="ru-RU" sz="12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Беденко</a:t>
                      </a:r>
                      <a:r>
                        <a:rPr lang="ru-RU" sz="12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 М. В</a:t>
                      </a:r>
                      <a:r>
                        <a:rPr lang="ru-RU" sz="1200" b="0" i="0" u="none" strike="noStrike" dirty="0" smtClean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., Клочко </a:t>
                      </a:r>
                      <a:r>
                        <a:rPr lang="ru-RU" sz="12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І.Я., </a:t>
                      </a:r>
                      <a:r>
                        <a:rPr lang="ru-RU" sz="12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Кордиш</a:t>
                      </a:r>
                      <a:r>
                        <a:rPr lang="ru-RU" sz="12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 </a:t>
                      </a:r>
                      <a:r>
                        <a:rPr lang="ru-RU" sz="1200" b="0" i="0" u="none" strike="noStrike" dirty="0" smtClean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Т. Г</a:t>
                      </a:r>
                      <a:r>
                        <a:rPr lang="ru-RU" sz="12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.,  </a:t>
                      </a:r>
                      <a:r>
                        <a:rPr lang="ru-RU" sz="12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Тадеєв</a:t>
                      </a:r>
                      <a:r>
                        <a:rPr lang="ru-RU" sz="12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 В. О.).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fontAlgn="t"/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Математика 5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клас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Презентація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підручника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 "Математика. 5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клас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"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Беденко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 М.В., Клочко І.Я.,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Кордиш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 Т.Г.,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Тадеєв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 В.О.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sng" strike="noStrike" dirty="0" err="1" smtClean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Модельна</a:t>
                      </a:r>
                      <a:r>
                        <a:rPr lang="ru-RU" sz="1200" b="0" i="0" u="sng" strike="noStrike" dirty="0" smtClean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навчальна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програма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 «Математика. 5-6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класи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» для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закладів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загальної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середньої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освіти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 (авт.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Беденко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 М. В., Клочко І.Я.,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Кордиш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 Т. Г., 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Тадеєв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 В. О</a:t>
                      </a:r>
                      <a:r>
                        <a:rPr lang="ru-RU" sz="1200" b="0" i="0" u="sng" strike="noStrike" dirty="0" smtClean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.).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Модельна</a:t>
                      </a:r>
                      <a:r>
                        <a:rPr lang="ru-RU" sz="12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навчальна</a:t>
                      </a:r>
                      <a:r>
                        <a:rPr lang="ru-RU" sz="12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програма</a:t>
                      </a:r>
                      <a:r>
                        <a:rPr lang="ru-RU" sz="12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 «Математика. 5-6 </a:t>
                      </a:r>
                      <a:r>
                        <a:rPr lang="ru-RU" sz="12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класи</a:t>
                      </a:r>
                      <a:r>
                        <a:rPr lang="ru-RU" sz="12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» для </a:t>
                      </a:r>
                      <a:r>
                        <a:rPr lang="ru-RU" sz="12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закладів</a:t>
                      </a:r>
                      <a:r>
                        <a:rPr lang="ru-RU" sz="12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загальної</a:t>
                      </a:r>
                      <a:r>
                        <a:rPr lang="ru-RU" sz="12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середньої</a:t>
                      </a:r>
                      <a:r>
                        <a:rPr lang="ru-RU" sz="12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освіти</a:t>
                      </a:r>
                      <a:r>
                        <a:rPr lang="ru-RU" sz="12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 (авт. Бурда М. І., </a:t>
                      </a:r>
                      <a:r>
                        <a:rPr lang="ru-RU" sz="12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Васильєва</a:t>
                      </a:r>
                      <a:r>
                        <a:rPr lang="ru-RU" sz="12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 Д. В.).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Підручник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 (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Бевз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 В.,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Васильєва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 Д.)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fontAlgn="t"/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Відео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 про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організацію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освітнього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процесу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 з математики (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Васильєва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 Д.) 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sng" strike="noStrike" dirty="0" smtClean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КТП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 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/>
                        </a:rPr>
                        <a:t>Посібник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sng" strike="noStrike" dirty="0" err="1" smtClean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Самостійні</a:t>
                      </a:r>
                      <a:r>
                        <a:rPr lang="ru-RU" sz="1200" b="0" i="0" u="sng" strike="noStrike" dirty="0" smtClean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 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і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контрольні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роботи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sng" strike="noStrike" dirty="0" err="1" smtClean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Робочий</a:t>
                      </a:r>
                      <a:r>
                        <a:rPr lang="ru-RU" sz="1200" b="0" i="0" u="sng" strike="noStrike" dirty="0" smtClean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зошит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sng" strike="noStrike" dirty="0" err="1" smtClean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Модельна</a:t>
                      </a:r>
                      <a:r>
                        <a:rPr lang="ru-RU" sz="1200" b="0" i="0" u="sng" strike="noStrike" dirty="0" smtClean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навчальна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програма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 «Математика. 5-6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класи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» для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закладів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загальної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середньої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освіти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 (авт. Бурда М. І.,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Васильєва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 Д. В.).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Безкоштовний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 </a:t>
                      </a:r>
                      <a:r>
                        <a:rPr lang="ru-RU" sz="1200" b="0" i="0" u="sng" strike="noStrike" dirty="0" smtClean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е-</a:t>
                      </a:r>
                      <a:r>
                        <a:rPr lang="ru-RU" sz="1200" b="0" i="0" u="sng" strike="noStrike" dirty="0" err="1" smtClean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додаток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Модельна</a:t>
                      </a:r>
                      <a:r>
                        <a:rPr lang="ru-RU" sz="12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навчальна</a:t>
                      </a:r>
                      <a:r>
                        <a:rPr lang="ru-RU" sz="12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програма</a:t>
                      </a:r>
                      <a:r>
                        <a:rPr lang="ru-RU" sz="12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 «Математика. 5-6 </a:t>
                      </a:r>
                      <a:r>
                        <a:rPr lang="ru-RU" sz="12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класи</a:t>
                      </a:r>
                      <a:r>
                        <a:rPr lang="ru-RU" sz="12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» для </a:t>
                      </a:r>
                      <a:r>
                        <a:rPr lang="ru-RU" sz="12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закладів</a:t>
                      </a:r>
                      <a:r>
                        <a:rPr lang="ru-RU" sz="12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загальної</a:t>
                      </a:r>
                      <a:r>
                        <a:rPr lang="ru-RU" sz="12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середньої</a:t>
                      </a:r>
                      <a:r>
                        <a:rPr lang="ru-RU" sz="12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освіти</a:t>
                      </a:r>
                      <a:r>
                        <a:rPr lang="ru-RU" sz="12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 (</a:t>
                      </a:r>
                      <a:r>
                        <a:rPr lang="ru-RU" sz="12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авт.Василишин</a:t>
                      </a:r>
                      <a:r>
                        <a:rPr lang="ru-RU" sz="12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 М. С., </a:t>
                      </a:r>
                      <a:r>
                        <a:rPr lang="ru-RU" sz="12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Миляник</a:t>
                      </a:r>
                      <a:r>
                        <a:rPr lang="ru-RU" sz="12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 А. І., </a:t>
                      </a:r>
                      <a:r>
                        <a:rPr lang="ru-RU" sz="12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Працьовитий</a:t>
                      </a:r>
                      <a:r>
                        <a:rPr lang="ru-RU" sz="12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 М. В., </a:t>
                      </a:r>
                      <a:r>
                        <a:rPr lang="ru-RU" sz="12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Простакова</a:t>
                      </a:r>
                      <a:r>
                        <a:rPr lang="ru-RU" sz="12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 Ю. С., </a:t>
                      </a:r>
                      <a:r>
                        <a:rPr lang="ru-RU" sz="12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Школьний</a:t>
                      </a:r>
                      <a:r>
                        <a:rPr lang="ru-RU" sz="12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 О. В.).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5"/>
                        </a:rPr>
                        <a:t>«Математика»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5"/>
                        </a:rPr>
                        <a:t>підручник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5"/>
                        </a:rPr>
                        <a:t> для 5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5"/>
                        </a:rPr>
                        <a:t>класу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5"/>
                        </a:rPr>
                        <a:t>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5"/>
                        </a:rPr>
                        <a:t>закладів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5"/>
                        </a:rPr>
                        <a:t>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5"/>
                        </a:rPr>
                        <a:t>загальної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5"/>
                        </a:rPr>
                        <a:t>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5"/>
                        </a:rPr>
                        <a:t>середньої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5"/>
                        </a:rPr>
                        <a:t>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5"/>
                        </a:rPr>
                        <a:t>освіти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5"/>
                        </a:rPr>
                        <a:t> (авт. Джон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5"/>
                        </a:rPr>
                        <a:t>Ендрю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5"/>
                        </a:rPr>
                        <a:t>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5"/>
                        </a:rPr>
                        <a:t>Біос</a:t>
                      </a:r>
                      <a:r>
                        <a:rPr lang="ru-RU" sz="1200" b="0" i="0" u="sng" strike="noStrike" dirty="0" smtClean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5"/>
                        </a:rPr>
                        <a:t>)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6"/>
                        </a:rPr>
                        <a:t>Презентація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6"/>
                        </a:rPr>
                        <a:t>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6"/>
                        </a:rPr>
                        <a:t>підручника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6"/>
                        </a:rPr>
                        <a:t> “Математика 5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6"/>
                        </a:rPr>
                        <a:t>клас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6"/>
                        </a:rPr>
                        <a:t>” (авт. Джон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6"/>
                        </a:rPr>
                        <a:t>Ендрю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6"/>
                        </a:rPr>
                        <a:t>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6"/>
                        </a:rPr>
                        <a:t>Біос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6"/>
                        </a:rPr>
                        <a:t>)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06521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7"/>
                        </a:rPr>
                        <a:t>Модельна</a:t>
                      </a:r>
                      <a:r>
                        <a:rPr lang="ru-RU" sz="12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7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7"/>
                        </a:rPr>
                        <a:t>навчальна</a:t>
                      </a:r>
                      <a:r>
                        <a:rPr lang="ru-RU" sz="12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7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7"/>
                        </a:rPr>
                        <a:t>програма</a:t>
                      </a:r>
                      <a:r>
                        <a:rPr lang="ru-RU" sz="12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7"/>
                        </a:rPr>
                        <a:t> «Математика. 5-6 </a:t>
                      </a:r>
                      <a:r>
                        <a:rPr lang="ru-RU" sz="12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7"/>
                        </a:rPr>
                        <a:t>класи</a:t>
                      </a:r>
                      <a:r>
                        <a:rPr lang="ru-RU" sz="12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7"/>
                        </a:rPr>
                        <a:t>» для </a:t>
                      </a:r>
                      <a:r>
                        <a:rPr lang="ru-RU" sz="12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7"/>
                        </a:rPr>
                        <a:t>закладів</a:t>
                      </a:r>
                      <a:r>
                        <a:rPr lang="ru-RU" sz="12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7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7"/>
                        </a:rPr>
                        <a:t>загальної</a:t>
                      </a:r>
                      <a:r>
                        <a:rPr lang="ru-RU" sz="12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7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7"/>
                        </a:rPr>
                        <a:t>середньої</a:t>
                      </a:r>
                      <a:r>
                        <a:rPr lang="ru-RU" sz="12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7"/>
                        </a:rPr>
                        <a:t> </a:t>
                      </a:r>
                      <a:r>
                        <a:rPr lang="ru-RU" sz="12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7"/>
                        </a:rPr>
                        <a:t>освіти</a:t>
                      </a:r>
                      <a:r>
                        <a:rPr lang="ru-RU" sz="12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7"/>
                        </a:rPr>
                        <a:t> (авт. </a:t>
                      </a:r>
                      <a:r>
                        <a:rPr lang="ru-RU" sz="12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7"/>
                        </a:rPr>
                        <a:t>Істер</a:t>
                      </a:r>
                      <a:r>
                        <a:rPr lang="ru-RU" sz="12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7"/>
                        </a:rPr>
                        <a:t> О. С.).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8"/>
                        </a:rPr>
                        <a:t>«Математика»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8"/>
                        </a:rPr>
                        <a:t>підручник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8"/>
                        </a:rPr>
                        <a:t> для 5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8"/>
                        </a:rPr>
                        <a:t>класу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8"/>
                        </a:rPr>
                        <a:t>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8"/>
                        </a:rPr>
                        <a:t>закладів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8"/>
                        </a:rPr>
                        <a:t>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8"/>
                        </a:rPr>
                        <a:t>загальної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8"/>
                        </a:rPr>
                        <a:t>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8"/>
                        </a:rPr>
                        <a:t>середньої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8"/>
                        </a:rPr>
                        <a:t>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8"/>
                        </a:rPr>
                        <a:t>освіти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8"/>
                        </a:rPr>
                        <a:t> (авт.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8"/>
                        </a:rPr>
                        <a:t>Істер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8"/>
                        </a:rPr>
                        <a:t> О. С.)</a:t>
                      </a:r>
                      <a:endParaRPr lang="ru-RU" sz="12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Модельна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навчальна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програма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 «Математика. 5-6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класи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» для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закладів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загальної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середньої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освіти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 (авт. </a:t>
                      </a:r>
                      <a:r>
                        <a:rPr lang="ru-RU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Істер</a:t>
                      </a:r>
                      <a:r>
                        <a:rPr lang="ru-RU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 О. С.).</a:t>
                      </a:r>
                      <a:endParaRPr lang="ru-RU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494068"/>
              </p:ext>
            </p:extLst>
          </p:nvPr>
        </p:nvGraphicFramePr>
        <p:xfrm>
          <a:off x="853440" y="633984"/>
          <a:ext cx="11106912" cy="676942"/>
        </p:xfrm>
        <a:graphic>
          <a:graphicData uri="http://schemas.openxmlformats.org/drawingml/2006/table">
            <a:tbl>
              <a:tblPr/>
              <a:tblGrid>
                <a:gridCol w="11106912"/>
              </a:tblGrid>
              <a:tr h="676942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0" u="none" strike="noStrike" dirty="0">
                          <a:solidFill>
                            <a:srgbClr val="38562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МАТЕМАТИЧНА ОСВІТНЯ ГАЛУЗЬ 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9"/>
                        </a:rPr>
                        <a:t>Онлайн-</a:t>
                      </a:r>
                      <a:r>
                        <a:rPr lang="ru-RU" sz="16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9"/>
                        </a:rPr>
                        <a:t>презентація</a:t>
                      </a:r>
                      <a:r>
                        <a:rPr lang="ru-RU" sz="16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9"/>
                        </a:rPr>
                        <a:t> </a:t>
                      </a:r>
                      <a:r>
                        <a:rPr lang="ru-RU" sz="16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9"/>
                        </a:rPr>
                        <a:t>авторських</a:t>
                      </a:r>
                      <a:r>
                        <a:rPr lang="ru-RU" sz="16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9"/>
                        </a:rPr>
                        <a:t> </a:t>
                      </a:r>
                      <a:r>
                        <a:rPr lang="ru-RU" sz="16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9"/>
                        </a:rPr>
                        <a:t>концепцій</a:t>
                      </a:r>
                      <a:r>
                        <a:rPr lang="ru-RU" sz="16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9"/>
                        </a:rPr>
                        <a:t> </a:t>
                      </a:r>
                      <a:r>
                        <a:rPr lang="ru-RU" sz="16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9"/>
                        </a:rPr>
                        <a:t>підручників</a:t>
                      </a:r>
                      <a:r>
                        <a:rPr lang="ru-RU" sz="16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9"/>
                        </a:rPr>
                        <a:t> «Математика» (5 </a:t>
                      </a:r>
                      <a:r>
                        <a:rPr lang="ru-RU" sz="16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9"/>
                        </a:rPr>
                        <a:t>клас</a:t>
                      </a:r>
                      <a:r>
                        <a:rPr lang="ru-RU" sz="16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9"/>
                        </a:rPr>
                        <a:t>) для ЗЗСО 21.02.2022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038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2352" y="0"/>
            <a:ext cx="10814304" cy="646811"/>
          </a:xfrm>
        </p:spPr>
        <p:txBody>
          <a:bodyPr>
            <a:normAutofit/>
          </a:bodyPr>
          <a:lstStyle/>
          <a:p>
            <a:pPr algn="ctr" fontAlgn="base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НАВЧАЛЬНО-МЕТОДИЧНИЙ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ПУТІВНИК НУШ 5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клас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7056471"/>
              </p:ext>
            </p:extLst>
          </p:nvPr>
        </p:nvGraphicFramePr>
        <p:xfrm>
          <a:off x="829055" y="1336040"/>
          <a:ext cx="11362945" cy="4936744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4084321"/>
                <a:gridCol w="3828288"/>
                <a:gridCol w="3450336"/>
              </a:tblGrid>
              <a:tr h="370840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 b="0" u="none" strike="noStrike" dirty="0" err="1">
                          <a:solidFill>
                            <a:srgbClr val="244F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Модельні</a:t>
                      </a:r>
                      <a:r>
                        <a:rPr lang="ru-RU" sz="1600" b="0" u="none" strike="noStrike" dirty="0">
                          <a:solidFill>
                            <a:srgbClr val="244F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0" u="none" strike="noStrike" dirty="0" err="1">
                          <a:solidFill>
                            <a:srgbClr val="244F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навчальні</a:t>
                      </a:r>
                      <a:r>
                        <a:rPr lang="ru-RU" sz="1600" b="0" u="none" strike="noStrike" dirty="0">
                          <a:solidFill>
                            <a:srgbClr val="244F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0" u="none" strike="noStrike" dirty="0" err="1">
                          <a:solidFill>
                            <a:srgbClr val="244F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програми</a:t>
                      </a:r>
                      <a:endParaRPr lang="ru-RU" sz="1600" b="0" dirty="0">
                        <a:solidFill>
                          <a:srgbClr val="244F7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 b="0" u="none" strike="noStrike" dirty="0" err="1">
                          <a:solidFill>
                            <a:srgbClr val="244F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Підручники</a:t>
                      </a:r>
                      <a:endParaRPr lang="ru-RU" sz="1600" b="0" dirty="0">
                        <a:solidFill>
                          <a:srgbClr val="244F7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ru-RU" sz="1600" b="0" u="none" strike="noStrike" dirty="0" err="1">
                          <a:solidFill>
                            <a:srgbClr val="244F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Інформаційні</a:t>
                      </a:r>
                      <a:r>
                        <a:rPr lang="ru-RU" sz="1600" b="0" u="none" strike="noStrike" dirty="0">
                          <a:solidFill>
                            <a:srgbClr val="244F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b="0" u="none" strike="noStrike" dirty="0" err="1">
                          <a:solidFill>
                            <a:srgbClr val="244F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матеріали</a:t>
                      </a:r>
                      <a:endParaRPr lang="ru-RU" sz="1600" b="0" dirty="0">
                        <a:solidFill>
                          <a:srgbClr val="244F7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92500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Модельна</a:t>
                      </a:r>
                      <a:r>
                        <a:rPr lang="ru-RU" sz="14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навчальна</a:t>
                      </a:r>
                      <a:r>
                        <a:rPr lang="ru-RU" sz="14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програма</a:t>
                      </a:r>
                      <a:r>
                        <a:rPr lang="ru-RU" sz="14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 «Математика. 5-6 </a:t>
                      </a:r>
                      <a:r>
                        <a:rPr lang="ru-RU" sz="14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класи</a:t>
                      </a:r>
                      <a:r>
                        <a:rPr lang="ru-RU" sz="14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» для </a:t>
                      </a:r>
                      <a:r>
                        <a:rPr lang="ru-RU" sz="14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закладів</a:t>
                      </a:r>
                      <a:r>
                        <a:rPr lang="ru-RU" sz="14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загальної</a:t>
                      </a:r>
                      <a:r>
                        <a:rPr lang="ru-RU" sz="14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середньої</a:t>
                      </a:r>
                      <a:r>
                        <a:rPr lang="ru-RU" sz="14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освіти</a:t>
                      </a:r>
                      <a:r>
                        <a:rPr lang="ru-RU" sz="14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 (авт. Мерзляк А. Г., </a:t>
                      </a:r>
                      <a:r>
                        <a:rPr lang="ru-RU" sz="14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Номіровський</a:t>
                      </a:r>
                      <a:r>
                        <a:rPr lang="ru-RU" sz="14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 Д. А., </a:t>
                      </a:r>
                      <a:r>
                        <a:rPr lang="ru-RU" sz="14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Пихтар</a:t>
                      </a:r>
                      <a:r>
                        <a:rPr lang="ru-RU" sz="14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 М. П., </a:t>
                      </a:r>
                      <a:r>
                        <a:rPr lang="ru-RU" sz="14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Рубльов</a:t>
                      </a:r>
                      <a:r>
                        <a:rPr lang="ru-RU" sz="14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 Б. В., Семенов В. В., </a:t>
                      </a:r>
                      <a:r>
                        <a:rPr lang="ru-RU" sz="14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Якір</a:t>
                      </a:r>
                      <a:r>
                        <a:rPr lang="ru-RU" sz="14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 М. С.).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fontAlgn="t"/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«Математика» 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підручник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 для 5 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класу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 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закладів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 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загальної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 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середньої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 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освіти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 (авт. Кравчук В. Р., Янченко Г. М.)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sng" strike="noStrike" dirty="0" smtClean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«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Математика» 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підручник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 для 5 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класу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 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закладів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 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загальної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 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середньої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 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освіти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 (авт. Мерзляк А. Г., 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Полонський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 В. Б., 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Якір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 М. С.)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«Математика. 5 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клас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» 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підручник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 для 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закладів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 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загальної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 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середньої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 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освіти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 з 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навчанням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 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польською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 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мовою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 ﻿ Мерзляк А. Г., 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Полонський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 В. Б., 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Якір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 М. С.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7"/>
                        </a:rPr>
                        <a:t>Календарне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7"/>
                        </a:rPr>
                        <a:t> 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7"/>
                        </a:rPr>
                        <a:t>планування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7"/>
                        </a:rPr>
                        <a:t> з математики за 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7"/>
                        </a:rPr>
                        <a:t>посібником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7"/>
                        </a:rPr>
                        <a:t> В. Кравчук, Г. Янченко «Математика. 5 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7"/>
                        </a:rPr>
                        <a:t>клас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7"/>
                        </a:rPr>
                        <a:t>» 1, 2 семестр</a:t>
                      </a:r>
                      <a:endParaRPr lang="ru-RU" sz="1400" b="1" dirty="0">
                        <a:effectLst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rtl="0"/>
                      <a:r>
                        <a:rPr lang="ru-RU" sz="14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8"/>
                        </a:rPr>
                        <a:t>Модельна</a:t>
                      </a:r>
                      <a:r>
                        <a:rPr lang="ru-RU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8"/>
                        </a:rPr>
                        <a:t> </a:t>
                      </a:r>
                      <a:r>
                        <a:rPr lang="ru-RU" sz="14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8"/>
                        </a:rPr>
                        <a:t>навчальна</a:t>
                      </a:r>
                      <a:r>
                        <a:rPr lang="ru-RU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8"/>
                        </a:rPr>
                        <a:t> </a:t>
                      </a:r>
                      <a:r>
                        <a:rPr lang="ru-RU" sz="14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8"/>
                        </a:rPr>
                        <a:t>програма</a:t>
                      </a:r>
                      <a:r>
                        <a:rPr lang="ru-RU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8"/>
                        </a:rPr>
                        <a:t> «Математика. 5-6 </a:t>
                      </a:r>
                      <a:r>
                        <a:rPr lang="ru-RU" sz="14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8"/>
                        </a:rPr>
                        <a:t>класи</a:t>
                      </a:r>
                      <a:r>
                        <a:rPr lang="ru-RU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8"/>
                        </a:rPr>
                        <a:t>» для </a:t>
                      </a:r>
                      <a:r>
                        <a:rPr lang="ru-RU" sz="14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8"/>
                        </a:rPr>
                        <a:t>закладів</a:t>
                      </a:r>
                      <a:r>
                        <a:rPr lang="ru-RU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8"/>
                        </a:rPr>
                        <a:t> </a:t>
                      </a:r>
                      <a:r>
                        <a:rPr lang="ru-RU" sz="14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8"/>
                        </a:rPr>
                        <a:t>загальної</a:t>
                      </a:r>
                      <a:r>
                        <a:rPr lang="ru-RU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8"/>
                        </a:rPr>
                        <a:t> </a:t>
                      </a:r>
                      <a:r>
                        <a:rPr lang="ru-RU" sz="14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8"/>
                        </a:rPr>
                        <a:t>середньої</a:t>
                      </a:r>
                      <a:r>
                        <a:rPr lang="ru-RU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8"/>
                        </a:rPr>
                        <a:t> </a:t>
                      </a:r>
                      <a:r>
                        <a:rPr lang="ru-RU" sz="1400" b="0" i="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8"/>
                        </a:rPr>
                        <a:t>освіти</a:t>
                      </a:r>
                      <a:r>
                        <a:rPr lang="ru-RU" sz="14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hlinkClick r:id="rId8"/>
                        </a:rPr>
                        <a:t> (авт. Радченко С.С., Зайцева К.С.).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60934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Модельна</a:t>
                      </a:r>
                      <a:r>
                        <a:rPr lang="ru-RU" sz="14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навчальна</a:t>
                      </a:r>
                      <a:r>
                        <a:rPr lang="ru-RU" sz="14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програма</a:t>
                      </a:r>
                      <a:r>
                        <a:rPr lang="ru-RU" sz="14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 «Математика. 5-6 </a:t>
                      </a:r>
                      <a:r>
                        <a:rPr lang="ru-RU" sz="14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класи</a:t>
                      </a:r>
                      <a:r>
                        <a:rPr lang="ru-RU" sz="14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» для </a:t>
                      </a:r>
                      <a:r>
                        <a:rPr lang="ru-RU" sz="14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закладів</a:t>
                      </a:r>
                      <a:r>
                        <a:rPr lang="ru-RU" sz="14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загальної</a:t>
                      </a:r>
                      <a:r>
                        <a:rPr lang="ru-RU" sz="14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середньої</a:t>
                      </a:r>
                      <a:r>
                        <a:rPr lang="ru-RU" sz="14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 </a:t>
                      </a:r>
                      <a:r>
                        <a:rPr lang="ru-RU" sz="1400" b="0" i="0" u="none" strike="noStrike" dirty="0" err="1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освіти</a:t>
                      </a:r>
                      <a:r>
                        <a:rPr lang="ru-RU" sz="14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 (авт. Скворцова </a:t>
                      </a:r>
                      <a:r>
                        <a:rPr lang="ru-RU" sz="1400" b="0" i="0" u="none" strike="noStrike" dirty="0" smtClean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С.О.,</a:t>
                      </a:r>
                      <a:r>
                        <a:rPr lang="ru-RU" sz="1400" b="0" i="0" u="none" strike="noStrike" dirty="0" err="1" smtClean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Тарасенкова</a:t>
                      </a:r>
                      <a:r>
                        <a:rPr lang="ru-RU" sz="1400" b="0" i="0" u="none" strike="noStrike" dirty="0" smtClean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0023CE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Н. А.).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/>
                        </a:rPr>
                        <a:t>Математика 5 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/>
                        </a:rPr>
                        <a:t>клас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/>
                        </a:rPr>
                        <a:t> Скворцова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400" b="0" i="0" u="sng" strike="noStrike" dirty="0" smtClean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Математика 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5 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клас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 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Тарасенкова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 та 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ін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.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Навчальний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 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зошит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 "Математика 5 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клас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" для 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пілотних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 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класів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 НУШ (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відео-презентація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2"/>
                        </a:rPr>
                        <a:t>)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i="0" u="sng" strike="noStrike" dirty="0" err="1" smtClean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Модельна</a:t>
                      </a:r>
                      <a:r>
                        <a:rPr lang="ru-RU" sz="1400" b="0" i="0" u="sng" strike="noStrike" dirty="0" smtClean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 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навчальна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 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програма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 «Математика. 5-6 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класи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» для 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закладів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 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загальної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 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середньої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 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освіти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 (авт. Скворцова С. О., </a:t>
                      </a:r>
                      <a:r>
                        <a:rPr lang="ru-RU" sz="14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Тарасенкова</a:t>
                      </a:r>
                      <a:r>
                        <a:rPr lang="ru-RU" sz="14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 Н. А</a:t>
                      </a:r>
                      <a:r>
                        <a:rPr lang="ru-RU" sz="1400" b="0" i="0" u="sng" strike="noStrike" dirty="0" smtClean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3"/>
                        </a:rPr>
                        <a:t>.).</a:t>
                      </a:r>
                      <a:endParaRPr lang="ru-RU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902240"/>
              </p:ext>
            </p:extLst>
          </p:nvPr>
        </p:nvGraphicFramePr>
        <p:xfrm>
          <a:off x="853440" y="633984"/>
          <a:ext cx="11106912" cy="676942"/>
        </p:xfrm>
        <a:graphic>
          <a:graphicData uri="http://schemas.openxmlformats.org/drawingml/2006/table">
            <a:tbl>
              <a:tblPr/>
              <a:tblGrid>
                <a:gridCol w="11106912"/>
              </a:tblGrid>
              <a:tr h="676942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i="0" u="none" strike="noStrike" dirty="0">
                          <a:solidFill>
                            <a:srgbClr val="385623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МАТЕМАТИЧНА ОСВІТНЯ ГАЛУЗЬ 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Онлайн-</a:t>
                      </a:r>
                      <a:r>
                        <a:rPr lang="ru-RU" sz="16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презентація</a:t>
                      </a:r>
                      <a:r>
                        <a:rPr lang="ru-RU" sz="16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 </a:t>
                      </a:r>
                      <a:r>
                        <a:rPr lang="ru-RU" sz="16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авторських</a:t>
                      </a:r>
                      <a:r>
                        <a:rPr lang="ru-RU" sz="16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 </a:t>
                      </a:r>
                      <a:r>
                        <a:rPr lang="ru-RU" sz="16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концепцій</a:t>
                      </a:r>
                      <a:r>
                        <a:rPr lang="ru-RU" sz="16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 </a:t>
                      </a:r>
                      <a:r>
                        <a:rPr lang="ru-RU" sz="16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підручників</a:t>
                      </a:r>
                      <a:r>
                        <a:rPr lang="ru-RU" sz="16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 «Математика» (5 </a:t>
                      </a:r>
                      <a:r>
                        <a:rPr lang="ru-RU" sz="16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клас</a:t>
                      </a:r>
                      <a:r>
                        <a:rPr lang="ru-RU" sz="16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4"/>
                        </a:rPr>
                        <a:t>) для ЗЗСО 21.02.2022</a:t>
                      </a:r>
                      <a:endParaRPr lang="ru-RU" sz="16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726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7227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План проведення</a:t>
            </a:r>
            <a:endParaRPr lang="ru-RU" sz="3200" b="1" dirty="0">
              <a:solidFill>
                <a:schemeClr val="accent4">
                  <a:lumMod val="75000"/>
                </a:scheme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84832" y="1243584"/>
            <a:ext cx="9826752" cy="493337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  <a:tabLst>
                <a:tab pos="719138" algn="l"/>
              </a:tabLst>
            </a:pPr>
            <a:r>
              <a:rPr lang="uk-UA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Особливості </a:t>
            </a:r>
            <a:r>
              <a:rPr lang="uk-UA" sz="2600" dirty="0">
                <a:latin typeface="Arial" panose="020B0604020202020204" pitchFamily="34" charset="0"/>
                <a:cs typeface="Arial" panose="020B0604020202020204" pitchFamily="34" charset="0"/>
              </a:rPr>
              <a:t>організації освітнього процесу з</a:t>
            </a:r>
            <a:r>
              <a:rPr lang="uk-UA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600" dirty="0">
                <a:latin typeface="Arial" panose="020B0604020202020204" pitchFamily="34" charset="0"/>
                <a:cs typeface="Arial" panose="020B0604020202020204" pitchFamily="34" charset="0"/>
              </a:rPr>
              <a:t>математики в умовах воєнного </a:t>
            </a:r>
            <a:r>
              <a:rPr lang="uk-UA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стану.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  <a:tabLst>
                <a:tab pos="719138" algn="l"/>
              </a:tabLst>
            </a:pPr>
            <a:r>
              <a:rPr lang="uk-UA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Навчання </a:t>
            </a:r>
            <a:r>
              <a:rPr lang="uk-UA" sz="2600" dirty="0">
                <a:latin typeface="Arial" panose="020B0604020202020204" pitchFamily="34" charset="0"/>
                <a:cs typeface="Arial" panose="020B0604020202020204" pitchFamily="34" charset="0"/>
              </a:rPr>
              <a:t>математики в </a:t>
            </a:r>
            <a:r>
              <a:rPr lang="uk-UA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uk-UA" sz="2600" dirty="0">
                <a:latin typeface="Arial" panose="020B0604020202020204" pitchFamily="34" charset="0"/>
                <a:cs typeface="Arial" panose="020B0604020202020204" pitchFamily="34" charset="0"/>
              </a:rPr>
              <a:t>класі за Державним стандартом базової середньої освіти в умовах реалізації  Концепції «Нова українська школа».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  <a:tabLst>
                <a:tab pos="719138" algn="l"/>
              </a:tabLst>
            </a:pPr>
            <a:r>
              <a:rPr lang="ru-RU" sz="2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Формувальне</a:t>
            </a:r>
            <a:r>
              <a:rPr lang="ru-RU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оцінювання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навчальних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досягнень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учнів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600" dirty="0">
                <a:latin typeface="Arial" panose="020B0604020202020204" pitchFamily="34" charset="0"/>
                <a:cs typeface="Arial" panose="020B0604020202020204" pitchFamily="34" charset="0"/>
              </a:rPr>
              <a:t>з математики 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Новій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українській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школі</a:t>
            </a:r>
            <a:r>
              <a:rPr lang="uk-UA" sz="2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  <a:tabLst>
                <a:tab pos="719138" algn="l"/>
              </a:tabLst>
            </a:pPr>
            <a:r>
              <a:rPr lang="uk-UA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Підбиття </a:t>
            </a:r>
            <a:r>
              <a:rPr lang="uk-UA" sz="2600" dirty="0">
                <a:latin typeface="Arial" panose="020B0604020202020204" pitchFamily="34" charset="0"/>
                <a:cs typeface="Arial" panose="020B0604020202020204" pitchFamily="34" charset="0"/>
              </a:rPr>
              <a:t>підсумків роботи обласного методичного</a:t>
            </a:r>
            <a:r>
              <a:rPr lang="uk-UA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600" dirty="0">
                <a:latin typeface="Arial" panose="020B0604020202020204" pitchFamily="34" charset="0"/>
                <a:cs typeface="Arial" panose="020B0604020202020204" pitchFamily="34" charset="0"/>
              </a:rPr>
              <a:t>порадника.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Ухвалення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методичних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рекомендацій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err="1">
                <a:latin typeface="Arial" panose="020B0604020202020204" pitchFamily="34" charset="0"/>
                <a:cs typeface="Arial" panose="020B0604020202020204" pitchFamily="34" charset="0"/>
              </a:rPr>
              <a:t>щодо</a:t>
            </a:r>
            <a:r>
              <a:rPr lang="ru-RU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600" dirty="0">
                <a:latin typeface="Arial" panose="020B0604020202020204" pitchFamily="34" charset="0"/>
                <a:cs typeface="Arial" panose="020B0604020202020204" pitchFamily="34" charset="0"/>
              </a:rPr>
              <a:t>навчання математики в 5 класі  за Державним стандартом базової середньої освіти  в умовах реалізації  Концепції «Нова українська школа»</a:t>
            </a:r>
            <a:endParaRPr lang="ru-RU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848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A6569F9-658D-4E9A-80C1-019F78F89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175" y="0"/>
            <a:ext cx="6583680" cy="695579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допомогу вчителю</a:t>
            </a:r>
            <a:endParaRPr lang="uk-UA" sz="32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="" xmlns:a16="http://schemas.microsoft.com/office/drawing/2014/main" id="{7D2EE087-3CF1-42C1-8464-DAB797EB54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1767" y="704630"/>
            <a:ext cx="5739384" cy="617703"/>
          </a:xfrm>
        </p:spPr>
        <p:txBody>
          <a:bodyPr>
            <a:normAutofit/>
          </a:bodyPr>
          <a:lstStyle/>
          <a:p>
            <a:pPr algn="ctr"/>
            <a:r>
              <a:rPr lang="en-US" sz="18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http://yakistosviti.com.ua/uk/SEREDNIA-SHKOLA</a:t>
            </a:r>
            <a:endParaRPr lang="uk-UA" sz="1800" b="0" dirty="0"/>
          </a:p>
        </p:txBody>
      </p:sp>
      <p:pic>
        <p:nvPicPr>
          <p:cNvPr id="8" name="Місце для вмісту 3">
            <a:extLst>
              <a:ext uri="{FF2B5EF4-FFF2-40B4-BE49-F238E27FC236}">
                <a16:creationId xmlns="" xmlns:a16="http://schemas.microsoft.com/office/drawing/2014/main" id="{F47710A7-0AB0-4028-981B-38B5B6B3247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/>
          <a:srcRect l="9870" t="10443" r="14061" b="9711"/>
          <a:stretch/>
        </p:blipFill>
        <p:spPr>
          <a:xfrm>
            <a:off x="6297704" y="1567150"/>
            <a:ext cx="5754216" cy="483194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67873" y="1046470"/>
            <a:ext cx="535004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Математика 5-6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кл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.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Беденко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 та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ін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Математика 5-6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кл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. Бурда,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Васильєва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Математика 5-6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кл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.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Василишин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 та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ін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Математика 5-6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кл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.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Істер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Математика 5-6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кл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. Мерзляк та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ін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Математика 5-6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кл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. Радченко, Зайцева.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base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Математика 5-6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кл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. Скворцова,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Тарасенкова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12694" y="584805"/>
            <a:ext cx="5653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u="sng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Модельні програми </a:t>
            </a:r>
            <a:r>
              <a:rPr lang="uk-UA" u="sng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u="sng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en-US" u="sng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en-US" u="sng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cutt.ly/6UvmZTh</a:t>
            </a:r>
            <a:r>
              <a:rPr lang="uk-UA" u="sng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u="sng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r="12951" b="25875"/>
          <a:stretch/>
        </p:blipFill>
        <p:spPr bwMode="auto">
          <a:xfrm>
            <a:off x="618446" y="3185372"/>
            <a:ext cx="5500791" cy="3241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407998" y="6427113"/>
            <a:ext cx="45099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  <a:cs typeface="Arial" pitchFamily="34" charset="0"/>
                <a:hlinkClick r:id="rId12"/>
              </a:rPr>
              <a:t>https://</a:t>
            </a:r>
            <a:r>
              <a:rPr lang="en-US" sz="1400" dirty="0" smtClean="0">
                <a:latin typeface="Arial" pitchFamily="34" charset="0"/>
                <a:cs typeface="Arial" pitchFamily="34" charset="0"/>
                <a:hlinkClick r:id="rId12"/>
              </a:rPr>
              <a:t>cutt.ly/cFhSa8W</a:t>
            </a: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91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0" t="14332" r="31350" b="4874"/>
          <a:stretch/>
        </p:blipFill>
        <p:spPr bwMode="auto">
          <a:xfrm>
            <a:off x="1960271" y="1173734"/>
            <a:ext cx="3526265" cy="568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Дуга 6"/>
          <p:cNvSpPr/>
          <p:nvPr/>
        </p:nvSpPr>
        <p:spPr>
          <a:xfrm>
            <a:off x="1804416" y="3072384"/>
            <a:ext cx="914400" cy="9144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718816" y="812463"/>
            <a:ext cx="24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cutt.ly/BDfmIdo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Місце для вмісту 3">
            <a:extLst>
              <a:ext uri="{FF2B5EF4-FFF2-40B4-BE49-F238E27FC236}">
                <a16:creationId xmlns="" xmlns:a16="http://schemas.microsoft.com/office/drawing/2014/main" id="{845E6790-F275-4FFE-B3F2-C71C077844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7338" t="6908" r="15525" b="40267"/>
          <a:stretch/>
        </p:blipFill>
        <p:spPr>
          <a:xfrm>
            <a:off x="6246798" y="2839453"/>
            <a:ext cx="5433138" cy="401854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0964DBA-3D4F-45F5-B6AA-BE199CB7DF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687" t="7285" r="34583" b="73224"/>
          <a:stretch/>
        </p:blipFill>
        <p:spPr>
          <a:xfrm>
            <a:off x="6212711" y="1596428"/>
            <a:ext cx="5415012" cy="124291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173867" y="989068"/>
            <a:ext cx="3916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https://www.geneza.ua/product/1053</a:t>
            </a: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023C9F0A-1AD4-4187-B43C-D7201723C3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899" t="8001" r="26841" b="11289"/>
          <a:stretch/>
        </p:blipFill>
        <p:spPr>
          <a:xfrm>
            <a:off x="11167872" y="447992"/>
            <a:ext cx="1024128" cy="137022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395388" y="263326"/>
            <a:ext cx="6412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altLang="ru-RU" sz="2800" dirty="0">
                <a:solidFill>
                  <a:srgbClr val="CFA048"/>
                </a:solidFill>
                <a:latin typeface="Arial" panose="020B0604020202020204" pitchFamily="34" charset="0"/>
              </a:rPr>
              <a:t>Програмно-методичне забезпечення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26795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" t="16687" r="5999" b="29000"/>
          <a:stretch/>
        </p:blipFill>
        <p:spPr bwMode="auto">
          <a:xfrm>
            <a:off x="3496591" y="104849"/>
            <a:ext cx="4225893" cy="19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848731" y="377367"/>
            <a:ext cx="27045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https://ua.izzi.digital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/#/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8" t="14750" r="45272" b="72330"/>
          <a:stretch/>
        </p:blipFill>
        <p:spPr bwMode="auto">
          <a:xfrm>
            <a:off x="9192767" y="1019540"/>
            <a:ext cx="2670049" cy="768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0" t="20474" r="28450" b="7526"/>
          <a:stretch/>
        </p:blipFill>
        <p:spPr bwMode="auto">
          <a:xfrm>
            <a:off x="8380737" y="2083488"/>
            <a:ext cx="3640573" cy="45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9" t="38268" r="30195" b="4767"/>
          <a:stretch/>
        </p:blipFill>
        <p:spPr bwMode="auto">
          <a:xfrm>
            <a:off x="5345173" y="2459644"/>
            <a:ext cx="3362331" cy="317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6" t="17994" r="14686" b="22625"/>
          <a:stretch/>
        </p:blipFill>
        <p:spPr bwMode="auto">
          <a:xfrm>
            <a:off x="0" y="3650129"/>
            <a:ext cx="5059680" cy="320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4370" y="1602890"/>
            <a:ext cx="2595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cutt.ly/JFxWEQo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8"/>
          <a:srcRect l="2166" t="10062" r="14861" b="57430"/>
          <a:stretch/>
        </p:blipFill>
        <p:spPr bwMode="auto">
          <a:xfrm>
            <a:off x="0" y="2049929"/>
            <a:ext cx="5105400" cy="1600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0890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4259" y="30106"/>
            <a:ext cx="10515600" cy="890651"/>
          </a:xfrm>
        </p:spPr>
        <p:txBody>
          <a:bodyPr>
            <a:normAutofit/>
          </a:bodyPr>
          <a:lstStyle/>
          <a:p>
            <a:pPr algn="ctr"/>
            <a:r>
              <a:rPr lang="uk-UA" altLang="ru-RU" sz="2800" dirty="0" smtClean="0">
                <a:solidFill>
                  <a:srgbClr val="CFA048"/>
                </a:solidFill>
                <a:latin typeface="Arial" panose="020B0604020202020204" pitchFamily="34" charset="0"/>
              </a:rPr>
              <a:t>Програмно-методичне забезпечення </a:t>
            </a:r>
            <a:r>
              <a:rPr lang="uk-UA" altLang="ru-RU" sz="2400" dirty="0" smtClean="0">
                <a:solidFill>
                  <a:srgbClr val="CFA048"/>
                </a:solidFill>
                <a:latin typeface="Arial" panose="020B0604020202020204" pitchFamily="34" charset="0"/>
              </a:rPr>
              <a:t>(</a:t>
            </a:r>
            <a:r>
              <a:rPr lang="uk-UA" altLang="ru-RU" sz="2400" dirty="0" err="1" smtClean="0">
                <a:solidFill>
                  <a:srgbClr val="CFA048"/>
                </a:solidFill>
                <a:latin typeface="Arial" panose="020B0604020202020204" pitchFamily="34" charset="0"/>
              </a:rPr>
              <a:t>Тарасенкова</a:t>
            </a:r>
            <a:r>
              <a:rPr lang="uk-UA" altLang="ru-RU" sz="2400" dirty="0" smtClean="0">
                <a:solidFill>
                  <a:srgbClr val="CFA048"/>
                </a:solidFill>
                <a:latin typeface="Arial" panose="020B0604020202020204" pitchFamily="34" charset="0"/>
              </a:rPr>
              <a:t> Н.А)</a:t>
            </a:r>
            <a:r>
              <a:rPr lang="uk-UA" altLang="ru-RU" sz="2000" b="1" dirty="0" smtClean="0">
                <a:solidFill>
                  <a:srgbClr val="002060"/>
                </a:solidFill>
                <a:latin typeface="Arial" panose="020B0604020202020204" pitchFamily="34" charset="0"/>
              </a:rPr>
              <a:t/>
            </a:r>
            <a:br>
              <a:rPr lang="uk-UA" altLang="ru-RU" sz="2000" b="1" dirty="0" smtClean="0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en-US" sz="2000" u="sng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</a:t>
            </a: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://</a:t>
            </a:r>
            <a:r>
              <a:rPr lang="en-US" sz="2000" u="sng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cutt.ly/MDO21oE</a:t>
            </a:r>
            <a:endParaRPr lang="ru-RU" sz="2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626532" y="2380145"/>
            <a:ext cx="5257799" cy="3052615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005A58"/>
              </a:buClr>
              <a:buFont typeface="Wingdings" pitchFamily="2" charset="2"/>
              <a:buChar char="§"/>
            </a:pP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навчальні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матеріали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інтерактивним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контентом і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презентаціями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Clr>
                <a:srgbClr val="005A58"/>
              </a:buClr>
              <a:buFont typeface="Wingdings" pitchFamily="2" charset="2"/>
              <a:buChar char="§"/>
            </a:pP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експрес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-контроль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формувального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оцінювання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щоуроку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(е-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версія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>
              <a:buClr>
                <a:srgbClr val="005A58"/>
              </a:buClr>
              <a:buFont typeface="Wingdings" pitchFamily="2" charset="2"/>
              <a:buChar char="§"/>
            </a:pP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самостійні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контрольні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роботи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(е-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версія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>
              <a:buClr>
                <a:srgbClr val="005A58"/>
              </a:buClr>
              <a:buFont typeface="Wingdings" pitchFamily="2" charset="2"/>
              <a:buChar char="§"/>
            </a:pP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збірник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компетентнісних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задач;</a:t>
            </a:r>
          </a:p>
          <a:p>
            <a:pPr>
              <a:buClr>
                <a:srgbClr val="005A58"/>
              </a:buClr>
              <a:buFont typeface="Wingdings" pitchFamily="2" charset="2"/>
              <a:buChar char="§"/>
            </a:pP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компетентнісні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контрольні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роботи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>
              <a:buClr>
                <a:srgbClr val="005A58"/>
              </a:buClr>
              <a:buFont typeface="Wingdings" pitchFamily="2" charset="2"/>
              <a:buChar char="§"/>
            </a:pP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посібник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вчителя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9" t="10375" r="37166" b="34375"/>
          <a:stretch/>
        </p:blipFill>
        <p:spPr bwMode="auto">
          <a:xfrm>
            <a:off x="147917" y="1146212"/>
            <a:ext cx="6373906" cy="483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54234" y="5331542"/>
            <a:ext cx="521584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5A58"/>
              </a:buClr>
            </a:pP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Наукова-дослідна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лабораторія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математичної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освіти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rgbClr val="005A58"/>
              </a:buClr>
            </a:pP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Черкаського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національного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університету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імені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buClr>
                <a:srgbClr val="005A58"/>
              </a:buClr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Богдана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Хмельницького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bit.ly/3DsDfwe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95978" y="5884096"/>
            <a:ext cx="41229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www.youtube.com/watch?v=vx9pYNbS5zg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" t="18125" r="35599" b="38649"/>
          <a:stretch/>
        </p:blipFill>
        <p:spPr bwMode="auto">
          <a:xfrm>
            <a:off x="2196317" y="3377184"/>
            <a:ext cx="439295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019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5569" y="1426003"/>
            <a:ext cx="5579907" cy="402971"/>
          </a:xfrm>
        </p:spPr>
        <p:txBody>
          <a:bodyPr>
            <a:no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www.youtube.com/watch?v=5nEbMO4sYPI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" t="13250" r="26500" b="8125"/>
          <a:stretch/>
        </p:blipFill>
        <p:spPr bwMode="auto">
          <a:xfrm>
            <a:off x="1065366" y="1858563"/>
            <a:ext cx="4760881" cy="4182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1500" r="4400" b="11375"/>
          <a:stretch/>
        </p:blipFill>
        <p:spPr bwMode="auto">
          <a:xfrm>
            <a:off x="6615595" y="2882744"/>
            <a:ext cx="5468469" cy="3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87" t="26883" r="17013" b="50340"/>
          <a:stretch/>
        </p:blipFill>
        <p:spPr bwMode="auto">
          <a:xfrm>
            <a:off x="7487680" y="118361"/>
            <a:ext cx="4596384" cy="222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616321" y="2490940"/>
            <a:ext cx="2339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latin typeface="Arial" pitchFamily="34" charset="0"/>
                <a:cs typeface="Arial" pitchFamily="34" charset="0"/>
                <a:hlinkClick r:id="rId6"/>
              </a:rPr>
              <a:t>https://</a:t>
            </a:r>
            <a:r>
              <a:rPr lang="en-US" dirty="0">
                <a:latin typeface="Arial" pitchFamily="34" charset="0"/>
                <a:cs typeface="Arial" pitchFamily="34" charset="0"/>
                <a:hlinkClick r:id="rId6"/>
              </a:rPr>
              <a:t>bit.ly/3te4Xu4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85851" y="267086"/>
            <a:ext cx="499976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altLang="ru-RU" sz="3200" dirty="0" smtClean="0">
                <a:solidFill>
                  <a:srgbClr val="CFA048"/>
                </a:solidFill>
                <a:latin typeface="Arial" panose="020B0604020202020204" pitchFamily="34" charset="0"/>
              </a:rPr>
              <a:t>Методичне забезпечення</a:t>
            </a:r>
          </a:p>
          <a:p>
            <a:r>
              <a:rPr lang="uk-UA" altLang="ru-RU" sz="2400" dirty="0" smtClean="0">
                <a:solidFill>
                  <a:srgbClr val="005A58"/>
                </a:solidFill>
                <a:latin typeface="Arial" panose="020B0604020202020204" pitchFamily="34" charset="0"/>
              </a:rPr>
              <a:t>(підручник Джон Ендрю </a:t>
            </a:r>
            <a:r>
              <a:rPr lang="ru-RU" sz="2400" dirty="0" err="1" smtClean="0">
                <a:solidFill>
                  <a:srgbClr val="005A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Біос</a:t>
            </a:r>
            <a:r>
              <a:rPr lang="ru-RU" sz="2400" dirty="0" smtClean="0">
                <a:solidFill>
                  <a:srgbClr val="005A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400" dirty="0">
              <a:solidFill>
                <a:srgbClr val="005A5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74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30079" y="154084"/>
            <a:ext cx="6127029" cy="443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3200" b="1" noProof="1" smtClean="0">
                <a:solidFill>
                  <a:srgbClr val="CFA048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Компетентністний </a:t>
            </a:r>
            <a:r>
              <a:rPr lang="uk-UA" sz="3200" b="1" dirty="0" smtClean="0">
                <a:solidFill>
                  <a:srgbClr val="CFA048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підхід</a:t>
            </a:r>
            <a:endParaRPr lang="en-GB" sz="3200" b="1" dirty="0">
              <a:solidFill>
                <a:srgbClr val="CFA048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8412" y="518760"/>
            <a:ext cx="3329578" cy="25237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/>
            <a:r>
              <a:rPr lang="uk-UA" sz="2400" dirty="0">
                <a:solidFill>
                  <a:srgbClr val="005A58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Технології навчання </a:t>
            </a:r>
            <a:r>
              <a:rPr lang="uk-UA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критичного мислення, 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візуалізації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, інтерактивні, мобільні, кейс-технології, технології проблемно-діалогічного, змішаного, </a:t>
            </a:r>
            <a:r>
              <a:rPr lang="uk-UA" sz="2000" dirty="0" err="1">
                <a:latin typeface="Arial" panose="020B0604020202020204" pitchFamily="34" charset="0"/>
                <a:cs typeface="Arial" panose="020B0604020202020204" pitchFamily="34" charset="0"/>
              </a:rPr>
              <a:t>проєктного</a:t>
            </a:r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, дослідницького навчання</a:t>
            </a:r>
            <a:r>
              <a:rPr lang="uk-UA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  <a:endParaRPr lang="en-GB" sz="20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160814" y="4659613"/>
            <a:ext cx="294728" cy="2207531"/>
            <a:chOff x="4980416" y="5038865"/>
            <a:chExt cx="321817" cy="1816442"/>
          </a:xfrm>
        </p:grpSpPr>
        <p:sp>
          <p:nvSpPr>
            <p:cNvPr id="23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5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7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9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1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2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639281" y="4951586"/>
            <a:ext cx="294727" cy="1911955"/>
            <a:chOff x="5502862" y="5357314"/>
            <a:chExt cx="321816" cy="1497993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34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5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6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D69E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7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8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D69E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9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0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1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D69E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D69E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973557" y="4951590"/>
            <a:ext cx="294727" cy="1915388"/>
            <a:chOff x="6959786" y="5357314"/>
            <a:chExt cx="321816" cy="1497993"/>
          </a:xfrm>
        </p:grpSpPr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7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101723" y="3954259"/>
            <a:ext cx="294110" cy="2907935"/>
            <a:chOff x="6007804" y="4268661"/>
            <a:chExt cx="321142" cy="2586646"/>
          </a:xfrm>
        </p:grpSpPr>
        <p:sp>
          <p:nvSpPr>
            <p:cNvPr id="5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2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3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4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5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534554" y="3446623"/>
            <a:ext cx="294727" cy="3417770"/>
            <a:chOff x="6480429" y="3714572"/>
            <a:chExt cx="321816" cy="3140735"/>
          </a:xfrm>
          <a:solidFill>
            <a:srgbClr val="3333CC"/>
          </a:solidFill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67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8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9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0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1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2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3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4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5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6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5072021" y="2614002"/>
            <a:ext cx="1035243" cy="1079022"/>
            <a:chOff x="4883468" y="2805677"/>
            <a:chExt cx="1130395" cy="1178197"/>
          </a:xfrm>
        </p:grpSpPr>
        <p:sp>
          <p:nvSpPr>
            <p:cNvPr id="78" name="Freeform 75"/>
            <p:cNvSpPr>
              <a:spLocks/>
            </p:cNvSpPr>
            <p:nvPr/>
          </p:nvSpPr>
          <p:spPr bwMode="auto">
            <a:xfrm>
              <a:off x="4883468" y="2805677"/>
              <a:ext cx="1130395" cy="1178197"/>
            </a:xfrm>
            <a:custGeom>
              <a:avLst/>
              <a:gdLst>
                <a:gd name="T0" fmla="*/ 675 w 710"/>
                <a:gd name="T1" fmla="*/ 271 h 740"/>
                <a:gd name="T2" fmla="*/ 270 w 710"/>
                <a:gd name="T3" fmla="*/ 52 h 740"/>
                <a:gd name="T4" fmla="*/ 52 w 710"/>
                <a:gd name="T5" fmla="*/ 457 h 740"/>
                <a:gd name="T6" fmla="*/ 456 w 710"/>
                <a:gd name="T7" fmla="*/ 676 h 740"/>
                <a:gd name="T8" fmla="*/ 471 w 710"/>
                <a:gd name="T9" fmla="*/ 671 h 740"/>
                <a:gd name="T10" fmla="*/ 628 w 710"/>
                <a:gd name="T11" fmla="*/ 740 h 740"/>
                <a:gd name="T12" fmla="*/ 598 w 710"/>
                <a:gd name="T13" fmla="*/ 589 h 740"/>
                <a:gd name="T14" fmla="*/ 675 w 710"/>
                <a:gd name="T15" fmla="*/ 271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0" h="740">
                  <a:moveTo>
                    <a:pt x="675" y="271"/>
                  </a:moveTo>
                  <a:cubicBezTo>
                    <a:pt x="624" y="98"/>
                    <a:pt x="443" y="0"/>
                    <a:pt x="270" y="52"/>
                  </a:cubicBezTo>
                  <a:cubicBezTo>
                    <a:pt x="98" y="103"/>
                    <a:pt x="0" y="285"/>
                    <a:pt x="52" y="457"/>
                  </a:cubicBezTo>
                  <a:cubicBezTo>
                    <a:pt x="103" y="629"/>
                    <a:pt x="284" y="727"/>
                    <a:pt x="456" y="676"/>
                  </a:cubicBezTo>
                  <a:cubicBezTo>
                    <a:pt x="461" y="674"/>
                    <a:pt x="466" y="673"/>
                    <a:pt x="471" y="671"/>
                  </a:cubicBezTo>
                  <a:cubicBezTo>
                    <a:pt x="628" y="740"/>
                    <a:pt x="628" y="740"/>
                    <a:pt x="628" y="740"/>
                  </a:cubicBezTo>
                  <a:cubicBezTo>
                    <a:pt x="598" y="589"/>
                    <a:pt x="598" y="589"/>
                    <a:pt x="598" y="589"/>
                  </a:cubicBezTo>
                  <a:cubicBezTo>
                    <a:pt x="676" y="508"/>
                    <a:pt x="710" y="387"/>
                    <a:pt x="675" y="271"/>
                  </a:cubicBezTo>
                  <a:close/>
                </a:path>
              </a:pathLst>
            </a:custGeom>
            <a:solidFill>
              <a:srgbClr val="99CCF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79" name="Freeform 78"/>
            <p:cNvSpPr>
              <a:spLocks noEditPoints="1"/>
            </p:cNvSpPr>
            <p:nvPr/>
          </p:nvSpPr>
          <p:spPr bwMode="auto">
            <a:xfrm>
              <a:off x="5276649" y="3155770"/>
              <a:ext cx="407993" cy="299599"/>
            </a:xfrm>
            <a:custGeom>
              <a:avLst/>
              <a:gdLst>
                <a:gd name="T0" fmla="*/ 256 w 256"/>
                <a:gd name="T1" fmla="*/ 7 h 188"/>
                <a:gd name="T2" fmla="*/ 249 w 256"/>
                <a:gd name="T3" fmla="*/ 0 h 188"/>
                <a:gd name="T4" fmla="*/ 7 w 256"/>
                <a:gd name="T5" fmla="*/ 0 h 188"/>
                <a:gd name="T6" fmla="*/ 0 w 256"/>
                <a:gd name="T7" fmla="*/ 7 h 188"/>
                <a:gd name="T8" fmla="*/ 0 w 256"/>
                <a:gd name="T9" fmla="*/ 181 h 188"/>
                <a:gd name="T10" fmla="*/ 7 w 256"/>
                <a:gd name="T11" fmla="*/ 188 h 188"/>
                <a:gd name="T12" fmla="*/ 249 w 256"/>
                <a:gd name="T13" fmla="*/ 188 h 188"/>
                <a:gd name="T14" fmla="*/ 256 w 256"/>
                <a:gd name="T15" fmla="*/ 181 h 188"/>
                <a:gd name="T16" fmla="*/ 256 w 256"/>
                <a:gd name="T17" fmla="*/ 7 h 188"/>
                <a:gd name="T18" fmla="*/ 219 w 256"/>
                <a:gd name="T19" fmla="*/ 155 h 188"/>
                <a:gd name="T20" fmla="*/ 214 w 256"/>
                <a:gd name="T21" fmla="*/ 160 h 188"/>
                <a:gd name="T22" fmla="*/ 37 w 256"/>
                <a:gd name="T23" fmla="*/ 160 h 188"/>
                <a:gd name="T24" fmla="*/ 32 w 256"/>
                <a:gd name="T25" fmla="*/ 155 h 188"/>
                <a:gd name="T26" fmla="*/ 32 w 256"/>
                <a:gd name="T27" fmla="*/ 29 h 188"/>
                <a:gd name="T28" fmla="*/ 37 w 256"/>
                <a:gd name="T29" fmla="*/ 24 h 188"/>
                <a:gd name="T30" fmla="*/ 214 w 256"/>
                <a:gd name="T31" fmla="*/ 24 h 188"/>
                <a:gd name="T32" fmla="*/ 219 w 256"/>
                <a:gd name="T33" fmla="*/ 29 h 188"/>
                <a:gd name="T34" fmla="*/ 219 w 256"/>
                <a:gd name="T35" fmla="*/ 15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6" h="188">
                  <a:moveTo>
                    <a:pt x="256" y="7"/>
                  </a:moveTo>
                  <a:cubicBezTo>
                    <a:pt x="256" y="3"/>
                    <a:pt x="253" y="0"/>
                    <a:pt x="249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5"/>
                    <a:pt x="3" y="188"/>
                    <a:pt x="7" y="188"/>
                  </a:cubicBezTo>
                  <a:cubicBezTo>
                    <a:pt x="249" y="188"/>
                    <a:pt x="249" y="188"/>
                    <a:pt x="249" y="188"/>
                  </a:cubicBezTo>
                  <a:cubicBezTo>
                    <a:pt x="253" y="188"/>
                    <a:pt x="256" y="185"/>
                    <a:pt x="256" y="181"/>
                  </a:cubicBezTo>
                  <a:lnTo>
                    <a:pt x="256" y="7"/>
                  </a:lnTo>
                  <a:close/>
                  <a:moveTo>
                    <a:pt x="219" y="155"/>
                  </a:moveTo>
                  <a:cubicBezTo>
                    <a:pt x="219" y="158"/>
                    <a:pt x="217" y="160"/>
                    <a:pt x="214" y="160"/>
                  </a:cubicBezTo>
                  <a:cubicBezTo>
                    <a:pt x="37" y="160"/>
                    <a:pt x="37" y="160"/>
                    <a:pt x="37" y="160"/>
                  </a:cubicBezTo>
                  <a:cubicBezTo>
                    <a:pt x="34" y="160"/>
                    <a:pt x="32" y="158"/>
                    <a:pt x="32" y="155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2" y="26"/>
                    <a:pt x="34" y="24"/>
                    <a:pt x="37" y="24"/>
                  </a:cubicBezTo>
                  <a:cubicBezTo>
                    <a:pt x="214" y="24"/>
                    <a:pt x="214" y="24"/>
                    <a:pt x="214" y="24"/>
                  </a:cubicBezTo>
                  <a:cubicBezTo>
                    <a:pt x="217" y="24"/>
                    <a:pt x="219" y="26"/>
                    <a:pt x="219" y="29"/>
                  </a:cubicBezTo>
                  <a:lnTo>
                    <a:pt x="219" y="15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0" name="Freeform 79"/>
            <p:cNvSpPr>
              <a:spLocks noEditPoints="1"/>
            </p:cNvSpPr>
            <p:nvPr/>
          </p:nvSpPr>
          <p:spPr bwMode="auto">
            <a:xfrm>
              <a:off x="5191145" y="3474220"/>
              <a:ext cx="578999" cy="127245"/>
            </a:xfrm>
            <a:custGeom>
              <a:avLst/>
              <a:gdLst>
                <a:gd name="T0" fmla="*/ 317 w 364"/>
                <a:gd name="T1" fmla="*/ 7 h 80"/>
                <a:gd name="T2" fmla="*/ 310 w 364"/>
                <a:gd name="T3" fmla="*/ 0 h 80"/>
                <a:gd name="T4" fmla="*/ 54 w 364"/>
                <a:gd name="T5" fmla="*/ 0 h 80"/>
                <a:gd name="T6" fmla="*/ 47 w 364"/>
                <a:gd name="T7" fmla="*/ 7 h 80"/>
                <a:gd name="T8" fmla="*/ 0 w 364"/>
                <a:gd name="T9" fmla="*/ 74 h 80"/>
                <a:gd name="T10" fmla="*/ 7 w 364"/>
                <a:gd name="T11" fmla="*/ 80 h 80"/>
                <a:gd name="T12" fmla="*/ 357 w 364"/>
                <a:gd name="T13" fmla="*/ 80 h 80"/>
                <a:gd name="T14" fmla="*/ 364 w 364"/>
                <a:gd name="T15" fmla="*/ 74 h 80"/>
                <a:gd name="T16" fmla="*/ 317 w 364"/>
                <a:gd name="T17" fmla="*/ 7 h 80"/>
                <a:gd name="T18" fmla="*/ 162 w 364"/>
                <a:gd name="T19" fmla="*/ 75 h 80"/>
                <a:gd name="T20" fmla="*/ 162 w 364"/>
                <a:gd name="T21" fmla="*/ 60 h 80"/>
                <a:gd name="T22" fmla="*/ 203 w 364"/>
                <a:gd name="T23" fmla="*/ 60 h 80"/>
                <a:gd name="T24" fmla="*/ 205 w 364"/>
                <a:gd name="T25" fmla="*/ 74 h 80"/>
                <a:gd name="T26" fmla="*/ 162 w 364"/>
                <a:gd name="T27" fmla="*/ 75 h 80"/>
                <a:gd name="T28" fmla="*/ 322 w 364"/>
                <a:gd name="T29" fmla="*/ 56 h 80"/>
                <a:gd name="T30" fmla="*/ 46 w 364"/>
                <a:gd name="T31" fmla="*/ 56 h 80"/>
                <a:gd name="T32" fmla="*/ 41 w 364"/>
                <a:gd name="T33" fmla="*/ 52 h 80"/>
                <a:gd name="T34" fmla="*/ 60 w 364"/>
                <a:gd name="T35" fmla="*/ 12 h 80"/>
                <a:gd name="T36" fmla="*/ 65 w 364"/>
                <a:gd name="T37" fmla="*/ 8 h 80"/>
                <a:gd name="T38" fmla="*/ 299 w 364"/>
                <a:gd name="T39" fmla="*/ 8 h 80"/>
                <a:gd name="T40" fmla="*/ 304 w 364"/>
                <a:gd name="T41" fmla="*/ 11 h 80"/>
                <a:gd name="T42" fmla="*/ 328 w 364"/>
                <a:gd name="T43" fmla="*/ 52 h 80"/>
                <a:gd name="T44" fmla="*/ 322 w 364"/>
                <a:gd name="T45" fmla="*/ 5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4" h="80">
                  <a:moveTo>
                    <a:pt x="317" y="7"/>
                  </a:moveTo>
                  <a:cubicBezTo>
                    <a:pt x="317" y="3"/>
                    <a:pt x="314" y="0"/>
                    <a:pt x="310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0" y="0"/>
                    <a:pt x="47" y="3"/>
                    <a:pt x="47" y="7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8"/>
                    <a:pt x="3" y="80"/>
                    <a:pt x="7" y="80"/>
                  </a:cubicBezTo>
                  <a:cubicBezTo>
                    <a:pt x="357" y="80"/>
                    <a:pt x="357" y="80"/>
                    <a:pt x="357" y="80"/>
                  </a:cubicBezTo>
                  <a:cubicBezTo>
                    <a:pt x="361" y="80"/>
                    <a:pt x="364" y="78"/>
                    <a:pt x="364" y="74"/>
                  </a:cubicBezTo>
                  <a:lnTo>
                    <a:pt x="317" y="7"/>
                  </a:lnTo>
                  <a:close/>
                  <a:moveTo>
                    <a:pt x="162" y="75"/>
                  </a:moveTo>
                  <a:cubicBezTo>
                    <a:pt x="162" y="60"/>
                    <a:pt x="162" y="60"/>
                    <a:pt x="162" y="60"/>
                  </a:cubicBezTo>
                  <a:cubicBezTo>
                    <a:pt x="203" y="60"/>
                    <a:pt x="203" y="60"/>
                    <a:pt x="203" y="60"/>
                  </a:cubicBezTo>
                  <a:cubicBezTo>
                    <a:pt x="205" y="74"/>
                    <a:pt x="205" y="74"/>
                    <a:pt x="205" y="74"/>
                  </a:cubicBezTo>
                  <a:lnTo>
                    <a:pt x="162" y="75"/>
                  </a:lnTo>
                  <a:close/>
                  <a:moveTo>
                    <a:pt x="322" y="56"/>
                  </a:moveTo>
                  <a:cubicBezTo>
                    <a:pt x="46" y="56"/>
                    <a:pt x="46" y="56"/>
                    <a:pt x="46" y="56"/>
                  </a:cubicBezTo>
                  <a:cubicBezTo>
                    <a:pt x="43" y="56"/>
                    <a:pt x="41" y="54"/>
                    <a:pt x="41" y="5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0" y="10"/>
                    <a:pt x="62" y="8"/>
                    <a:pt x="65" y="8"/>
                  </a:cubicBezTo>
                  <a:cubicBezTo>
                    <a:pt x="299" y="8"/>
                    <a:pt x="299" y="8"/>
                    <a:pt x="299" y="8"/>
                  </a:cubicBezTo>
                  <a:cubicBezTo>
                    <a:pt x="301" y="8"/>
                    <a:pt x="304" y="9"/>
                    <a:pt x="304" y="11"/>
                  </a:cubicBezTo>
                  <a:cubicBezTo>
                    <a:pt x="328" y="52"/>
                    <a:pt x="328" y="52"/>
                    <a:pt x="328" y="52"/>
                  </a:cubicBezTo>
                  <a:cubicBezTo>
                    <a:pt x="328" y="54"/>
                    <a:pt x="325" y="56"/>
                    <a:pt x="322" y="5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5270558" y="3802162"/>
            <a:ext cx="652961" cy="763948"/>
            <a:chOff x="5100256" y="4103040"/>
            <a:chExt cx="712977" cy="834163"/>
          </a:xfrm>
        </p:grpSpPr>
        <p:sp>
          <p:nvSpPr>
            <p:cNvPr id="82" name="Freeform 69"/>
            <p:cNvSpPr>
              <a:spLocks/>
            </p:cNvSpPr>
            <p:nvPr/>
          </p:nvSpPr>
          <p:spPr bwMode="auto">
            <a:xfrm>
              <a:off x="5100256" y="4103040"/>
              <a:ext cx="712977" cy="834163"/>
            </a:xfrm>
            <a:custGeom>
              <a:avLst/>
              <a:gdLst>
                <a:gd name="T0" fmla="*/ 448 w 448"/>
                <a:gd name="T1" fmla="*/ 224 h 524"/>
                <a:gd name="T2" fmla="*/ 224 w 448"/>
                <a:gd name="T3" fmla="*/ 0 h 524"/>
                <a:gd name="T4" fmla="*/ 0 w 448"/>
                <a:gd name="T5" fmla="*/ 224 h 524"/>
                <a:gd name="T6" fmla="*/ 224 w 448"/>
                <a:gd name="T7" fmla="*/ 448 h 524"/>
                <a:gd name="T8" fmla="*/ 234 w 448"/>
                <a:gd name="T9" fmla="*/ 448 h 524"/>
                <a:gd name="T10" fmla="*/ 324 w 448"/>
                <a:gd name="T11" fmla="*/ 524 h 524"/>
                <a:gd name="T12" fmla="*/ 334 w 448"/>
                <a:gd name="T13" fmla="*/ 419 h 524"/>
                <a:gd name="T14" fmla="*/ 448 w 448"/>
                <a:gd name="T15" fmla="*/ 224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8" h="524">
                  <a:moveTo>
                    <a:pt x="448" y="224"/>
                  </a:moveTo>
                  <a:cubicBezTo>
                    <a:pt x="448" y="100"/>
                    <a:pt x="348" y="0"/>
                    <a:pt x="224" y="0"/>
                  </a:cubicBezTo>
                  <a:cubicBezTo>
                    <a:pt x="100" y="0"/>
                    <a:pt x="0" y="100"/>
                    <a:pt x="0" y="224"/>
                  </a:cubicBezTo>
                  <a:cubicBezTo>
                    <a:pt x="0" y="347"/>
                    <a:pt x="100" y="448"/>
                    <a:pt x="224" y="448"/>
                  </a:cubicBezTo>
                  <a:cubicBezTo>
                    <a:pt x="227" y="448"/>
                    <a:pt x="231" y="448"/>
                    <a:pt x="234" y="448"/>
                  </a:cubicBezTo>
                  <a:cubicBezTo>
                    <a:pt x="324" y="524"/>
                    <a:pt x="324" y="524"/>
                    <a:pt x="324" y="524"/>
                  </a:cubicBezTo>
                  <a:cubicBezTo>
                    <a:pt x="334" y="419"/>
                    <a:pt x="334" y="419"/>
                    <a:pt x="334" y="419"/>
                  </a:cubicBezTo>
                  <a:cubicBezTo>
                    <a:pt x="402" y="380"/>
                    <a:pt x="448" y="307"/>
                    <a:pt x="448" y="224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3" name="Freeform 80"/>
            <p:cNvSpPr>
              <a:spLocks/>
            </p:cNvSpPr>
            <p:nvPr/>
          </p:nvSpPr>
          <p:spPr bwMode="auto">
            <a:xfrm>
              <a:off x="5361479" y="4274720"/>
              <a:ext cx="205343" cy="388468"/>
            </a:xfrm>
            <a:custGeom>
              <a:avLst/>
              <a:gdLst>
                <a:gd name="T0" fmla="*/ 8 w 129"/>
                <a:gd name="T1" fmla="*/ 244 h 244"/>
                <a:gd name="T2" fmla="*/ 8 w 129"/>
                <a:gd name="T3" fmla="*/ 244 h 244"/>
                <a:gd name="T4" fmla="*/ 0 w 129"/>
                <a:gd name="T5" fmla="*/ 236 h 244"/>
                <a:gd name="T6" fmla="*/ 67 w 129"/>
                <a:gd name="T7" fmla="*/ 163 h 244"/>
                <a:gd name="T8" fmla="*/ 112 w 129"/>
                <a:gd name="T9" fmla="*/ 119 h 244"/>
                <a:gd name="T10" fmla="*/ 64 w 129"/>
                <a:gd name="T11" fmla="*/ 75 h 244"/>
                <a:gd name="T12" fmla="*/ 3 w 129"/>
                <a:gd name="T13" fmla="*/ 7 h 244"/>
                <a:gd name="T14" fmla="*/ 12 w 129"/>
                <a:gd name="T15" fmla="*/ 0 h 244"/>
                <a:gd name="T16" fmla="*/ 19 w 129"/>
                <a:gd name="T17" fmla="*/ 9 h 244"/>
                <a:gd name="T18" fmla="*/ 71 w 129"/>
                <a:gd name="T19" fmla="*/ 61 h 244"/>
                <a:gd name="T20" fmla="*/ 127 w 129"/>
                <a:gd name="T21" fmla="*/ 119 h 244"/>
                <a:gd name="T22" fmla="*/ 72 w 129"/>
                <a:gd name="T23" fmla="*/ 178 h 244"/>
                <a:gd name="T24" fmla="*/ 16 w 129"/>
                <a:gd name="T25" fmla="*/ 237 h 244"/>
                <a:gd name="T26" fmla="*/ 8 w 129"/>
                <a:gd name="T2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9" h="244">
                  <a:moveTo>
                    <a:pt x="8" y="244"/>
                  </a:moveTo>
                  <a:cubicBezTo>
                    <a:pt x="8" y="244"/>
                    <a:pt x="8" y="244"/>
                    <a:pt x="8" y="244"/>
                  </a:cubicBezTo>
                  <a:cubicBezTo>
                    <a:pt x="3" y="244"/>
                    <a:pt x="0" y="240"/>
                    <a:pt x="0" y="236"/>
                  </a:cubicBezTo>
                  <a:cubicBezTo>
                    <a:pt x="4" y="186"/>
                    <a:pt x="39" y="174"/>
                    <a:pt x="67" y="163"/>
                  </a:cubicBezTo>
                  <a:cubicBezTo>
                    <a:pt x="95" y="153"/>
                    <a:pt x="112" y="146"/>
                    <a:pt x="112" y="119"/>
                  </a:cubicBezTo>
                  <a:cubicBezTo>
                    <a:pt x="113" y="98"/>
                    <a:pt x="94" y="88"/>
                    <a:pt x="64" y="75"/>
                  </a:cubicBezTo>
                  <a:cubicBezTo>
                    <a:pt x="34" y="63"/>
                    <a:pt x="0" y="48"/>
                    <a:pt x="3" y="7"/>
                  </a:cubicBezTo>
                  <a:cubicBezTo>
                    <a:pt x="4" y="3"/>
                    <a:pt x="8" y="0"/>
                    <a:pt x="12" y="0"/>
                  </a:cubicBezTo>
                  <a:cubicBezTo>
                    <a:pt x="16" y="0"/>
                    <a:pt x="20" y="4"/>
                    <a:pt x="19" y="9"/>
                  </a:cubicBezTo>
                  <a:cubicBezTo>
                    <a:pt x="17" y="36"/>
                    <a:pt x="37" y="46"/>
                    <a:pt x="71" y="61"/>
                  </a:cubicBezTo>
                  <a:cubicBezTo>
                    <a:pt x="98" y="73"/>
                    <a:pt x="129" y="86"/>
                    <a:pt x="127" y="119"/>
                  </a:cubicBezTo>
                  <a:cubicBezTo>
                    <a:pt x="127" y="158"/>
                    <a:pt x="98" y="169"/>
                    <a:pt x="72" y="178"/>
                  </a:cubicBezTo>
                  <a:cubicBezTo>
                    <a:pt x="45" y="188"/>
                    <a:pt x="19" y="198"/>
                    <a:pt x="16" y="237"/>
                  </a:cubicBezTo>
                  <a:cubicBezTo>
                    <a:pt x="16" y="241"/>
                    <a:pt x="12" y="244"/>
                    <a:pt x="8" y="244"/>
                  </a:cubicBez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4" name="Freeform 81"/>
            <p:cNvSpPr>
              <a:spLocks/>
            </p:cNvSpPr>
            <p:nvPr/>
          </p:nvSpPr>
          <p:spPr bwMode="auto">
            <a:xfrm>
              <a:off x="5359459" y="4274720"/>
              <a:ext cx="205343" cy="388468"/>
            </a:xfrm>
            <a:custGeom>
              <a:avLst/>
              <a:gdLst>
                <a:gd name="T0" fmla="*/ 121 w 129"/>
                <a:gd name="T1" fmla="*/ 244 h 244"/>
                <a:gd name="T2" fmla="*/ 113 w 129"/>
                <a:gd name="T3" fmla="*/ 237 h 244"/>
                <a:gd name="T4" fmla="*/ 57 w 129"/>
                <a:gd name="T5" fmla="*/ 178 h 244"/>
                <a:gd name="T6" fmla="*/ 1 w 129"/>
                <a:gd name="T7" fmla="*/ 119 h 244"/>
                <a:gd name="T8" fmla="*/ 58 w 129"/>
                <a:gd name="T9" fmla="*/ 61 h 244"/>
                <a:gd name="T10" fmla="*/ 110 w 129"/>
                <a:gd name="T11" fmla="*/ 9 h 244"/>
                <a:gd name="T12" fmla="*/ 117 w 129"/>
                <a:gd name="T13" fmla="*/ 0 h 244"/>
                <a:gd name="T14" fmla="*/ 126 w 129"/>
                <a:gd name="T15" fmla="*/ 7 h 244"/>
                <a:gd name="T16" fmla="*/ 64 w 129"/>
                <a:gd name="T17" fmla="*/ 75 h 244"/>
                <a:gd name="T18" fmla="*/ 17 w 129"/>
                <a:gd name="T19" fmla="*/ 119 h 244"/>
                <a:gd name="T20" fmla="*/ 62 w 129"/>
                <a:gd name="T21" fmla="*/ 163 h 244"/>
                <a:gd name="T22" fmla="*/ 129 w 129"/>
                <a:gd name="T23" fmla="*/ 236 h 244"/>
                <a:gd name="T24" fmla="*/ 121 w 129"/>
                <a:gd name="T25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9" h="244">
                  <a:moveTo>
                    <a:pt x="121" y="244"/>
                  </a:moveTo>
                  <a:cubicBezTo>
                    <a:pt x="116" y="244"/>
                    <a:pt x="113" y="241"/>
                    <a:pt x="113" y="237"/>
                  </a:cubicBezTo>
                  <a:cubicBezTo>
                    <a:pt x="110" y="198"/>
                    <a:pt x="84" y="188"/>
                    <a:pt x="57" y="178"/>
                  </a:cubicBezTo>
                  <a:cubicBezTo>
                    <a:pt x="31" y="169"/>
                    <a:pt x="1" y="158"/>
                    <a:pt x="1" y="119"/>
                  </a:cubicBezTo>
                  <a:cubicBezTo>
                    <a:pt x="0" y="86"/>
                    <a:pt x="31" y="73"/>
                    <a:pt x="58" y="61"/>
                  </a:cubicBezTo>
                  <a:cubicBezTo>
                    <a:pt x="92" y="46"/>
                    <a:pt x="112" y="36"/>
                    <a:pt x="110" y="9"/>
                  </a:cubicBezTo>
                  <a:cubicBezTo>
                    <a:pt x="109" y="4"/>
                    <a:pt x="113" y="0"/>
                    <a:pt x="117" y="0"/>
                  </a:cubicBezTo>
                  <a:cubicBezTo>
                    <a:pt x="121" y="0"/>
                    <a:pt x="125" y="3"/>
                    <a:pt x="126" y="7"/>
                  </a:cubicBezTo>
                  <a:cubicBezTo>
                    <a:pt x="129" y="48"/>
                    <a:pt x="95" y="63"/>
                    <a:pt x="64" y="75"/>
                  </a:cubicBezTo>
                  <a:cubicBezTo>
                    <a:pt x="34" y="88"/>
                    <a:pt x="16" y="98"/>
                    <a:pt x="17" y="119"/>
                  </a:cubicBezTo>
                  <a:cubicBezTo>
                    <a:pt x="17" y="146"/>
                    <a:pt x="34" y="153"/>
                    <a:pt x="62" y="163"/>
                  </a:cubicBezTo>
                  <a:cubicBezTo>
                    <a:pt x="90" y="174"/>
                    <a:pt x="125" y="186"/>
                    <a:pt x="129" y="236"/>
                  </a:cubicBezTo>
                  <a:cubicBezTo>
                    <a:pt x="129" y="240"/>
                    <a:pt x="126" y="244"/>
                    <a:pt x="121" y="244"/>
                  </a:cubicBez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5" name="Freeform 82"/>
            <p:cNvSpPr>
              <a:spLocks/>
            </p:cNvSpPr>
            <p:nvPr/>
          </p:nvSpPr>
          <p:spPr bwMode="auto">
            <a:xfrm>
              <a:off x="5407260" y="4301650"/>
              <a:ext cx="116473" cy="19524"/>
            </a:xfrm>
            <a:custGeom>
              <a:avLst/>
              <a:gdLst>
                <a:gd name="T0" fmla="*/ 68 w 73"/>
                <a:gd name="T1" fmla="*/ 12 h 12"/>
                <a:gd name="T2" fmla="*/ 5 w 73"/>
                <a:gd name="T3" fmla="*/ 12 h 12"/>
                <a:gd name="T4" fmla="*/ 0 w 73"/>
                <a:gd name="T5" fmla="*/ 6 h 12"/>
                <a:gd name="T6" fmla="*/ 5 w 73"/>
                <a:gd name="T7" fmla="*/ 0 h 12"/>
                <a:gd name="T8" fmla="*/ 68 w 73"/>
                <a:gd name="T9" fmla="*/ 0 h 12"/>
                <a:gd name="T10" fmla="*/ 73 w 73"/>
                <a:gd name="T11" fmla="*/ 6 h 12"/>
                <a:gd name="T12" fmla="*/ 68 w 73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12">
                  <a:moveTo>
                    <a:pt x="68" y="12"/>
                  </a:moveTo>
                  <a:cubicBezTo>
                    <a:pt x="5" y="12"/>
                    <a:pt x="5" y="12"/>
                    <a:pt x="5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1" y="0"/>
                    <a:pt x="73" y="3"/>
                    <a:pt x="73" y="6"/>
                  </a:cubicBezTo>
                  <a:cubicBezTo>
                    <a:pt x="73" y="9"/>
                    <a:pt x="71" y="12"/>
                    <a:pt x="68" y="12"/>
                  </a:cubicBez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6" name="Freeform 83"/>
            <p:cNvSpPr>
              <a:spLocks/>
            </p:cNvSpPr>
            <p:nvPr/>
          </p:nvSpPr>
          <p:spPr bwMode="auto">
            <a:xfrm>
              <a:off x="5407260" y="4614041"/>
              <a:ext cx="116473" cy="12792"/>
            </a:xfrm>
            <a:custGeom>
              <a:avLst/>
              <a:gdLst>
                <a:gd name="T0" fmla="*/ 68 w 73"/>
                <a:gd name="T1" fmla="*/ 8 h 8"/>
                <a:gd name="T2" fmla="*/ 5 w 73"/>
                <a:gd name="T3" fmla="*/ 8 h 8"/>
                <a:gd name="T4" fmla="*/ 0 w 73"/>
                <a:gd name="T5" fmla="*/ 4 h 8"/>
                <a:gd name="T6" fmla="*/ 5 w 73"/>
                <a:gd name="T7" fmla="*/ 0 h 8"/>
                <a:gd name="T8" fmla="*/ 68 w 73"/>
                <a:gd name="T9" fmla="*/ 0 h 8"/>
                <a:gd name="T10" fmla="*/ 73 w 73"/>
                <a:gd name="T11" fmla="*/ 4 h 8"/>
                <a:gd name="T12" fmla="*/ 68 w 73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8">
                  <a:moveTo>
                    <a:pt x="68" y="8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2" y="8"/>
                    <a:pt x="0" y="7"/>
                    <a:pt x="0" y="4"/>
                  </a:cubicBezTo>
                  <a:cubicBezTo>
                    <a:pt x="0" y="1"/>
                    <a:pt x="2" y="0"/>
                    <a:pt x="5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1" y="0"/>
                    <a:pt x="73" y="1"/>
                    <a:pt x="73" y="4"/>
                  </a:cubicBezTo>
                  <a:cubicBezTo>
                    <a:pt x="73" y="7"/>
                    <a:pt x="71" y="8"/>
                    <a:pt x="68" y="8"/>
                  </a:cubicBez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7" name="Freeform 84"/>
            <p:cNvSpPr>
              <a:spLocks/>
            </p:cNvSpPr>
            <p:nvPr/>
          </p:nvSpPr>
          <p:spPr bwMode="auto">
            <a:xfrm>
              <a:off x="5407260" y="4429569"/>
              <a:ext cx="116473" cy="18851"/>
            </a:xfrm>
            <a:custGeom>
              <a:avLst/>
              <a:gdLst>
                <a:gd name="T0" fmla="*/ 68 w 73"/>
                <a:gd name="T1" fmla="*/ 12 h 12"/>
                <a:gd name="T2" fmla="*/ 5 w 73"/>
                <a:gd name="T3" fmla="*/ 12 h 12"/>
                <a:gd name="T4" fmla="*/ 0 w 73"/>
                <a:gd name="T5" fmla="*/ 6 h 12"/>
                <a:gd name="T6" fmla="*/ 5 w 73"/>
                <a:gd name="T7" fmla="*/ 0 h 12"/>
                <a:gd name="T8" fmla="*/ 68 w 73"/>
                <a:gd name="T9" fmla="*/ 0 h 12"/>
                <a:gd name="T10" fmla="*/ 73 w 73"/>
                <a:gd name="T11" fmla="*/ 6 h 12"/>
                <a:gd name="T12" fmla="*/ 68 w 73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12">
                  <a:moveTo>
                    <a:pt x="68" y="12"/>
                  </a:moveTo>
                  <a:cubicBezTo>
                    <a:pt x="5" y="12"/>
                    <a:pt x="5" y="12"/>
                    <a:pt x="5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1" y="0"/>
                    <a:pt x="73" y="3"/>
                    <a:pt x="73" y="6"/>
                  </a:cubicBezTo>
                  <a:cubicBezTo>
                    <a:pt x="73" y="9"/>
                    <a:pt x="71" y="12"/>
                    <a:pt x="68" y="12"/>
                  </a:cubicBez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88" name="Freeform 85"/>
            <p:cNvSpPr>
              <a:spLocks/>
            </p:cNvSpPr>
            <p:nvPr/>
          </p:nvSpPr>
          <p:spPr bwMode="auto">
            <a:xfrm>
              <a:off x="5407260" y="4474003"/>
              <a:ext cx="116473" cy="18851"/>
            </a:xfrm>
            <a:custGeom>
              <a:avLst/>
              <a:gdLst>
                <a:gd name="T0" fmla="*/ 68 w 73"/>
                <a:gd name="T1" fmla="*/ 12 h 12"/>
                <a:gd name="T2" fmla="*/ 5 w 73"/>
                <a:gd name="T3" fmla="*/ 12 h 12"/>
                <a:gd name="T4" fmla="*/ 0 w 73"/>
                <a:gd name="T5" fmla="*/ 6 h 12"/>
                <a:gd name="T6" fmla="*/ 5 w 73"/>
                <a:gd name="T7" fmla="*/ 0 h 12"/>
                <a:gd name="T8" fmla="*/ 68 w 73"/>
                <a:gd name="T9" fmla="*/ 0 h 12"/>
                <a:gd name="T10" fmla="*/ 73 w 73"/>
                <a:gd name="T11" fmla="*/ 6 h 12"/>
                <a:gd name="T12" fmla="*/ 68 w 73"/>
                <a:gd name="T13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12">
                  <a:moveTo>
                    <a:pt x="68" y="12"/>
                  </a:moveTo>
                  <a:cubicBezTo>
                    <a:pt x="5" y="12"/>
                    <a:pt x="5" y="12"/>
                    <a:pt x="5" y="12"/>
                  </a:cubicBezTo>
                  <a:cubicBezTo>
                    <a:pt x="2" y="12"/>
                    <a:pt x="0" y="9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71" y="0"/>
                    <a:pt x="73" y="3"/>
                    <a:pt x="73" y="6"/>
                  </a:cubicBezTo>
                  <a:cubicBezTo>
                    <a:pt x="73" y="9"/>
                    <a:pt x="71" y="12"/>
                    <a:pt x="68" y="12"/>
                  </a:cubicBez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6966166" y="2268714"/>
            <a:ext cx="1210354" cy="1294210"/>
            <a:chOff x="6951707" y="2428654"/>
            <a:chExt cx="1321600" cy="1413163"/>
          </a:xfrm>
        </p:grpSpPr>
        <p:sp>
          <p:nvSpPr>
            <p:cNvPr id="90" name="Freeform 77"/>
            <p:cNvSpPr>
              <a:spLocks/>
            </p:cNvSpPr>
            <p:nvPr/>
          </p:nvSpPr>
          <p:spPr bwMode="auto">
            <a:xfrm>
              <a:off x="6951707" y="2428654"/>
              <a:ext cx="1321600" cy="1413163"/>
            </a:xfrm>
            <a:custGeom>
              <a:avLst/>
              <a:gdLst>
                <a:gd name="T0" fmla="*/ 492 w 830"/>
                <a:gd name="T1" fmla="*/ 46 h 888"/>
                <a:gd name="T2" fmla="*/ 32 w 830"/>
                <a:gd name="T3" fmla="*/ 338 h 888"/>
                <a:gd name="T4" fmla="*/ 149 w 830"/>
                <a:gd name="T5" fmla="*/ 708 h 888"/>
                <a:gd name="T6" fmla="*/ 126 w 830"/>
                <a:gd name="T7" fmla="*/ 888 h 888"/>
                <a:gd name="T8" fmla="*/ 306 w 830"/>
                <a:gd name="T9" fmla="*/ 793 h 888"/>
                <a:gd name="T10" fmla="*/ 323 w 830"/>
                <a:gd name="T11" fmla="*/ 798 h 888"/>
                <a:gd name="T12" fmla="*/ 783 w 830"/>
                <a:gd name="T13" fmla="*/ 506 h 888"/>
                <a:gd name="T14" fmla="*/ 492 w 830"/>
                <a:gd name="T15" fmla="*/ 46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0" h="888">
                  <a:moveTo>
                    <a:pt x="492" y="46"/>
                  </a:moveTo>
                  <a:cubicBezTo>
                    <a:pt x="284" y="0"/>
                    <a:pt x="78" y="130"/>
                    <a:pt x="32" y="338"/>
                  </a:cubicBezTo>
                  <a:cubicBezTo>
                    <a:pt x="0" y="478"/>
                    <a:pt x="50" y="618"/>
                    <a:pt x="149" y="708"/>
                  </a:cubicBezTo>
                  <a:cubicBezTo>
                    <a:pt x="126" y="888"/>
                    <a:pt x="126" y="888"/>
                    <a:pt x="126" y="888"/>
                  </a:cubicBezTo>
                  <a:cubicBezTo>
                    <a:pt x="306" y="793"/>
                    <a:pt x="306" y="793"/>
                    <a:pt x="306" y="793"/>
                  </a:cubicBezTo>
                  <a:cubicBezTo>
                    <a:pt x="312" y="795"/>
                    <a:pt x="317" y="796"/>
                    <a:pt x="323" y="798"/>
                  </a:cubicBezTo>
                  <a:cubicBezTo>
                    <a:pt x="531" y="844"/>
                    <a:pt x="737" y="714"/>
                    <a:pt x="783" y="506"/>
                  </a:cubicBezTo>
                  <a:cubicBezTo>
                    <a:pt x="830" y="299"/>
                    <a:pt x="699" y="93"/>
                    <a:pt x="492" y="46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1" name="Freeform 86"/>
            <p:cNvSpPr>
              <a:spLocks/>
            </p:cNvSpPr>
            <p:nvPr/>
          </p:nvSpPr>
          <p:spPr bwMode="auto">
            <a:xfrm>
              <a:off x="7359700" y="2754510"/>
              <a:ext cx="493496" cy="681334"/>
            </a:xfrm>
            <a:custGeom>
              <a:avLst/>
              <a:gdLst>
                <a:gd name="T0" fmla="*/ 200 w 310"/>
                <a:gd name="T1" fmla="*/ 39 h 428"/>
                <a:gd name="T2" fmla="*/ 205 w 310"/>
                <a:gd name="T3" fmla="*/ 40 h 428"/>
                <a:gd name="T4" fmla="*/ 215 w 310"/>
                <a:gd name="T5" fmla="*/ 23 h 428"/>
                <a:gd name="T6" fmla="*/ 206 w 310"/>
                <a:gd name="T7" fmla="*/ 5 h 428"/>
                <a:gd name="T8" fmla="*/ 196 w 310"/>
                <a:gd name="T9" fmla="*/ 9 h 428"/>
                <a:gd name="T10" fmla="*/ 123 w 310"/>
                <a:gd name="T11" fmla="*/ 0 h 428"/>
                <a:gd name="T12" fmla="*/ 97 w 310"/>
                <a:gd name="T13" fmla="*/ 11 h 428"/>
                <a:gd name="T14" fmla="*/ 104 w 310"/>
                <a:gd name="T15" fmla="*/ 17 h 428"/>
                <a:gd name="T16" fmla="*/ 99 w 310"/>
                <a:gd name="T17" fmla="*/ 35 h 428"/>
                <a:gd name="T18" fmla="*/ 120 w 310"/>
                <a:gd name="T19" fmla="*/ 38 h 428"/>
                <a:gd name="T20" fmla="*/ 120 w 310"/>
                <a:gd name="T21" fmla="*/ 182 h 428"/>
                <a:gd name="T22" fmla="*/ 13 w 310"/>
                <a:gd name="T23" fmla="*/ 347 h 428"/>
                <a:gd name="T24" fmla="*/ 3 w 310"/>
                <a:gd name="T25" fmla="*/ 399 h 428"/>
                <a:gd name="T26" fmla="*/ 89 w 310"/>
                <a:gd name="T27" fmla="*/ 426 h 428"/>
                <a:gd name="T28" fmla="*/ 286 w 310"/>
                <a:gd name="T29" fmla="*/ 414 h 428"/>
                <a:gd name="T30" fmla="*/ 310 w 310"/>
                <a:gd name="T31" fmla="*/ 388 h 428"/>
                <a:gd name="T32" fmla="*/ 199 w 310"/>
                <a:gd name="T33" fmla="*/ 178 h 428"/>
                <a:gd name="T34" fmla="*/ 192 w 310"/>
                <a:gd name="T35" fmla="*/ 182 h 428"/>
                <a:gd name="T36" fmla="*/ 284 w 310"/>
                <a:gd name="T37" fmla="*/ 354 h 428"/>
                <a:gd name="T38" fmla="*/ 293 w 310"/>
                <a:gd name="T39" fmla="*/ 391 h 428"/>
                <a:gd name="T40" fmla="*/ 219 w 310"/>
                <a:gd name="T41" fmla="*/ 410 h 428"/>
                <a:gd name="T42" fmla="*/ 29 w 310"/>
                <a:gd name="T43" fmla="*/ 399 h 428"/>
                <a:gd name="T44" fmla="*/ 16 w 310"/>
                <a:gd name="T45" fmla="*/ 388 h 428"/>
                <a:gd name="T46" fmla="*/ 81 w 310"/>
                <a:gd name="T47" fmla="*/ 260 h 428"/>
                <a:gd name="T48" fmla="*/ 128 w 310"/>
                <a:gd name="T49" fmla="*/ 38 h 428"/>
                <a:gd name="T50" fmla="*/ 121 w 310"/>
                <a:gd name="T51" fmla="*/ 30 h 428"/>
                <a:gd name="T52" fmla="*/ 121 w 310"/>
                <a:gd name="T53" fmla="*/ 30 h 428"/>
                <a:gd name="T54" fmla="*/ 112 w 310"/>
                <a:gd name="T55" fmla="*/ 25 h 428"/>
                <a:gd name="T56" fmla="*/ 112 w 310"/>
                <a:gd name="T57" fmla="*/ 17 h 428"/>
                <a:gd name="T58" fmla="*/ 112 w 310"/>
                <a:gd name="T59" fmla="*/ 18 h 428"/>
                <a:gd name="T60" fmla="*/ 112 w 310"/>
                <a:gd name="T61" fmla="*/ 18 h 428"/>
                <a:gd name="T62" fmla="*/ 112 w 310"/>
                <a:gd name="T63" fmla="*/ 18 h 428"/>
                <a:gd name="T64" fmla="*/ 111 w 310"/>
                <a:gd name="T65" fmla="*/ 18 h 428"/>
                <a:gd name="T66" fmla="*/ 111 w 310"/>
                <a:gd name="T67" fmla="*/ 18 h 428"/>
                <a:gd name="T68" fmla="*/ 117 w 310"/>
                <a:gd name="T69" fmla="*/ 16 h 428"/>
                <a:gd name="T70" fmla="*/ 122 w 310"/>
                <a:gd name="T71" fmla="*/ 16 h 428"/>
                <a:gd name="T72" fmla="*/ 196 w 310"/>
                <a:gd name="T73" fmla="*/ 14 h 428"/>
                <a:gd name="T74" fmla="*/ 196 w 310"/>
                <a:gd name="T75" fmla="*/ 14 h 428"/>
                <a:gd name="T76" fmla="*/ 195 w 310"/>
                <a:gd name="T77" fmla="*/ 17 h 428"/>
                <a:gd name="T78" fmla="*/ 195 w 310"/>
                <a:gd name="T79" fmla="*/ 17 h 428"/>
                <a:gd name="T80" fmla="*/ 199 w 310"/>
                <a:gd name="T81" fmla="*/ 23 h 428"/>
                <a:gd name="T82" fmla="*/ 200 w 310"/>
                <a:gd name="T83" fmla="*/ 25 h 428"/>
                <a:gd name="T84" fmla="*/ 200 w 310"/>
                <a:gd name="T85" fmla="*/ 25 h 428"/>
                <a:gd name="T86" fmla="*/ 207 w 310"/>
                <a:gd name="T87" fmla="*/ 23 h 428"/>
                <a:gd name="T88" fmla="*/ 200 w 310"/>
                <a:gd name="T89" fmla="*/ 22 h 428"/>
                <a:gd name="T90" fmla="*/ 200 w 310"/>
                <a:gd name="T91" fmla="*/ 22 h 428"/>
                <a:gd name="T92" fmla="*/ 200 w 310"/>
                <a:gd name="T93" fmla="*/ 22 h 428"/>
                <a:gd name="T94" fmla="*/ 200 w 310"/>
                <a:gd name="T95" fmla="*/ 22 h 428"/>
                <a:gd name="T96" fmla="*/ 200 w 310"/>
                <a:gd name="T97" fmla="*/ 22 h 428"/>
                <a:gd name="T98" fmla="*/ 192 w 310"/>
                <a:gd name="T99" fmla="*/ 29 h 428"/>
                <a:gd name="T100" fmla="*/ 188 w 310"/>
                <a:gd name="T101" fmla="*/ 32 h 428"/>
                <a:gd name="T102" fmla="*/ 188 w 310"/>
                <a:gd name="T103" fmla="*/ 32 h 428"/>
                <a:gd name="T104" fmla="*/ 188 w 310"/>
                <a:gd name="T105" fmla="*/ 32 h 428"/>
                <a:gd name="T106" fmla="*/ 185 w 310"/>
                <a:gd name="T107" fmla="*/ 187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10" h="428">
                  <a:moveTo>
                    <a:pt x="192" y="182"/>
                  </a:moveTo>
                  <a:cubicBezTo>
                    <a:pt x="200" y="182"/>
                    <a:pt x="200" y="182"/>
                    <a:pt x="200" y="182"/>
                  </a:cubicBezTo>
                  <a:cubicBezTo>
                    <a:pt x="200" y="39"/>
                    <a:pt x="200" y="39"/>
                    <a:pt x="200" y="39"/>
                  </a:cubicBezTo>
                  <a:cubicBezTo>
                    <a:pt x="192" y="39"/>
                    <a:pt x="192" y="39"/>
                    <a:pt x="192" y="39"/>
                  </a:cubicBezTo>
                  <a:cubicBezTo>
                    <a:pt x="196" y="46"/>
                    <a:pt x="196" y="46"/>
                    <a:pt x="196" y="46"/>
                  </a:cubicBezTo>
                  <a:cubicBezTo>
                    <a:pt x="196" y="45"/>
                    <a:pt x="200" y="43"/>
                    <a:pt x="205" y="40"/>
                  </a:cubicBezTo>
                  <a:cubicBezTo>
                    <a:pt x="207" y="38"/>
                    <a:pt x="209" y="36"/>
                    <a:pt x="211" y="34"/>
                  </a:cubicBezTo>
                  <a:cubicBezTo>
                    <a:pt x="212" y="32"/>
                    <a:pt x="213" y="31"/>
                    <a:pt x="214" y="29"/>
                  </a:cubicBezTo>
                  <a:cubicBezTo>
                    <a:pt x="215" y="28"/>
                    <a:pt x="215" y="25"/>
                    <a:pt x="215" y="23"/>
                  </a:cubicBezTo>
                  <a:cubicBezTo>
                    <a:pt x="215" y="22"/>
                    <a:pt x="215" y="22"/>
                    <a:pt x="215" y="21"/>
                  </a:cubicBezTo>
                  <a:cubicBezTo>
                    <a:pt x="215" y="21"/>
                    <a:pt x="214" y="17"/>
                    <a:pt x="211" y="12"/>
                  </a:cubicBezTo>
                  <a:cubicBezTo>
                    <a:pt x="210" y="10"/>
                    <a:pt x="209" y="7"/>
                    <a:pt x="206" y="5"/>
                  </a:cubicBezTo>
                  <a:cubicBezTo>
                    <a:pt x="205" y="4"/>
                    <a:pt x="204" y="3"/>
                    <a:pt x="202" y="2"/>
                  </a:cubicBezTo>
                  <a:cubicBezTo>
                    <a:pt x="200" y="1"/>
                    <a:pt x="198" y="1"/>
                    <a:pt x="196" y="1"/>
                  </a:cubicBezTo>
                  <a:cubicBezTo>
                    <a:pt x="196" y="9"/>
                    <a:pt x="196" y="9"/>
                    <a:pt x="196" y="9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8" y="0"/>
                    <a:pt x="113" y="0"/>
                    <a:pt x="108" y="2"/>
                  </a:cubicBezTo>
                  <a:cubicBezTo>
                    <a:pt x="105" y="3"/>
                    <a:pt x="103" y="4"/>
                    <a:pt x="100" y="7"/>
                  </a:cubicBezTo>
                  <a:cubicBezTo>
                    <a:pt x="99" y="8"/>
                    <a:pt x="98" y="9"/>
                    <a:pt x="97" y="11"/>
                  </a:cubicBezTo>
                  <a:cubicBezTo>
                    <a:pt x="96" y="13"/>
                    <a:pt x="96" y="15"/>
                    <a:pt x="96" y="17"/>
                  </a:cubicBezTo>
                  <a:cubicBezTo>
                    <a:pt x="96" y="17"/>
                    <a:pt x="96" y="17"/>
                    <a:pt x="96" y="17"/>
                  </a:cubicBezTo>
                  <a:cubicBezTo>
                    <a:pt x="104" y="17"/>
                    <a:pt x="104" y="17"/>
                    <a:pt x="104" y="17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6" y="17"/>
                    <a:pt x="95" y="20"/>
                    <a:pt x="95" y="22"/>
                  </a:cubicBezTo>
                  <a:cubicBezTo>
                    <a:pt x="95" y="27"/>
                    <a:pt x="97" y="31"/>
                    <a:pt x="99" y="35"/>
                  </a:cubicBezTo>
                  <a:cubicBezTo>
                    <a:pt x="103" y="40"/>
                    <a:pt x="108" y="43"/>
                    <a:pt x="112" y="44"/>
                  </a:cubicBezTo>
                  <a:cubicBezTo>
                    <a:pt x="116" y="46"/>
                    <a:pt x="118" y="46"/>
                    <a:pt x="119" y="46"/>
                  </a:cubicBezTo>
                  <a:cubicBezTo>
                    <a:pt x="120" y="38"/>
                    <a:pt x="120" y="38"/>
                    <a:pt x="120" y="38"/>
                  </a:cubicBezTo>
                  <a:cubicBezTo>
                    <a:pt x="112" y="38"/>
                    <a:pt x="112" y="38"/>
                    <a:pt x="112" y="38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20" y="182"/>
                    <a:pt x="120" y="182"/>
                    <a:pt x="120" y="182"/>
                  </a:cubicBezTo>
                  <a:cubicBezTo>
                    <a:pt x="113" y="178"/>
                    <a:pt x="113" y="178"/>
                    <a:pt x="113" y="178"/>
                  </a:cubicBezTo>
                  <a:cubicBezTo>
                    <a:pt x="93" y="210"/>
                    <a:pt x="65" y="253"/>
                    <a:pt x="42" y="292"/>
                  </a:cubicBezTo>
                  <a:cubicBezTo>
                    <a:pt x="30" y="312"/>
                    <a:pt x="20" y="331"/>
                    <a:pt x="13" y="347"/>
                  </a:cubicBezTo>
                  <a:cubicBezTo>
                    <a:pt x="9" y="355"/>
                    <a:pt x="6" y="363"/>
                    <a:pt x="4" y="370"/>
                  </a:cubicBezTo>
                  <a:cubicBezTo>
                    <a:pt x="2" y="376"/>
                    <a:pt x="0" y="382"/>
                    <a:pt x="0" y="388"/>
                  </a:cubicBezTo>
                  <a:cubicBezTo>
                    <a:pt x="0" y="392"/>
                    <a:pt x="1" y="396"/>
                    <a:pt x="3" y="399"/>
                  </a:cubicBezTo>
                  <a:cubicBezTo>
                    <a:pt x="5" y="403"/>
                    <a:pt x="8" y="406"/>
                    <a:pt x="11" y="408"/>
                  </a:cubicBezTo>
                  <a:cubicBezTo>
                    <a:pt x="18" y="412"/>
                    <a:pt x="26" y="415"/>
                    <a:pt x="36" y="417"/>
                  </a:cubicBezTo>
                  <a:cubicBezTo>
                    <a:pt x="50" y="421"/>
                    <a:pt x="69" y="424"/>
                    <a:pt x="89" y="426"/>
                  </a:cubicBezTo>
                  <a:cubicBezTo>
                    <a:pt x="110" y="427"/>
                    <a:pt x="132" y="428"/>
                    <a:pt x="155" y="428"/>
                  </a:cubicBezTo>
                  <a:cubicBezTo>
                    <a:pt x="189" y="428"/>
                    <a:pt x="224" y="426"/>
                    <a:pt x="251" y="422"/>
                  </a:cubicBezTo>
                  <a:cubicBezTo>
                    <a:pt x="265" y="420"/>
                    <a:pt x="277" y="417"/>
                    <a:pt x="286" y="414"/>
                  </a:cubicBezTo>
                  <a:cubicBezTo>
                    <a:pt x="291" y="412"/>
                    <a:pt x="295" y="410"/>
                    <a:pt x="299" y="408"/>
                  </a:cubicBezTo>
                  <a:cubicBezTo>
                    <a:pt x="302" y="406"/>
                    <a:pt x="305" y="403"/>
                    <a:pt x="307" y="399"/>
                  </a:cubicBezTo>
                  <a:cubicBezTo>
                    <a:pt x="309" y="396"/>
                    <a:pt x="310" y="392"/>
                    <a:pt x="310" y="388"/>
                  </a:cubicBezTo>
                  <a:cubicBezTo>
                    <a:pt x="310" y="383"/>
                    <a:pt x="309" y="377"/>
                    <a:pt x="307" y="370"/>
                  </a:cubicBezTo>
                  <a:cubicBezTo>
                    <a:pt x="303" y="358"/>
                    <a:pt x="297" y="344"/>
                    <a:pt x="289" y="329"/>
                  </a:cubicBezTo>
                  <a:cubicBezTo>
                    <a:pt x="266" y="282"/>
                    <a:pt x="228" y="222"/>
                    <a:pt x="199" y="178"/>
                  </a:cubicBezTo>
                  <a:cubicBezTo>
                    <a:pt x="192" y="182"/>
                    <a:pt x="192" y="182"/>
                    <a:pt x="192" y="182"/>
                  </a:cubicBezTo>
                  <a:cubicBezTo>
                    <a:pt x="200" y="182"/>
                    <a:pt x="200" y="182"/>
                    <a:pt x="200" y="182"/>
                  </a:cubicBezTo>
                  <a:cubicBezTo>
                    <a:pt x="192" y="182"/>
                    <a:pt x="192" y="182"/>
                    <a:pt x="192" y="182"/>
                  </a:cubicBezTo>
                  <a:cubicBezTo>
                    <a:pt x="185" y="187"/>
                    <a:pt x="185" y="187"/>
                    <a:pt x="185" y="187"/>
                  </a:cubicBezTo>
                  <a:cubicBezTo>
                    <a:pt x="207" y="220"/>
                    <a:pt x="235" y="263"/>
                    <a:pt x="257" y="301"/>
                  </a:cubicBezTo>
                  <a:cubicBezTo>
                    <a:pt x="267" y="321"/>
                    <a:pt x="277" y="339"/>
                    <a:pt x="284" y="354"/>
                  </a:cubicBezTo>
                  <a:cubicBezTo>
                    <a:pt x="287" y="362"/>
                    <a:pt x="290" y="369"/>
                    <a:pt x="291" y="375"/>
                  </a:cubicBezTo>
                  <a:cubicBezTo>
                    <a:pt x="293" y="381"/>
                    <a:pt x="294" y="385"/>
                    <a:pt x="294" y="388"/>
                  </a:cubicBezTo>
                  <a:cubicBezTo>
                    <a:pt x="294" y="390"/>
                    <a:pt x="293" y="391"/>
                    <a:pt x="293" y="391"/>
                  </a:cubicBezTo>
                  <a:cubicBezTo>
                    <a:pt x="293" y="392"/>
                    <a:pt x="292" y="393"/>
                    <a:pt x="290" y="394"/>
                  </a:cubicBezTo>
                  <a:cubicBezTo>
                    <a:pt x="286" y="397"/>
                    <a:pt x="279" y="400"/>
                    <a:pt x="270" y="402"/>
                  </a:cubicBezTo>
                  <a:cubicBezTo>
                    <a:pt x="257" y="405"/>
                    <a:pt x="239" y="408"/>
                    <a:pt x="219" y="410"/>
                  </a:cubicBezTo>
                  <a:cubicBezTo>
                    <a:pt x="199" y="411"/>
                    <a:pt x="177" y="412"/>
                    <a:pt x="155" y="412"/>
                  </a:cubicBezTo>
                  <a:cubicBezTo>
                    <a:pt x="121" y="412"/>
                    <a:pt x="88" y="410"/>
                    <a:pt x="62" y="406"/>
                  </a:cubicBezTo>
                  <a:cubicBezTo>
                    <a:pt x="48" y="404"/>
                    <a:pt x="37" y="402"/>
                    <a:pt x="29" y="399"/>
                  </a:cubicBezTo>
                  <a:cubicBezTo>
                    <a:pt x="25" y="397"/>
                    <a:pt x="22" y="396"/>
                    <a:pt x="20" y="394"/>
                  </a:cubicBezTo>
                  <a:cubicBezTo>
                    <a:pt x="18" y="393"/>
                    <a:pt x="17" y="392"/>
                    <a:pt x="17" y="391"/>
                  </a:cubicBezTo>
                  <a:cubicBezTo>
                    <a:pt x="17" y="391"/>
                    <a:pt x="16" y="390"/>
                    <a:pt x="16" y="388"/>
                  </a:cubicBezTo>
                  <a:cubicBezTo>
                    <a:pt x="16" y="385"/>
                    <a:pt x="17" y="380"/>
                    <a:pt x="19" y="374"/>
                  </a:cubicBezTo>
                  <a:cubicBezTo>
                    <a:pt x="22" y="364"/>
                    <a:pt x="28" y="350"/>
                    <a:pt x="36" y="335"/>
                  </a:cubicBezTo>
                  <a:cubicBezTo>
                    <a:pt x="48" y="312"/>
                    <a:pt x="64" y="286"/>
                    <a:pt x="81" y="260"/>
                  </a:cubicBezTo>
                  <a:cubicBezTo>
                    <a:pt x="97" y="233"/>
                    <a:pt x="113" y="208"/>
                    <a:pt x="127" y="186"/>
                  </a:cubicBezTo>
                  <a:cubicBezTo>
                    <a:pt x="128" y="185"/>
                    <a:pt x="128" y="184"/>
                    <a:pt x="128" y="182"/>
                  </a:cubicBezTo>
                  <a:cubicBezTo>
                    <a:pt x="128" y="38"/>
                    <a:pt x="128" y="38"/>
                    <a:pt x="128" y="38"/>
                  </a:cubicBezTo>
                  <a:cubicBezTo>
                    <a:pt x="128" y="34"/>
                    <a:pt x="125" y="31"/>
                    <a:pt x="121" y="30"/>
                  </a:cubicBezTo>
                  <a:cubicBezTo>
                    <a:pt x="121" y="35"/>
                    <a:pt x="121" y="35"/>
                    <a:pt x="121" y="35"/>
                  </a:cubicBezTo>
                  <a:cubicBezTo>
                    <a:pt x="121" y="30"/>
                    <a:pt x="121" y="30"/>
                    <a:pt x="121" y="30"/>
                  </a:cubicBezTo>
                  <a:cubicBezTo>
                    <a:pt x="121" y="30"/>
                    <a:pt x="121" y="30"/>
                    <a:pt x="121" y="30"/>
                  </a:cubicBezTo>
                  <a:cubicBezTo>
                    <a:pt x="121" y="35"/>
                    <a:pt x="121" y="35"/>
                    <a:pt x="121" y="35"/>
                  </a:cubicBezTo>
                  <a:cubicBezTo>
                    <a:pt x="121" y="30"/>
                    <a:pt x="121" y="30"/>
                    <a:pt x="121" y="30"/>
                  </a:cubicBezTo>
                  <a:cubicBezTo>
                    <a:pt x="121" y="30"/>
                    <a:pt x="121" y="30"/>
                    <a:pt x="121" y="30"/>
                  </a:cubicBezTo>
                  <a:cubicBezTo>
                    <a:pt x="120" y="30"/>
                    <a:pt x="117" y="29"/>
                    <a:pt x="115" y="28"/>
                  </a:cubicBezTo>
                  <a:cubicBezTo>
                    <a:pt x="114" y="27"/>
                    <a:pt x="113" y="26"/>
                    <a:pt x="112" y="25"/>
                  </a:cubicBezTo>
                  <a:cubicBezTo>
                    <a:pt x="112" y="24"/>
                    <a:pt x="111" y="23"/>
                    <a:pt x="111" y="22"/>
                  </a:cubicBezTo>
                  <a:cubicBezTo>
                    <a:pt x="111" y="21"/>
                    <a:pt x="112" y="20"/>
                    <a:pt x="112" y="19"/>
                  </a:cubicBezTo>
                  <a:cubicBezTo>
                    <a:pt x="112" y="18"/>
                    <a:pt x="112" y="18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0" y="17"/>
                    <a:pt x="110" y="17"/>
                    <a:pt x="110" y="17"/>
                  </a:cubicBezTo>
                  <a:cubicBezTo>
                    <a:pt x="112" y="18"/>
                    <a:pt x="112" y="18"/>
                    <a:pt x="112" y="18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0" y="17"/>
                    <a:pt x="110" y="17"/>
                    <a:pt x="110" y="17"/>
                  </a:cubicBezTo>
                  <a:cubicBezTo>
                    <a:pt x="112" y="18"/>
                    <a:pt x="112" y="18"/>
                    <a:pt x="112" y="18"/>
                  </a:cubicBezTo>
                  <a:cubicBezTo>
                    <a:pt x="110" y="17"/>
                    <a:pt x="110" y="17"/>
                    <a:pt x="110" y="17"/>
                  </a:cubicBezTo>
                  <a:cubicBezTo>
                    <a:pt x="112" y="18"/>
                    <a:pt x="112" y="18"/>
                    <a:pt x="112" y="18"/>
                  </a:cubicBezTo>
                  <a:cubicBezTo>
                    <a:pt x="112" y="18"/>
                    <a:pt x="112" y="18"/>
                    <a:pt x="112" y="18"/>
                  </a:cubicBezTo>
                  <a:cubicBezTo>
                    <a:pt x="110" y="17"/>
                    <a:pt x="110" y="17"/>
                    <a:pt x="110" y="17"/>
                  </a:cubicBezTo>
                  <a:cubicBezTo>
                    <a:pt x="112" y="18"/>
                    <a:pt x="112" y="18"/>
                    <a:pt x="112" y="18"/>
                  </a:cubicBezTo>
                  <a:cubicBezTo>
                    <a:pt x="111" y="18"/>
                    <a:pt x="111" y="18"/>
                    <a:pt x="111" y="18"/>
                  </a:cubicBezTo>
                  <a:cubicBezTo>
                    <a:pt x="112" y="18"/>
                    <a:pt x="112" y="18"/>
                    <a:pt x="112" y="18"/>
                  </a:cubicBezTo>
                  <a:cubicBezTo>
                    <a:pt x="112" y="18"/>
                    <a:pt x="112" y="18"/>
                    <a:pt x="112" y="18"/>
                  </a:cubicBezTo>
                  <a:cubicBezTo>
                    <a:pt x="111" y="18"/>
                    <a:pt x="111" y="18"/>
                    <a:pt x="111" y="18"/>
                  </a:cubicBezTo>
                  <a:cubicBezTo>
                    <a:pt x="112" y="18"/>
                    <a:pt x="112" y="18"/>
                    <a:pt x="112" y="18"/>
                  </a:cubicBezTo>
                  <a:cubicBezTo>
                    <a:pt x="112" y="18"/>
                    <a:pt x="112" y="18"/>
                    <a:pt x="113" y="17"/>
                  </a:cubicBezTo>
                  <a:cubicBezTo>
                    <a:pt x="114" y="17"/>
                    <a:pt x="115" y="16"/>
                    <a:pt x="117" y="16"/>
                  </a:cubicBezTo>
                  <a:cubicBezTo>
                    <a:pt x="119" y="16"/>
                    <a:pt x="121" y="16"/>
                    <a:pt x="123" y="16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96" y="17"/>
                    <a:pt x="196" y="17"/>
                    <a:pt x="196" y="17"/>
                  </a:cubicBezTo>
                  <a:cubicBezTo>
                    <a:pt x="196" y="17"/>
                    <a:pt x="196" y="17"/>
                    <a:pt x="196" y="17"/>
                  </a:cubicBezTo>
                  <a:cubicBezTo>
                    <a:pt x="196" y="14"/>
                    <a:pt x="196" y="14"/>
                    <a:pt x="196" y="14"/>
                  </a:cubicBezTo>
                  <a:cubicBezTo>
                    <a:pt x="195" y="17"/>
                    <a:pt x="195" y="17"/>
                    <a:pt x="195" y="17"/>
                  </a:cubicBezTo>
                  <a:cubicBezTo>
                    <a:pt x="195" y="17"/>
                    <a:pt x="196" y="17"/>
                    <a:pt x="196" y="17"/>
                  </a:cubicBezTo>
                  <a:cubicBezTo>
                    <a:pt x="196" y="14"/>
                    <a:pt x="196" y="14"/>
                    <a:pt x="196" y="14"/>
                  </a:cubicBezTo>
                  <a:cubicBezTo>
                    <a:pt x="195" y="17"/>
                    <a:pt x="195" y="17"/>
                    <a:pt x="195" y="17"/>
                  </a:cubicBezTo>
                  <a:cubicBezTo>
                    <a:pt x="195" y="16"/>
                    <a:pt x="195" y="16"/>
                    <a:pt x="195" y="16"/>
                  </a:cubicBezTo>
                  <a:cubicBezTo>
                    <a:pt x="195" y="17"/>
                    <a:pt x="195" y="17"/>
                    <a:pt x="195" y="17"/>
                  </a:cubicBezTo>
                  <a:cubicBezTo>
                    <a:pt x="195" y="17"/>
                    <a:pt x="195" y="17"/>
                    <a:pt x="195" y="17"/>
                  </a:cubicBezTo>
                  <a:cubicBezTo>
                    <a:pt x="195" y="16"/>
                    <a:pt x="195" y="16"/>
                    <a:pt x="195" y="16"/>
                  </a:cubicBezTo>
                  <a:cubicBezTo>
                    <a:pt x="195" y="17"/>
                    <a:pt x="195" y="17"/>
                    <a:pt x="195" y="17"/>
                  </a:cubicBezTo>
                  <a:cubicBezTo>
                    <a:pt x="195" y="17"/>
                    <a:pt x="195" y="17"/>
                    <a:pt x="195" y="17"/>
                  </a:cubicBezTo>
                  <a:cubicBezTo>
                    <a:pt x="195" y="17"/>
                    <a:pt x="196" y="17"/>
                    <a:pt x="197" y="18"/>
                  </a:cubicBezTo>
                  <a:cubicBezTo>
                    <a:pt x="197" y="20"/>
                    <a:pt x="198" y="22"/>
                    <a:pt x="199" y="23"/>
                  </a:cubicBezTo>
                  <a:cubicBezTo>
                    <a:pt x="199" y="24"/>
                    <a:pt x="199" y="24"/>
                    <a:pt x="200" y="25"/>
                  </a:cubicBezTo>
                  <a:cubicBezTo>
                    <a:pt x="200" y="25"/>
                    <a:pt x="200" y="25"/>
                    <a:pt x="200" y="25"/>
                  </a:cubicBezTo>
                  <a:cubicBezTo>
                    <a:pt x="200" y="25"/>
                    <a:pt x="200" y="25"/>
                    <a:pt x="200" y="25"/>
                  </a:cubicBezTo>
                  <a:cubicBezTo>
                    <a:pt x="201" y="25"/>
                    <a:pt x="201" y="25"/>
                    <a:pt x="201" y="25"/>
                  </a:cubicBezTo>
                  <a:cubicBezTo>
                    <a:pt x="200" y="25"/>
                    <a:pt x="200" y="25"/>
                    <a:pt x="200" y="25"/>
                  </a:cubicBezTo>
                  <a:cubicBezTo>
                    <a:pt x="200" y="25"/>
                    <a:pt x="200" y="25"/>
                    <a:pt x="200" y="25"/>
                  </a:cubicBezTo>
                  <a:cubicBezTo>
                    <a:pt x="201" y="25"/>
                    <a:pt x="201" y="25"/>
                    <a:pt x="201" y="25"/>
                  </a:cubicBezTo>
                  <a:cubicBezTo>
                    <a:pt x="200" y="25"/>
                    <a:pt x="200" y="25"/>
                    <a:pt x="200" y="25"/>
                  </a:cubicBezTo>
                  <a:cubicBezTo>
                    <a:pt x="207" y="23"/>
                    <a:pt x="207" y="23"/>
                    <a:pt x="207" y="23"/>
                  </a:cubicBezTo>
                  <a:cubicBezTo>
                    <a:pt x="199" y="23"/>
                    <a:pt x="199" y="23"/>
                    <a:pt x="199" y="23"/>
                  </a:cubicBezTo>
                  <a:cubicBezTo>
                    <a:pt x="202" y="23"/>
                    <a:pt x="202" y="23"/>
                    <a:pt x="202" y="23"/>
                  </a:cubicBezTo>
                  <a:cubicBezTo>
                    <a:pt x="200" y="22"/>
                    <a:pt x="200" y="22"/>
                    <a:pt x="200" y="22"/>
                  </a:cubicBezTo>
                  <a:cubicBezTo>
                    <a:pt x="199" y="23"/>
                    <a:pt x="199" y="23"/>
                    <a:pt x="199" y="23"/>
                  </a:cubicBezTo>
                  <a:cubicBezTo>
                    <a:pt x="202" y="23"/>
                    <a:pt x="202" y="23"/>
                    <a:pt x="202" y="23"/>
                  </a:cubicBezTo>
                  <a:cubicBezTo>
                    <a:pt x="200" y="22"/>
                    <a:pt x="200" y="22"/>
                    <a:pt x="200" y="22"/>
                  </a:cubicBezTo>
                  <a:cubicBezTo>
                    <a:pt x="201" y="23"/>
                    <a:pt x="201" y="23"/>
                    <a:pt x="201" y="23"/>
                  </a:cubicBezTo>
                  <a:cubicBezTo>
                    <a:pt x="200" y="22"/>
                    <a:pt x="200" y="22"/>
                    <a:pt x="200" y="22"/>
                  </a:cubicBezTo>
                  <a:cubicBezTo>
                    <a:pt x="200" y="22"/>
                    <a:pt x="200" y="22"/>
                    <a:pt x="200" y="22"/>
                  </a:cubicBezTo>
                  <a:cubicBezTo>
                    <a:pt x="201" y="23"/>
                    <a:pt x="201" y="23"/>
                    <a:pt x="201" y="23"/>
                  </a:cubicBezTo>
                  <a:cubicBezTo>
                    <a:pt x="200" y="22"/>
                    <a:pt x="200" y="22"/>
                    <a:pt x="200" y="22"/>
                  </a:cubicBezTo>
                  <a:cubicBezTo>
                    <a:pt x="200" y="22"/>
                    <a:pt x="200" y="22"/>
                    <a:pt x="200" y="22"/>
                  </a:cubicBezTo>
                  <a:cubicBezTo>
                    <a:pt x="200" y="22"/>
                    <a:pt x="200" y="22"/>
                    <a:pt x="200" y="22"/>
                  </a:cubicBezTo>
                  <a:cubicBezTo>
                    <a:pt x="200" y="22"/>
                    <a:pt x="200" y="22"/>
                    <a:pt x="200" y="22"/>
                  </a:cubicBezTo>
                  <a:cubicBezTo>
                    <a:pt x="200" y="22"/>
                    <a:pt x="200" y="22"/>
                    <a:pt x="200" y="22"/>
                  </a:cubicBezTo>
                  <a:cubicBezTo>
                    <a:pt x="200" y="22"/>
                    <a:pt x="200" y="22"/>
                    <a:pt x="200" y="22"/>
                  </a:cubicBezTo>
                  <a:cubicBezTo>
                    <a:pt x="200" y="22"/>
                    <a:pt x="199" y="23"/>
                    <a:pt x="198" y="25"/>
                  </a:cubicBezTo>
                  <a:cubicBezTo>
                    <a:pt x="196" y="26"/>
                    <a:pt x="194" y="28"/>
                    <a:pt x="192" y="29"/>
                  </a:cubicBezTo>
                  <a:cubicBezTo>
                    <a:pt x="191" y="30"/>
                    <a:pt x="190" y="31"/>
                    <a:pt x="189" y="31"/>
                  </a:cubicBezTo>
                  <a:cubicBezTo>
                    <a:pt x="188" y="31"/>
                    <a:pt x="188" y="31"/>
                    <a:pt x="188" y="31"/>
                  </a:cubicBezTo>
                  <a:cubicBezTo>
                    <a:pt x="188" y="32"/>
                    <a:pt x="188" y="32"/>
                    <a:pt x="188" y="32"/>
                  </a:cubicBezTo>
                  <a:cubicBezTo>
                    <a:pt x="188" y="32"/>
                    <a:pt x="188" y="32"/>
                    <a:pt x="188" y="32"/>
                  </a:cubicBezTo>
                  <a:cubicBezTo>
                    <a:pt x="189" y="33"/>
                    <a:pt x="189" y="33"/>
                    <a:pt x="189" y="33"/>
                  </a:cubicBezTo>
                  <a:cubicBezTo>
                    <a:pt x="188" y="32"/>
                    <a:pt x="188" y="32"/>
                    <a:pt x="188" y="32"/>
                  </a:cubicBezTo>
                  <a:cubicBezTo>
                    <a:pt x="188" y="32"/>
                    <a:pt x="188" y="32"/>
                    <a:pt x="188" y="32"/>
                  </a:cubicBezTo>
                  <a:cubicBezTo>
                    <a:pt x="189" y="33"/>
                    <a:pt x="189" y="33"/>
                    <a:pt x="189" y="33"/>
                  </a:cubicBezTo>
                  <a:cubicBezTo>
                    <a:pt x="188" y="32"/>
                    <a:pt x="188" y="32"/>
                    <a:pt x="188" y="32"/>
                  </a:cubicBezTo>
                  <a:cubicBezTo>
                    <a:pt x="186" y="33"/>
                    <a:pt x="184" y="36"/>
                    <a:pt x="184" y="39"/>
                  </a:cubicBezTo>
                  <a:cubicBezTo>
                    <a:pt x="184" y="182"/>
                    <a:pt x="184" y="182"/>
                    <a:pt x="184" y="182"/>
                  </a:cubicBezTo>
                  <a:cubicBezTo>
                    <a:pt x="184" y="184"/>
                    <a:pt x="184" y="185"/>
                    <a:pt x="185" y="187"/>
                  </a:cubicBezTo>
                  <a:lnTo>
                    <a:pt x="192" y="18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2" name="Oval 87"/>
            <p:cNvSpPr>
              <a:spLocks noChangeArrowheads="1"/>
            </p:cNvSpPr>
            <p:nvPr/>
          </p:nvSpPr>
          <p:spPr bwMode="auto">
            <a:xfrm>
              <a:off x="7588607" y="3060168"/>
              <a:ext cx="66652" cy="6732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3" name="Freeform 88"/>
            <p:cNvSpPr>
              <a:spLocks noEditPoints="1"/>
            </p:cNvSpPr>
            <p:nvPr/>
          </p:nvSpPr>
          <p:spPr bwMode="auto">
            <a:xfrm>
              <a:off x="7429718" y="3157116"/>
              <a:ext cx="350093" cy="229580"/>
            </a:xfrm>
            <a:custGeom>
              <a:avLst/>
              <a:gdLst>
                <a:gd name="T0" fmla="*/ 161 w 220"/>
                <a:gd name="T1" fmla="*/ 0 h 144"/>
                <a:gd name="T2" fmla="*/ 65 w 220"/>
                <a:gd name="T3" fmla="*/ 3 h 144"/>
                <a:gd name="T4" fmla="*/ 0 w 220"/>
                <a:gd name="T5" fmla="*/ 118 h 144"/>
                <a:gd name="T6" fmla="*/ 220 w 220"/>
                <a:gd name="T7" fmla="*/ 119 h 144"/>
                <a:gd name="T8" fmla="*/ 161 w 220"/>
                <a:gd name="T9" fmla="*/ 0 h 144"/>
                <a:gd name="T10" fmla="*/ 87 w 220"/>
                <a:gd name="T11" fmla="*/ 87 h 144"/>
                <a:gd name="T12" fmla="*/ 62 w 220"/>
                <a:gd name="T13" fmla="*/ 63 h 144"/>
                <a:gd name="T14" fmla="*/ 87 w 220"/>
                <a:gd name="T15" fmla="*/ 39 h 144"/>
                <a:gd name="T16" fmla="*/ 111 w 220"/>
                <a:gd name="T17" fmla="*/ 63 h 144"/>
                <a:gd name="T18" fmla="*/ 87 w 220"/>
                <a:gd name="T19" fmla="*/ 87 h 144"/>
                <a:gd name="T20" fmla="*/ 147 w 220"/>
                <a:gd name="T21" fmla="*/ 103 h 144"/>
                <a:gd name="T22" fmla="*/ 132 w 220"/>
                <a:gd name="T23" fmla="*/ 88 h 144"/>
                <a:gd name="T24" fmla="*/ 147 w 220"/>
                <a:gd name="T25" fmla="*/ 74 h 144"/>
                <a:gd name="T26" fmla="*/ 161 w 220"/>
                <a:gd name="T27" fmla="*/ 88 h 144"/>
                <a:gd name="T28" fmla="*/ 147 w 220"/>
                <a:gd name="T29" fmla="*/ 103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0" h="144">
                  <a:moveTo>
                    <a:pt x="161" y="0"/>
                  </a:moveTo>
                  <a:cubicBezTo>
                    <a:pt x="65" y="3"/>
                    <a:pt x="65" y="3"/>
                    <a:pt x="65" y="3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39" y="134"/>
                    <a:pt x="147" y="144"/>
                    <a:pt x="220" y="119"/>
                  </a:cubicBezTo>
                  <a:lnTo>
                    <a:pt x="161" y="0"/>
                  </a:lnTo>
                  <a:close/>
                  <a:moveTo>
                    <a:pt x="87" y="87"/>
                  </a:moveTo>
                  <a:cubicBezTo>
                    <a:pt x="73" y="87"/>
                    <a:pt x="62" y="76"/>
                    <a:pt x="62" y="63"/>
                  </a:cubicBezTo>
                  <a:cubicBezTo>
                    <a:pt x="62" y="49"/>
                    <a:pt x="73" y="39"/>
                    <a:pt x="87" y="39"/>
                  </a:cubicBezTo>
                  <a:cubicBezTo>
                    <a:pt x="100" y="39"/>
                    <a:pt x="111" y="49"/>
                    <a:pt x="111" y="63"/>
                  </a:cubicBezTo>
                  <a:cubicBezTo>
                    <a:pt x="111" y="76"/>
                    <a:pt x="100" y="87"/>
                    <a:pt x="87" y="87"/>
                  </a:cubicBezTo>
                  <a:close/>
                  <a:moveTo>
                    <a:pt x="147" y="103"/>
                  </a:moveTo>
                  <a:cubicBezTo>
                    <a:pt x="139" y="103"/>
                    <a:pt x="132" y="96"/>
                    <a:pt x="132" y="88"/>
                  </a:cubicBezTo>
                  <a:cubicBezTo>
                    <a:pt x="132" y="81"/>
                    <a:pt x="139" y="74"/>
                    <a:pt x="147" y="74"/>
                  </a:cubicBezTo>
                  <a:cubicBezTo>
                    <a:pt x="155" y="74"/>
                    <a:pt x="161" y="81"/>
                    <a:pt x="161" y="88"/>
                  </a:cubicBezTo>
                  <a:cubicBezTo>
                    <a:pt x="161" y="96"/>
                    <a:pt x="155" y="103"/>
                    <a:pt x="147" y="10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7014256" y="3834222"/>
            <a:ext cx="749765" cy="877400"/>
            <a:chOff x="7004221" y="4138049"/>
            <a:chExt cx="818678" cy="958042"/>
          </a:xfrm>
        </p:grpSpPr>
        <p:sp>
          <p:nvSpPr>
            <p:cNvPr id="95" name="Freeform 68"/>
            <p:cNvSpPr>
              <a:spLocks/>
            </p:cNvSpPr>
            <p:nvPr/>
          </p:nvSpPr>
          <p:spPr bwMode="auto">
            <a:xfrm>
              <a:off x="7004221" y="4138049"/>
              <a:ext cx="818678" cy="958042"/>
            </a:xfrm>
            <a:custGeom>
              <a:avLst/>
              <a:gdLst>
                <a:gd name="T0" fmla="*/ 257 w 514"/>
                <a:gd name="T1" fmla="*/ 0 h 602"/>
                <a:gd name="T2" fmla="*/ 0 w 514"/>
                <a:gd name="T3" fmla="*/ 257 h 602"/>
                <a:gd name="T4" fmla="*/ 131 w 514"/>
                <a:gd name="T5" fmla="*/ 481 h 602"/>
                <a:gd name="T6" fmla="*/ 142 w 514"/>
                <a:gd name="T7" fmla="*/ 602 h 602"/>
                <a:gd name="T8" fmla="*/ 246 w 514"/>
                <a:gd name="T9" fmla="*/ 514 h 602"/>
                <a:gd name="T10" fmla="*/ 257 w 514"/>
                <a:gd name="T11" fmla="*/ 514 h 602"/>
                <a:gd name="T12" fmla="*/ 514 w 514"/>
                <a:gd name="T13" fmla="*/ 257 h 602"/>
                <a:gd name="T14" fmla="*/ 257 w 514"/>
                <a:gd name="T15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4" h="602">
                  <a:moveTo>
                    <a:pt x="257" y="0"/>
                  </a:moveTo>
                  <a:cubicBezTo>
                    <a:pt x="115" y="0"/>
                    <a:pt x="0" y="115"/>
                    <a:pt x="0" y="257"/>
                  </a:cubicBezTo>
                  <a:cubicBezTo>
                    <a:pt x="0" y="353"/>
                    <a:pt x="53" y="437"/>
                    <a:pt x="131" y="481"/>
                  </a:cubicBezTo>
                  <a:cubicBezTo>
                    <a:pt x="142" y="602"/>
                    <a:pt x="142" y="602"/>
                    <a:pt x="142" y="602"/>
                  </a:cubicBezTo>
                  <a:cubicBezTo>
                    <a:pt x="246" y="514"/>
                    <a:pt x="246" y="514"/>
                    <a:pt x="246" y="514"/>
                  </a:cubicBezTo>
                  <a:cubicBezTo>
                    <a:pt x="249" y="514"/>
                    <a:pt x="253" y="514"/>
                    <a:pt x="257" y="514"/>
                  </a:cubicBezTo>
                  <a:cubicBezTo>
                    <a:pt x="399" y="514"/>
                    <a:pt x="514" y="399"/>
                    <a:pt x="514" y="257"/>
                  </a:cubicBezTo>
                  <a:cubicBezTo>
                    <a:pt x="514" y="115"/>
                    <a:pt x="399" y="0"/>
                    <a:pt x="257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6" name="Freeform 89"/>
            <p:cNvSpPr>
              <a:spLocks/>
            </p:cNvSpPr>
            <p:nvPr/>
          </p:nvSpPr>
          <p:spPr bwMode="auto">
            <a:xfrm>
              <a:off x="7138199" y="4430915"/>
              <a:ext cx="154175" cy="216115"/>
            </a:xfrm>
            <a:custGeom>
              <a:avLst/>
              <a:gdLst>
                <a:gd name="T0" fmla="*/ 3 w 97"/>
                <a:gd name="T1" fmla="*/ 54 h 136"/>
                <a:gd name="T2" fmla="*/ 51 w 97"/>
                <a:gd name="T3" fmla="*/ 0 h 136"/>
                <a:gd name="T4" fmla="*/ 97 w 97"/>
                <a:gd name="T5" fmla="*/ 42 h 136"/>
                <a:gd name="T6" fmla="*/ 73 w 97"/>
                <a:gd name="T7" fmla="*/ 82 h 136"/>
                <a:gd name="T8" fmla="*/ 34 w 97"/>
                <a:gd name="T9" fmla="*/ 113 h 136"/>
                <a:gd name="T10" fmla="*/ 97 w 97"/>
                <a:gd name="T11" fmla="*/ 113 h 136"/>
                <a:gd name="T12" fmla="*/ 97 w 97"/>
                <a:gd name="T13" fmla="*/ 136 h 136"/>
                <a:gd name="T14" fmla="*/ 0 w 97"/>
                <a:gd name="T15" fmla="*/ 136 h 136"/>
                <a:gd name="T16" fmla="*/ 42 w 97"/>
                <a:gd name="T17" fmla="*/ 76 h 136"/>
                <a:gd name="T18" fmla="*/ 70 w 97"/>
                <a:gd name="T19" fmla="*/ 43 h 136"/>
                <a:gd name="T20" fmla="*/ 51 w 97"/>
                <a:gd name="T21" fmla="*/ 23 h 136"/>
                <a:gd name="T22" fmla="*/ 28 w 97"/>
                <a:gd name="T23" fmla="*/ 54 h 136"/>
                <a:gd name="T24" fmla="*/ 3 w 97"/>
                <a:gd name="T25" fmla="*/ 54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36">
                  <a:moveTo>
                    <a:pt x="3" y="54"/>
                  </a:moveTo>
                  <a:cubicBezTo>
                    <a:pt x="2" y="23"/>
                    <a:pt x="19" y="0"/>
                    <a:pt x="51" y="0"/>
                  </a:cubicBezTo>
                  <a:cubicBezTo>
                    <a:pt x="75" y="0"/>
                    <a:pt x="97" y="16"/>
                    <a:pt x="97" y="42"/>
                  </a:cubicBezTo>
                  <a:cubicBezTo>
                    <a:pt x="97" y="62"/>
                    <a:pt x="86" y="73"/>
                    <a:pt x="73" y="82"/>
                  </a:cubicBezTo>
                  <a:cubicBezTo>
                    <a:pt x="60" y="91"/>
                    <a:pt x="44" y="99"/>
                    <a:pt x="34" y="113"/>
                  </a:cubicBezTo>
                  <a:cubicBezTo>
                    <a:pt x="97" y="113"/>
                    <a:pt x="97" y="113"/>
                    <a:pt x="97" y="113"/>
                  </a:cubicBezTo>
                  <a:cubicBezTo>
                    <a:pt x="97" y="136"/>
                    <a:pt x="97" y="136"/>
                    <a:pt x="97" y="13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05"/>
                    <a:pt x="19" y="92"/>
                    <a:pt x="42" y="76"/>
                  </a:cubicBezTo>
                  <a:cubicBezTo>
                    <a:pt x="60" y="64"/>
                    <a:pt x="70" y="57"/>
                    <a:pt x="70" y="43"/>
                  </a:cubicBezTo>
                  <a:cubicBezTo>
                    <a:pt x="70" y="32"/>
                    <a:pt x="61" y="23"/>
                    <a:pt x="51" y="23"/>
                  </a:cubicBezTo>
                  <a:cubicBezTo>
                    <a:pt x="33" y="23"/>
                    <a:pt x="28" y="40"/>
                    <a:pt x="28" y="54"/>
                  </a:cubicBezTo>
                  <a:lnTo>
                    <a:pt x="3" y="5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7" name="Freeform 90"/>
            <p:cNvSpPr>
              <a:spLocks/>
            </p:cNvSpPr>
            <p:nvPr/>
          </p:nvSpPr>
          <p:spPr bwMode="auto">
            <a:xfrm>
              <a:off x="7335463" y="4476697"/>
              <a:ext cx="159561" cy="157542"/>
            </a:xfrm>
            <a:custGeom>
              <a:avLst/>
              <a:gdLst>
                <a:gd name="T0" fmla="*/ 0 w 237"/>
                <a:gd name="T1" fmla="*/ 102 h 234"/>
                <a:gd name="T2" fmla="*/ 104 w 237"/>
                <a:gd name="T3" fmla="*/ 102 h 234"/>
                <a:gd name="T4" fmla="*/ 104 w 237"/>
                <a:gd name="T5" fmla="*/ 0 h 234"/>
                <a:gd name="T6" fmla="*/ 132 w 237"/>
                <a:gd name="T7" fmla="*/ 0 h 234"/>
                <a:gd name="T8" fmla="*/ 132 w 237"/>
                <a:gd name="T9" fmla="*/ 102 h 234"/>
                <a:gd name="T10" fmla="*/ 237 w 237"/>
                <a:gd name="T11" fmla="*/ 102 h 234"/>
                <a:gd name="T12" fmla="*/ 237 w 237"/>
                <a:gd name="T13" fmla="*/ 130 h 234"/>
                <a:gd name="T14" fmla="*/ 132 w 237"/>
                <a:gd name="T15" fmla="*/ 130 h 234"/>
                <a:gd name="T16" fmla="*/ 132 w 237"/>
                <a:gd name="T17" fmla="*/ 234 h 234"/>
                <a:gd name="T18" fmla="*/ 104 w 237"/>
                <a:gd name="T19" fmla="*/ 234 h 234"/>
                <a:gd name="T20" fmla="*/ 104 w 237"/>
                <a:gd name="T21" fmla="*/ 130 h 234"/>
                <a:gd name="T22" fmla="*/ 0 w 237"/>
                <a:gd name="T23" fmla="*/ 130 h 234"/>
                <a:gd name="T24" fmla="*/ 0 w 237"/>
                <a:gd name="T25" fmla="*/ 102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7" h="234">
                  <a:moveTo>
                    <a:pt x="0" y="102"/>
                  </a:moveTo>
                  <a:lnTo>
                    <a:pt x="104" y="102"/>
                  </a:lnTo>
                  <a:lnTo>
                    <a:pt x="104" y="0"/>
                  </a:lnTo>
                  <a:lnTo>
                    <a:pt x="132" y="0"/>
                  </a:lnTo>
                  <a:lnTo>
                    <a:pt x="132" y="102"/>
                  </a:lnTo>
                  <a:lnTo>
                    <a:pt x="237" y="102"/>
                  </a:lnTo>
                  <a:lnTo>
                    <a:pt x="237" y="130"/>
                  </a:lnTo>
                  <a:lnTo>
                    <a:pt x="132" y="130"/>
                  </a:lnTo>
                  <a:lnTo>
                    <a:pt x="132" y="234"/>
                  </a:lnTo>
                  <a:lnTo>
                    <a:pt x="104" y="234"/>
                  </a:lnTo>
                  <a:lnTo>
                    <a:pt x="104" y="130"/>
                  </a:lnTo>
                  <a:lnTo>
                    <a:pt x="0" y="130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8" name="Freeform 91"/>
            <p:cNvSpPr>
              <a:spLocks/>
            </p:cNvSpPr>
            <p:nvPr/>
          </p:nvSpPr>
          <p:spPr bwMode="auto">
            <a:xfrm>
              <a:off x="7528014" y="4430915"/>
              <a:ext cx="156195" cy="216115"/>
            </a:xfrm>
            <a:custGeom>
              <a:avLst/>
              <a:gdLst>
                <a:gd name="T0" fmla="*/ 3 w 98"/>
                <a:gd name="T1" fmla="*/ 54 h 136"/>
                <a:gd name="T2" fmla="*/ 51 w 98"/>
                <a:gd name="T3" fmla="*/ 0 h 136"/>
                <a:gd name="T4" fmla="*/ 97 w 98"/>
                <a:gd name="T5" fmla="*/ 42 h 136"/>
                <a:gd name="T6" fmla="*/ 73 w 98"/>
                <a:gd name="T7" fmla="*/ 82 h 136"/>
                <a:gd name="T8" fmla="*/ 35 w 98"/>
                <a:gd name="T9" fmla="*/ 113 h 136"/>
                <a:gd name="T10" fmla="*/ 98 w 98"/>
                <a:gd name="T11" fmla="*/ 113 h 136"/>
                <a:gd name="T12" fmla="*/ 98 w 98"/>
                <a:gd name="T13" fmla="*/ 136 h 136"/>
                <a:gd name="T14" fmla="*/ 0 w 98"/>
                <a:gd name="T15" fmla="*/ 136 h 136"/>
                <a:gd name="T16" fmla="*/ 42 w 98"/>
                <a:gd name="T17" fmla="*/ 76 h 136"/>
                <a:gd name="T18" fmla="*/ 70 w 98"/>
                <a:gd name="T19" fmla="*/ 43 h 136"/>
                <a:gd name="T20" fmla="*/ 51 w 98"/>
                <a:gd name="T21" fmla="*/ 23 h 136"/>
                <a:gd name="T22" fmla="*/ 29 w 98"/>
                <a:gd name="T23" fmla="*/ 54 h 136"/>
                <a:gd name="T24" fmla="*/ 3 w 98"/>
                <a:gd name="T25" fmla="*/ 54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8" h="136">
                  <a:moveTo>
                    <a:pt x="3" y="54"/>
                  </a:moveTo>
                  <a:cubicBezTo>
                    <a:pt x="2" y="23"/>
                    <a:pt x="19" y="0"/>
                    <a:pt x="51" y="0"/>
                  </a:cubicBezTo>
                  <a:cubicBezTo>
                    <a:pt x="75" y="0"/>
                    <a:pt x="97" y="16"/>
                    <a:pt x="97" y="42"/>
                  </a:cubicBezTo>
                  <a:cubicBezTo>
                    <a:pt x="97" y="62"/>
                    <a:pt x="86" y="73"/>
                    <a:pt x="73" y="82"/>
                  </a:cubicBezTo>
                  <a:cubicBezTo>
                    <a:pt x="60" y="91"/>
                    <a:pt x="44" y="99"/>
                    <a:pt x="35" y="113"/>
                  </a:cubicBezTo>
                  <a:cubicBezTo>
                    <a:pt x="98" y="113"/>
                    <a:pt x="98" y="113"/>
                    <a:pt x="98" y="113"/>
                  </a:cubicBezTo>
                  <a:cubicBezTo>
                    <a:pt x="98" y="136"/>
                    <a:pt x="98" y="136"/>
                    <a:pt x="98" y="136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05"/>
                    <a:pt x="19" y="92"/>
                    <a:pt x="42" y="76"/>
                  </a:cubicBezTo>
                  <a:cubicBezTo>
                    <a:pt x="60" y="64"/>
                    <a:pt x="70" y="57"/>
                    <a:pt x="70" y="43"/>
                  </a:cubicBezTo>
                  <a:cubicBezTo>
                    <a:pt x="70" y="32"/>
                    <a:pt x="62" y="23"/>
                    <a:pt x="51" y="23"/>
                  </a:cubicBezTo>
                  <a:cubicBezTo>
                    <a:pt x="33" y="23"/>
                    <a:pt x="29" y="40"/>
                    <a:pt x="29" y="54"/>
                  </a:cubicBezTo>
                  <a:lnTo>
                    <a:pt x="3" y="5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5969151" y="1938842"/>
            <a:ext cx="895279" cy="1048192"/>
            <a:chOff x="5863054" y="2068463"/>
            <a:chExt cx="977566" cy="1144534"/>
          </a:xfrm>
        </p:grpSpPr>
        <p:sp>
          <p:nvSpPr>
            <p:cNvPr id="100" name="Freeform 63"/>
            <p:cNvSpPr>
              <a:spLocks/>
            </p:cNvSpPr>
            <p:nvPr/>
          </p:nvSpPr>
          <p:spPr bwMode="auto">
            <a:xfrm>
              <a:off x="5863054" y="2068463"/>
              <a:ext cx="977566" cy="1144534"/>
            </a:xfrm>
            <a:custGeom>
              <a:avLst/>
              <a:gdLst>
                <a:gd name="T0" fmla="*/ 614 w 614"/>
                <a:gd name="T1" fmla="*/ 307 h 719"/>
                <a:gd name="T2" fmla="*/ 307 w 614"/>
                <a:gd name="T3" fmla="*/ 0 h 719"/>
                <a:gd name="T4" fmla="*/ 0 w 614"/>
                <a:gd name="T5" fmla="*/ 307 h 719"/>
                <a:gd name="T6" fmla="*/ 307 w 614"/>
                <a:gd name="T7" fmla="*/ 614 h 719"/>
                <a:gd name="T8" fmla="*/ 321 w 614"/>
                <a:gd name="T9" fmla="*/ 614 h 719"/>
                <a:gd name="T10" fmla="*/ 445 w 614"/>
                <a:gd name="T11" fmla="*/ 719 h 719"/>
                <a:gd name="T12" fmla="*/ 458 w 614"/>
                <a:gd name="T13" fmla="*/ 575 h 719"/>
                <a:gd name="T14" fmla="*/ 614 w 614"/>
                <a:gd name="T15" fmla="*/ 307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4" h="719">
                  <a:moveTo>
                    <a:pt x="614" y="307"/>
                  </a:moveTo>
                  <a:cubicBezTo>
                    <a:pt x="614" y="138"/>
                    <a:pt x="477" y="0"/>
                    <a:pt x="307" y="0"/>
                  </a:cubicBezTo>
                  <a:cubicBezTo>
                    <a:pt x="137" y="0"/>
                    <a:pt x="0" y="138"/>
                    <a:pt x="0" y="307"/>
                  </a:cubicBezTo>
                  <a:cubicBezTo>
                    <a:pt x="0" y="477"/>
                    <a:pt x="137" y="614"/>
                    <a:pt x="307" y="614"/>
                  </a:cubicBezTo>
                  <a:cubicBezTo>
                    <a:pt x="312" y="614"/>
                    <a:pt x="316" y="614"/>
                    <a:pt x="321" y="614"/>
                  </a:cubicBezTo>
                  <a:cubicBezTo>
                    <a:pt x="445" y="719"/>
                    <a:pt x="445" y="719"/>
                    <a:pt x="445" y="719"/>
                  </a:cubicBezTo>
                  <a:cubicBezTo>
                    <a:pt x="458" y="575"/>
                    <a:pt x="458" y="575"/>
                    <a:pt x="458" y="575"/>
                  </a:cubicBezTo>
                  <a:cubicBezTo>
                    <a:pt x="551" y="522"/>
                    <a:pt x="614" y="422"/>
                    <a:pt x="614" y="307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1" name="Freeform 92"/>
            <p:cNvSpPr>
              <a:spLocks noEditPoints="1"/>
            </p:cNvSpPr>
            <p:nvPr/>
          </p:nvSpPr>
          <p:spPr bwMode="auto">
            <a:xfrm>
              <a:off x="6063684" y="2215232"/>
              <a:ext cx="486763" cy="555436"/>
            </a:xfrm>
            <a:custGeom>
              <a:avLst/>
              <a:gdLst>
                <a:gd name="T0" fmla="*/ 0 w 723"/>
                <a:gd name="T1" fmla="*/ 338 h 825"/>
                <a:gd name="T2" fmla="*/ 305 w 723"/>
                <a:gd name="T3" fmla="*/ 825 h 825"/>
                <a:gd name="T4" fmla="*/ 723 w 723"/>
                <a:gd name="T5" fmla="*/ 0 h 825"/>
                <a:gd name="T6" fmla="*/ 0 w 723"/>
                <a:gd name="T7" fmla="*/ 338 h 825"/>
                <a:gd name="T8" fmla="*/ 198 w 723"/>
                <a:gd name="T9" fmla="*/ 383 h 825"/>
                <a:gd name="T10" fmla="*/ 482 w 723"/>
                <a:gd name="T11" fmla="*/ 250 h 825"/>
                <a:gd name="T12" fmla="*/ 319 w 723"/>
                <a:gd name="T13" fmla="*/ 574 h 825"/>
                <a:gd name="T14" fmla="*/ 198 w 723"/>
                <a:gd name="T15" fmla="*/ 383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3" h="825">
                  <a:moveTo>
                    <a:pt x="0" y="338"/>
                  </a:moveTo>
                  <a:lnTo>
                    <a:pt x="305" y="825"/>
                  </a:lnTo>
                  <a:lnTo>
                    <a:pt x="723" y="0"/>
                  </a:lnTo>
                  <a:lnTo>
                    <a:pt x="0" y="338"/>
                  </a:lnTo>
                  <a:close/>
                  <a:moveTo>
                    <a:pt x="198" y="383"/>
                  </a:moveTo>
                  <a:lnTo>
                    <a:pt x="482" y="250"/>
                  </a:lnTo>
                  <a:lnTo>
                    <a:pt x="319" y="574"/>
                  </a:lnTo>
                  <a:lnTo>
                    <a:pt x="198" y="38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2" name="Freeform 93"/>
            <p:cNvSpPr>
              <a:spLocks/>
            </p:cNvSpPr>
            <p:nvPr/>
          </p:nvSpPr>
          <p:spPr bwMode="auto">
            <a:xfrm>
              <a:off x="6383480" y="2531662"/>
              <a:ext cx="200630" cy="207363"/>
            </a:xfrm>
            <a:custGeom>
              <a:avLst/>
              <a:gdLst>
                <a:gd name="T0" fmla="*/ 0 w 298"/>
                <a:gd name="T1" fmla="*/ 194 h 308"/>
                <a:gd name="T2" fmla="*/ 184 w 298"/>
                <a:gd name="T3" fmla="*/ 0 h 308"/>
                <a:gd name="T4" fmla="*/ 298 w 298"/>
                <a:gd name="T5" fmla="*/ 116 h 308"/>
                <a:gd name="T6" fmla="*/ 113 w 298"/>
                <a:gd name="T7" fmla="*/ 308 h 308"/>
                <a:gd name="T8" fmla="*/ 0 w 298"/>
                <a:gd name="T9" fmla="*/ 19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308">
                  <a:moveTo>
                    <a:pt x="0" y="194"/>
                  </a:moveTo>
                  <a:lnTo>
                    <a:pt x="184" y="0"/>
                  </a:lnTo>
                  <a:lnTo>
                    <a:pt x="298" y="116"/>
                  </a:lnTo>
                  <a:lnTo>
                    <a:pt x="113" y="308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3" name="Freeform 94"/>
            <p:cNvSpPr>
              <a:spLocks/>
            </p:cNvSpPr>
            <p:nvPr/>
          </p:nvSpPr>
          <p:spPr bwMode="auto">
            <a:xfrm>
              <a:off x="6351837" y="2675066"/>
              <a:ext cx="94929" cy="87523"/>
            </a:xfrm>
            <a:custGeom>
              <a:avLst/>
              <a:gdLst>
                <a:gd name="T0" fmla="*/ 16 w 60"/>
                <a:gd name="T1" fmla="*/ 0 h 55"/>
                <a:gd name="T2" fmla="*/ 60 w 60"/>
                <a:gd name="T3" fmla="*/ 45 h 55"/>
                <a:gd name="T4" fmla="*/ 0 w 60"/>
                <a:gd name="T5" fmla="*/ 55 h 55"/>
                <a:gd name="T6" fmla="*/ 16 w 60"/>
                <a:gd name="T7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55">
                  <a:moveTo>
                    <a:pt x="16" y="0"/>
                  </a:moveTo>
                  <a:cubicBezTo>
                    <a:pt x="17" y="1"/>
                    <a:pt x="60" y="45"/>
                    <a:pt x="60" y="45"/>
                  </a:cubicBezTo>
                  <a:cubicBezTo>
                    <a:pt x="0" y="55"/>
                    <a:pt x="0" y="55"/>
                    <a:pt x="0" y="55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4" name="Freeform 95"/>
            <p:cNvSpPr>
              <a:spLocks/>
            </p:cNvSpPr>
            <p:nvPr/>
          </p:nvSpPr>
          <p:spPr bwMode="auto">
            <a:xfrm>
              <a:off x="6502646" y="2476455"/>
              <a:ext cx="135324" cy="133305"/>
            </a:xfrm>
            <a:custGeom>
              <a:avLst/>
              <a:gdLst>
                <a:gd name="T0" fmla="*/ 156 w 201"/>
                <a:gd name="T1" fmla="*/ 198 h 198"/>
                <a:gd name="T2" fmla="*/ 0 w 201"/>
                <a:gd name="T3" fmla="*/ 44 h 198"/>
                <a:gd name="T4" fmla="*/ 45 w 201"/>
                <a:gd name="T5" fmla="*/ 0 h 198"/>
                <a:gd name="T6" fmla="*/ 201 w 201"/>
                <a:gd name="T7" fmla="*/ 153 h 198"/>
                <a:gd name="T8" fmla="*/ 156 w 201"/>
                <a:gd name="T9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198">
                  <a:moveTo>
                    <a:pt x="156" y="198"/>
                  </a:moveTo>
                  <a:lnTo>
                    <a:pt x="0" y="44"/>
                  </a:lnTo>
                  <a:lnTo>
                    <a:pt x="45" y="0"/>
                  </a:lnTo>
                  <a:lnTo>
                    <a:pt x="201" y="153"/>
                  </a:lnTo>
                  <a:lnTo>
                    <a:pt x="156" y="19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5" name="Rectangle 96"/>
            <p:cNvSpPr>
              <a:spLocks noChangeArrowheads="1"/>
            </p:cNvSpPr>
            <p:nvPr/>
          </p:nvSpPr>
          <p:spPr bwMode="auto">
            <a:xfrm>
              <a:off x="6200355" y="2799618"/>
              <a:ext cx="311717" cy="3164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4353084" y="3953840"/>
            <a:ext cx="813891" cy="952006"/>
            <a:chOff x="4098452" y="4268661"/>
            <a:chExt cx="888697" cy="1039506"/>
          </a:xfrm>
        </p:grpSpPr>
        <p:sp>
          <p:nvSpPr>
            <p:cNvPr id="107" name="Freeform 60"/>
            <p:cNvSpPr>
              <a:spLocks noEditPoints="1"/>
            </p:cNvSpPr>
            <p:nvPr/>
          </p:nvSpPr>
          <p:spPr bwMode="auto">
            <a:xfrm>
              <a:off x="4354962" y="4408698"/>
              <a:ext cx="334608" cy="624108"/>
            </a:xfrm>
            <a:custGeom>
              <a:avLst/>
              <a:gdLst>
                <a:gd name="T0" fmla="*/ 210 w 210"/>
                <a:gd name="T1" fmla="*/ 261 h 392"/>
                <a:gd name="T2" fmla="*/ 204 w 210"/>
                <a:gd name="T3" fmla="*/ 290 h 392"/>
                <a:gd name="T4" fmla="*/ 187 w 210"/>
                <a:gd name="T5" fmla="*/ 318 h 392"/>
                <a:gd name="T6" fmla="*/ 159 w 210"/>
                <a:gd name="T7" fmla="*/ 341 h 392"/>
                <a:gd name="T8" fmla="*/ 123 w 210"/>
                <a:gd name="T9" fmla="*/ 355 h 392"/>
                <a:gd name="T10" fmla="*/ 123 w 210"/>
                <a:gd name="T11" fmla="*/ 392 h 392"/>
                <a:gd name="T12" fmla="*/ 96 w 210"/>
                <a:gd name="T13" fmla="*/ 392 h 392"/>
                <a:gd name="T14" fmla="*/ 96 w 210"/>
                <a:gd name="T15" fmla="*/ 358 h 392"/>
                <a:gd name="T16" fmla="*/ 94 w 210"/>
                <a:gd name="T17" fmla="*/ 358 h 392"/>
                <a:gd name="T18" fmla="*/ 91 w 210"/>
                <a:gd name="T19" fmla="*/ 358 h 392"/>
                <a:gd name="T20" fmla="*/ 64 w 210"/>
                <a:gd name="T21" fmla="*/ 357 h 392"/>
                <a:gd name="T22" fmla="*/ 41 w 210"/>
                <a:gd name="T23" fmla="*/ 352 h 392"/>
                <a:gd name="T24" fmla="*/ 20 w 210"/>
                <a:gd name="T25" fmla="*/ 345 h 392"/>
                <a:gd name="T26" fmla="*/ 0 w 210"/>
                <a:gd name="T27" fmla="*/ 335 h 392"/>
                <a:gd name="T28" fmla="*/ 15 w 210"/>
                <a:gd name="T29" fmla="*/ 288 h 392"/>
                <a:gd name="T30" fmla="*/ 31 w 210"/>
                <a:gd name="T31" fmla="*/ 297 h 392"/>
                <a:gd name="T32" fmla="*/ 51 w 210"/>
                <a:gd name="T33" fmla="*/ 306 h 392"/>
                <a:gd name="T34" fmla="*/ 74 w 210"/>
                <a:gd name="T35" fmla="*/ 314 h 392"/>
                <a:gd name="T36" fmla="*/ 96 w 210"/>
                <a:gd name="T37" fmla="*/ 318 h 392"/>
                <a:gd name="T38" fmla="*/ 96 w 210"/>
                <a:gd name="T39" fmla="*/ 219 h 392"/>
                <a:gd name="T40" fmla="*/ 66 w 210"/>
                <a:gd name="T41" fmla="*/ 206 h 392"/>
                <a:gd name="T42" fmla="*/ 39 w 210"/>
                <a:gd name="T43" fmla="*/ 188 h 392"/>
                <a:gd name="T44" fmla="*/ 19 w 210"/>
                <a:gd name="T45" fmla="*/ 160 h 392"/>
                <a:gd name="T46" fmla="*/ 11 w 210"/>
                <a:gd name="T47" fmla="*/ 119 h 392"/>
                <a:gd name="T48" fmla="*/ 17 w 210"/>
                <a:gd name="T49" fmla="*/ 94 h 392"/>
                <a:gd name="T50" fmla="*/ 33 w 210"/>
                <a:gd name="T51" fmla="*/ 69 h 392"/>
                <a:gd name="T52" fmla="*/ 60 w 210"/>
                <a:gd name="T53" fmla="*/ 48 h 392"/>
                <a:gd name="T54" fmla="*/ 96 w 210"/>
                <a:gd name="T55" fmla="*/ 35 h 392"/>
                <a:gd name="T56" fmla="*/ 96 w 210"/>
                <a:gd name="T57" fmla="*/ 0 h 392"/>
                <a:gd name="T58" fmla="*/ 123 w 210"/>
                <a:gd name="T59" fmla="*/ 0 h 392"/>
                <a:gd name="T60" fmla="*/ 123 w 210"/>
                <a:gd name="T61" fmla="*/ 32 h 392"/>
                <a:gd name="T62" fmla="*/ 123 w 210"/>
                <a:gd name="T63" fmla="*/ 32 h 392"/>
                <a:gd name="T64" fmla="*/ 161 w 210"/>
                <a:gd name="T65" fmla="*/ 34 h 392"/>
                <a:gd name="T66" fmla="*/ 196 w 210"/>
                <a:gd name="T67" fmla="*/ 40 h 392"/>
                <a:gd name="T68" fmla="*/ 187 w 210"/>
                <a:gd name="T69" fmla="*/ 87 h 392"/>
                <a:gd name="T70" fmla="*/ 155 w 210"/>
                <a:gd name="T71" fmla="*/ 77 h 392"/>
                <a:gd name="T72" fmla="*/ 123 w 210"/>
                <a:gd name="T73" fmla="*/ 72 h 392"/>
                <a:gd name="T74" fmla="*/ 123 w 210"/>
                <a:gd name="T75" fmla="*/ 159 h 392"/>
                <a:gd name="T76" fmla="*/ 153 w 210"/>
                <a:gd name="T77" fmla="*/ 172 h 392"/>
                <a:gd name="T78" fmla="*/ 181 w 210"/>
                <a:gd name="T79" fmla="*/ 191 h 392"/>
                <a:gd name="T80" fmla="*/ 202 w 210"/>
                <a:gd name="T81" fmla="*/ 219 h 392"/>
                <a:gd name="T82" fmla="*/ 210 w 210"/>
                <a:gd name="T83" fmla="*/ 261 h 392"/>
                <a:gd name="T84" fmla="*/ 65 w 210"/>
                <a:gd name="T85" fmla="*/ 110 h 392"/>
                <a:gd name="T86" fmla="*/ 74 w 210"/>
                <a:gd name="T87" fmla="*/ 133 h 392"/>
                <a:gd name="T88" fmla="*/ 96 w 210"/>
                <a:gd name="T89" fmla="*/ 148 h 392"/>
                <a:gd name="T90" fmla="*/ 96 w 210"/>
                <a:gd name="T91" fmla="*/ 73 h 392"/>
                <a:gd name="T92" fmla="*/ 77 w 210"/>
                <a:gd name="T93" fmla="*/ 79 h 392"/>
                <a:gd name="T94" fmla="*/ 68 w 210"/>
                <a:gd name="T95" fmla="*/ 90 h 392"/>
                <a:gd name="T96" fmla="*/ 65 w 210"/>
                <a:gd name="T97" fmla="*/ 110 h 392"/>
                <a:gd name="T98" fmla="*/ 155 w 210"/>
                <a:gd name="T99" fmla="*/ 269 h 392"/>
                <a:gd name="T100" fmla="*/ 146 w 210"/>
                <a:gd name="T101" fmla="*/ 246 h 392"/>
                <a:gd name="T102" fmla="*/ 123 w 210"/>
                <a:gd name="T103" fmla="*/ 230 h 392"/>
                <a:gd name="T104" fmla="*/ 123 w 210"/>
                <a:gd name="T105" fmla="*/ 316 h 392"/>
                <a:gd name="T106" fmla="*/ 132 w 210"/>
                <a:gd name="T107" fmla="*/ 314 h 392"/>
                <a:gd name="T108" fmla="*/ 140 w 210"/>
                <a:gd name="T109" fmla="*/ 311 h 392"/>
                <a:gd name="T110" fmla="*/ 151 w 210"/>
                <a:gd name="T111" fmla="*/ 298 h 392"/>
                <a:gd name="T112" fmla="*/ 155 w 210"/>
                <a:gd name="T113" fmla="*/ 269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10" h="392">
                  <a:moveTo>
                    <a:pt x="210" y="261"/>
                  </a:moveTo>
                  <a:cubicBezTo>
                    <a:pt x="210" y="271"/>
                    <a:pt x="208" y="281"/>
                    <a:pt x="204" y="290"/>
                  </a:cubicBezTo>
                  <a:cubicBezTo>
                    <a:pt x="200" y="300"/>
                    <a:pt x="194" y="310"/>
                    <a:pt x="187" y="318"/>
                  </a:cubicBezTo>
                  <a:cubicBezTo>
                    <a:pt x="179" y="327"/>
                    <a:pt x="170" y="334"/>
                    <a:pt x="159" y="341"/>
                  </a:cubicBezTo>
                  <a:cubicBezTo>
                    <a:pt x="148" y="347"/>
                    <a:pt x="136" y="352"/>
                    <a:pt x="123" y="355"/>
                  </a:cubicBezTo>
                  <a:cubicBezTo>
                    <a:pt x="123" y="392"/>
                    <a:pt x="123" y="392"/>
                    <a:pt x="123" y="392"/>
                  </a:cubicBezTo>
                  <a:cubicBezTo>
                    <a:pt x="96" y="392"/>
                    <a:pt x="96" y="392"/>
                    <a:pt x="96" y="392"/>
                  </a:cubicBezTo>
                  <a:cubicBezTo>
                    <a:pt x="96" y="358"/>
                    <a:pt x="96" y="358"/>
                    <a:pt x="96" y="358"/>
                  </a:cubicBezTo>
                  <a:cubicBezTo>
                    <a:pt x="95" y="358"/>
                    <a:pt x="94" y="358"/>
                    <a:pt x="94" y="358"/>
                  </a:cubicBezTo>
                  <a:cubicBezTo>
                    <a:pt x="93" y="358"/>
                    <a:pt x="92" y="358"/>
                    <a:pt x="91" y="358"/>
                  </a:cubicBezTo>
                  <a:cubicBezTo>
                    <a:pt x="82" y="358"/>
                    <a:pt x="73" y="358"/>
                    <a:pt x="64" y="357"/>
                  </a:cubicBezTo>
                  <a:cubicBezTo>
                    <a:pt x="56" y="356"/>
                    <a:pt x="48" y="354"/>
                    <a:pt x="41" y="352"/>
                  </a:cubicBezTo>
                  <a:cubicBezTo>
                    <a:pt x="34" y="350"/>
                    <a:pt x="27" y="348"/>
                    <a:pt x="20" y="345"/>
                  </a:cubicBezTo>
                  <a:cubicBezTo>
                    <a:pt x="13" y="342"/>
                    <a:pt x="7" y="339"/>
                    <a:pt x="0" y="335"/>
                  </a:cubicBezTo>
                  <a:cubicBezTo>
                    <a:pt x="15" y="288"/>
                    <a:pt x="15" y="288"/>
                    <a:pt x="15" y="288"/>
                  </a:cubicBezTo>
                  <a:cubicBezTo>
                    <a:pt x="19" y="291"/>
                    <a:pt x="25" y="294"/>
                    <a:pt x="31" y="297"/>
                  </a:cubicBezTo>
                  <a:cubicBezTo>
                    <a:pt x="37" y="301"/>
                    <a:pt x="44" y="304"/>
                    <a:pt x="51" y="306"/>
                  </a:cubicBezTo>
                  <a:cubicBezTo>
                    <a:pt x="59" y="309"/>
                    <a:pt x="66" y="312"/>
                    <a:pt x="74" y="314"/>
                  </a:cubicBezTo>
                  <a:cubicBezTo>
                    <a:pt x="82" y="316"/>
                    <a:pt x="89" y="317"/>
                    <a:pt x="96" y="318"/>
                  </a:cubicBezTo>
                  <a:cubicBezTo>
                    <a:pt x="96" y="219"/>
                    <a:pt x="96" y="219"/>
                    <a:pt x="96" y="219"/>
                  </a:cubicBezTo>
                  <a:cubicBezTo>
                    <a:pt x="86" y="215"/>
                    <a:pt x="76" y="211"/>
                    <a:pt x="66" y="206"/>
                  </a:cubicBezTo>
                  <a:cubicBezTo>
                    <a:pt x="56" y="201"/>
                    <a:pt x="47" y="195"/>
                    <a:pt x="39" y="188"/>
                  </a:cubicBezTo>
                  <a:cubicBezTo>
                    <a:pt x="30" y="180"/>
                    <a:pt x="24" y="171"/>
                    <a:pt x="19" y="160"/>
                  </a:cubicBezTo>
                  <a:cubicBezTo>
                    <a:pt x="13" y="149"/>
                    <a:pt x="11" y="136"/>
                    <a:pt x="11" y="119"/>
                  </a:cubicBezTo>
                  <a:cubicBezTo>
                    <a:pt x="11" y="111"/>
                    <a:pt x="13" y="103"/>
                    <a:pt x="17" y="94"/>
                  </a:cubicBezTo>
                  <a:cubicBezTo>
                    <a:pt x="21" y="85"/>
                    <a:pt x="26" y="77"/>
                    <a:pt x="33" y="69"/>
                  </a:cubicBezTo>
                  <a:cubicBezTo>
                    <a:pt x="41" y="61"/>
                    <a:pt x="50" y="54"/>
                    <a:pt x="60" y="48"/>
                  </a:cubicBezTo>
                  <a:cubicBezTo>
                    <a:pt x="71" y="42"/>
                    <a:pt x="83" y="37"/>
                    <a:pt x="96" y="35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23" y="32"/>
                    <a:pt x="123" y="32"/>
                    <a:pt x="123" y="32"/>
                  </a:cubicBezTo>
                  <a:cubicBezTo>
                    <a:pt x="123" y="32"/>
                    <a:pt x="123" y="32"/>
                    <a:pt x="123" y="32"/>
                  </a:cubicBezTo>
                  <a:cubicBezTo>
                    <a:pt x="137" y="32"/>
                    <a:pt x="149" y="33"/>
                    <a:pt x="161" y="34"/>
                  </a:cubicBezTo>
                  <a:cubicBezTo>
                    <a:pt x="172" y="36"/>
                    <a:pt x="184" y="38"/>
                    <a:pt x="196" y="40"/>
                  </a:cubicBezTo>
                  <a:cubicBezTo>
                    <a:pt x="187" y="87"/>
                    <a:pt x="187" y="87"/>
                    <a:pt x="187" y="87"/>
                  </a:cubicBezTo>
                  <a:cubicBezTo>
                    <a:pt x="176" y="83"/>
                    <a:pt x="166" y="80"/>
                    <a:pt x="155" y="77"/>
                  </a:cubicBezTo>
                  <a:cubicBezTo>
                    <a:pt x="143" y="74"/>
                    <a:pt x="133" y="73"/>
                    <a:pt x="123" y="72"/>
                  </a:cubicBezTo>
                  <a:cubicBezTo>
                    <a:pt x="123" y="159"/>
                    <a:pt x="123" y="159"/>
                    <a:pt x="123" y="159"/>
                  </a:cubicBezTo>
                  <a:cubicBezTo>
                    <a:pt x="132" y="163"/>
                    <a:pt x="143" y="168"/>
                    <a:pt x="153" y="172"/>
                  </a:cubicBezTo>
                  <a:cubicBezTo>
                    <a:pt x="163" y="177"/>
                    <a:pt x="173" y="183"/>
                    <a:pt x="181" y="191"/>
                  </a:cubicBezTo>
                  <a:cubicBezTo>
                    <a:pt x="190" y="198"/>
                    <a:pt x="197" y="208"/>
                    <a:pt x="202" y="219"/>
                  </a:cubicBezTo>
                  <a:cubicBezTo>
                    <a:pt x="207" y="230"/>
                    <a:pt x="210" y="244"/>
                    <a:pt x="210" y="261"/>
                  </a:cubicBezTo>
                  <a:moveTo>
                    <a:pt x="65" y="110"/>
                  </a:moveTo>
                  <a:cubicBezTo>
                    <a:pt x="65" y="119"/>
                    <a:pt x="68" y="127"/>
                    <a:pt x="74" y="133"/>
                  </a:cubicBezTo>
                  <a:cubicBezTo>
                    <a:pt x="80" y="139"/>
                    <a:pt x="87" y="144"/>
                    <a:pt x="96" y="148"/>
                  </a:cubicBezTo>
                  <a:cubicBezTo>
                    <a:pt x="96" y="73"/>
                    <a:pt x="96" y="73"/>
                    <a:pt x="96" y="73"/>
                  </a:cubicBezTo>
                  <a:cubicBezTo>
                    <a:pt x="88" y="74"/>
                    <a:pt x="82" y="76"/>
                    <a:pt x="77" y="79"/>
                  </a:cubicBezTo>
                  <a:cubicBezTo>
                    <a:pt x="73" y="81"/>
                    <a:pt x="70" y="85"/>
                    <a:pt x="68" y="90"/>
                  </a:cubicBezTo>
                  <a:cubicBezTo>
                    <a:pt x="66" y="95"/>
                    <a:pt x="65" y="102"/>
                    <a:pt x="65" y="110"/>
                  </a:cubicBezTo>
                  <a:moveTo>
                    <a:pt x="155" y="269"/>
                  </a:moveTo>
                  <a:cubicBezTo>
                    <a:pt x="155" y="260"/>
                    <a:pt x="152" y="252"/>
                    <a:pt x="146" y="246"/>
                  </a:cubicBezTo>
                  <a:cubicBezTo>
                    <a:pt x="140" y="240"/>
                    <a:pt x="132" y="235"/>
                    <a:pt x="123" y="230"/>
                  </a:cubicBezTo>
                  <a:cubicBezTo>
                    <a:pt x="123" y="316"/>
                    <a:pt x="123" y="316"/>
                    <a:pt x="123" y="316"/>
                  </a:cubicBezTo>
                  <a:cubicBezTo>
                    <a:pt x="126" y="316"/>
                    <a:pt x="129" y="315"/>
                    <a:pt x="132" y="314"/>
                  </a:cubicBezTo>
                  <a:cubicBezTo>
                    <a:pt x="134" y="313"/>
                    <a:pt x="137" y="312"/>
                    <a:pt x="140" y="311"/>
                  </a:cubicBezTo>
                  <a:cubicBezTo>
                    <a:pt x="144" y="309"/>
                    <a:pt x="148" y="305"/>
                    <a:pt x="151" y="298"/>
                  </a:cubicBezTo>
                  <a:cubicBezTo>
                    <a:pt x="154" y="290"/>
                    <a:pt x="155" y="281"/>
                    <a:pt x="155" y="269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8" name="Freeform 65"/>
            <p:cNvSpPr>
              <a:spLocks noEditPoints="1"/>
            </p:cNvSpPr>
            <p:nvPr/>
          </p:nvSpPr>
          <p:spPr bwMode="auto">
            <a:xfrm>
              <a:off x="4354962" y="4408698"/>
              <a:ext cx="334608" cy="624108"/>
            </a:xfrm>
            <a:custGeom>
              <a:avLst/>
              <a:gdLst>
                <a:gd name="T0" fmla="*/ 123 w 210"/>
                <a:gd name="T1" fmla="*/ 316 h 392"/>
                <a:gd name="T2" fmla="*/ 123 w 210"/>
                <a:gd name="T3" fmla="*/ 230 h 392"/>
                <a:gd name="T4" fmla="*/ 146 w 210"/>
                <a:gd name="T5" fmla="*/ 246 h 392"/>
                <a:gd name="T6" fmla="*/ 155 w 210"/>
                <a:gd name="T7" fmla="*/ 269 h 392"/>
                <a:gd name="T8" fmla="*/ 151 w 210"/>
                <a:gd name="T9" fmla="*/ 298 h 392"/>
                <a:gd name="T10" fmla="*/ 140 w 210"/>
                <a:gd name="T11" fmla="*/ 311 h 392"/>
                <a:gd name="T12" fmla="*/ 132 w 210"/>
                <a:gd name="T13" fmla="*/ 314 h 392"/>
                <a:gd name="T14" fmla="*/ 123 w 210"/>
                <a:gd name="T15" fmla="*/ 316 h 392"/>
                <a:gd name="T16" fmla="*/ 96 w 210"/>
                <a:gd name="T17" fmla="*/ 148 h 392"/>
                <a:gd name="T18" fmla="*/ 74 w 210"/>
                <a:gd name="T19" fmla="*/ 133 h 392"/>
                <a:gd name="T20" fmla="*/ 65 w 210"/>
                <a:gd name="T21" fmla="*/ 110 h 392"/>
                <a:gd name="T22" fmla="*/ 68 w 210"/>
                <a:gd name="T23" fmla="*/ 90 h 392"/>
                <a:gd name="T24" fmla="*/ 77 w 210"/>
                <a:gd name="T25" fmla="*/ 79 h 392"/>
                <a:gd name="T26" fmla="*/ 96 w 210"/>
                <a:gd name="T27" fmla="*/ 73 h 392"/>
                <a:gd name="T28" fmla="*/ 96 w 210"/>
                <a:gd name="T29" fmla="*/ 148 h 392"/>
                <a:gd name="T30" fmla="*/ 123 w 210"/>
                <a:gd name="T31" fmla="*/ 0 h 392"/>
                <a:gd name="T32" fmla="*/ 96 w 210"/>
                <a:gd name="T33" fmla="*/ 0 h 392"/>
                <a:gd name="T34" fmla="*/ 96 w 210"/>
                <a:gd name="T35" fmla="*/ 35 h 392"/>
                <a:gd name="T36" fmla="*/ 60 w 210"/>
                <a:gd name="T37" fmla="*/ 48 h 392"/>
                <a:gd name="T38" fmla="*/ 33 w 210"/>
                <a:gd name="T39" fmla="*/ 69 h 392"/>
                <a:gd name="T40" fmla="*/ 17 w 210"/>
                <a:gd name="T41" fmla="*/ 94 h 392"/>
                <a:gd name="T42" fmla="*/ 11 w 210"/>
                <a:gd name="T43" fmla="*/ 119 h 392"/>
                <a:gd name="T44" fmla="*/ 19 w 210"/>
                <a:gd name="T45" fmla="*/ 160 h 392"/>
                <a:gd name="T46" fmla="*/ 39 w 210"/>
                <a:gd name="T47" fmla="*/ 188 h 392"/>
                <a:gd name="T48" fmla="*/ 66 w 210"/>
                <a:gd name="T49" fmla="*/ 206 h 392"/>
                <a:gd name="T50" fmla="*/ 96 w 210"/>
                <a:gd name="T51" fmla="*/ 219 h 392"/>
                <a:gd name="T52" fmla="*/ 96 w 210"/>
                <a:gd name="T53" fmla="*/ 318 h 392"/>
                <a:gd name="T54" fmla="*/ 74 w 210"/>
                <a:gd name="T55" fmla="*/ 314 h 392"/>
                <a:gd name="T56" fmla="*/ 51 w 210"/>
                <a:gd name="T57" fmla="*/ 306 h 392"/>
                <a:gd name="T58" fmla="*/ 31 w 210"/>
                <a:gd name="T59" fmla="*/ 297 h 392"/>
                <a:gd name="T60" fmla="*/ 15 w 210"/>
                <a:gd name="T61" fmla="*/ 288 h 392"/>
                <a:gd name="T62" fmla="*/ 0 w 210"/>
                <a:gd name="T63" fmla="*/ 335 h 392"/>
                <a:gd name="T64" fmla="*/ 20 w 210"/>
                <a:gd name="T65" fmla="*/ 345 h 392"/>
                <a:gd name="T66" fmla="*/ 41 w 210"/>
                <a:gd name="T67" fmla="*/ 352 h 392"/>
                <a:gd name="T68" fmla="*/ 64 w 210"/>
                <a:gd name="T69" fmla="*/ 357 h 392"/>
                <a:gd name="T70" fmla="*/ 91 w 210"/>
                <a:gd name="T71" fmla="*/ 358 h 392"/>
                <a:gd name="T72" fmla="*/ 94 w 210"/>
                <a:gd name="T73" fmla="*/ 358 h 392"/>
                <a:gd name="T74" fmla="*/ 96 w 210"/>
                <a:gd name="T75" fmla="*/ 358 h 392"/>
                <a:gd name="T76" fmla="*/ 96 w 210"/>
                <a:gd name="T77" fmla="*/ 392 h 392"/>
                <a:gd name="T78" fmla="*/ 123 w 210"/>
                <a:gd name="T79" fmla="*/ 392 h 392"/>
                <a:gd name="T80" fmla="*/ 123 w 210"/>
                <a:gd name="T81" fmla="*/ 355 h 392"/>
                <a:gd name="T82" fmla="*/ 159 w 210"/>
                <a:gd name="T83" fmla="*/ 341 h 392"/>
                <a:gd name="T84" fmla="*/ 187 w 210"/>
                <a:gd name="T85" fmla="*/ 318 h 392"/>
                <a:gd name="T86" fmla="*/ 204 w 210"/>
                <a:gd name="T87" fmla="*/ 290 h 392"/>
                <a:gd name="T88" fmla="*/ 210 w 210"/>
                <a:gd name="T89" fmla="*/ 261 h 392"/>
                <a:gd name="T90" fmla="*/ 202 w 210"/>
                <a:gd name="T91" fmla="*/ 219 h 392"/>
                <a:gd name="T92" fmla="*/ 181 w 210"/>
                <a:gd name="T93" fmla="*/ 191 h 392"/>
                <a:gd name="T94" fmla="*/ 153 w 210"/>
                <a:gd name="T95" fmla="*/ 172 h 392"/>
                <a:gd name="T96" fmla="*/ 123 w 210"/>
                <a:gd name="T97" fmla="*/ 159 h 392"/>
                <a:gd name="T98" fmla="*/ 123 w 210"/>
                <a:gd name="T99" fmla="*/ 72 h 392"/>
                <a:gd name="T100" fmla="*/ 155 w 210"/>
                <a:gd name="T101" fmla="*/ 77 h 392"/>
                <a:gd name="T102" fmla="*/ 187 w 210"/>
                <a:gd name="T103" fmla="*/ 87 h 392"/>
                <a:gd name="T104" fmla="*/ 196 w 210"/>
                <a:gd name="T105" fmla="*/ 40 h 392"/>
                <a:gd name="T106" fmla="*/ 161 w 210"/>
                <a:gd name="T107" fmla="*/ 34 h 392"/>
                <a:gd name="T108" fmla="*/ 123 w 210"/>
                <a:gd name="T109" fmla="*/ 32 h 392"/>
                <a:gd name="T110" fmla="*/ 123 w 210"/>
                <a:gd name="T111" fmla="*/ 32 h 392"/>
                <a:gd name="T112" fmla="*/ 123 w 210"/>
                <a:gd name="T113" fmla="*/ 0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10" h="392">
                  <a:moveTo>
                    <a:pt x="123" y="316"/>
                  </a:moveTo>
                  <a:cubicBezTo>
                    <a:pt x="123" y="230"/>
                    <a:pt x="123" y="230"/>
                    <a:pt x="123" y="230"/>
                  </a:cubicBezTo>
                  <a:cubicBezTo>
                    <a:pt x="132" y="235"/>
                    <a:pt x="140" y="240"/>
                    <a:pt x="146" y="246"/>
                  </a:cubicBezTo>
                  <a:cubicBezTo>
                    <a:pt x="152" y="252"/>
                    <a:pt x="155" y="260"/>
                    <a:pt x="155" y="269"/>
                  </a:cubicBezTo>
                  <a:cubicBezTo>
                    <a:pt x="155" y="281"/>
                    <a:pt x="154" y="290"/>
                    <a:pt x="151" y="298"/>
                  </a:cubicBezTo>
                  <a:cubicBezTo>
                    <a:pt x="148" y="305"/>
                    <a:pt x="144" y="309"/>
                    <a:pt x="140" y="311"/>
                  </a:cubicBezTo>
                  <a:cubicBezTo>
                    <a:pt x="137" y="312"/>
                    <a:pt x="134" y="313"/>
                    <a:pt x="132" y="314"/>
                  </a:cubicBezTo>
                  <a:cubicBezTo>
                    <a:pt x="129" y="315"/>
                    <a:pt x="126" y="316"/>
                    <a:pt x="123" y="316"/>
                  </a:cubicBezTo>
                  <a:moveTo>
                    <a:pt x="96" y="148"/>
                  </a:moveTo>
                  <a:cubicBezTo>
                    <a:pt x="87" y="144"/>
                    <a:pt x="80" y="139"/>
                    <a:pt x="74" y="133"/>
                  </a:cubicBezTo>
                  <a:cubicBezTo>
                    <a:pt x="68" y="127"/>
                    <a:pt x="65" y="119"/>
                    <a:pt x="65" y="110"/>
                  </a:cubicBezTo>
                  <a:cubicBezTo>
                    <a:pt x="65" y="102"/>
                    <a:pt x="66" y="95"/>
                    <a:pt x="68" y="90"/>
                  </a:cubicBezTo>
                  <a:cubicBezTo>
                    <a:pt x="70" y="85"/>
                    <a:pt x="73" y="81"/>
                    <a:pt x="77" y="79"/>
                  </a:cubicBezTo>
                  <a:cubicBezTo>
                    <a:pt x="82" y="76"/>
                    <a:pt x="88" y="74"/>
                    <a:pt x="96" y="73"/>
                  </a:cubicBezTo>
                  <a:cubicBezTo>
                    <a:pt x="96" y="148"/>
                    <a:pt x="96" y="148"/>
                    <a:pt x="96" y="148"/>
                  </a:cubicBezTo>
                  <a:moveTo>
                    <a:pt x="123" y="0"/>
                  </a:moveTo>
                  <a:cubicBezTo>
                    <a:pt x="96" y="0"/>
                    <a:pt x="96" y="0"/>
                    <a:pt x="96" y="0"/>
                  </a:cubicBezTo>
                  <a:cubicBezTo>
                    <a:pt x="96" y="35"/>
                    <a:pt x="96" y="35"/>
                    <a:pt x="96" y="35"/>
                  </a:cubicBezTo>
                  <a:cubicBezTo>
                    <a:pt x="83" y="37"/>
                    <a:pt x="71" y="42"/>
                    <a:pt x="60" y="48"/>
                  </a:cubicBezTo>
                  <a:cubicBezTo>
                    <a:pt x="50" y="54"/>
                    <a:pt x="41" y="61"/>
                    <a:pt x="33" y="69"/>
                  </a:cubicBezTo>
                  <a:cubicBezTo>
                    <a:pt x="26" y="77"/>
                    <a:pt x="21" y="85"/>
                    <a:pt x="17" y="94"/>
                  </a:cubicBezTo>
                  <a:cubicBezTo>
                    <a:pt x="13" y="103"/>
                    <a:pt x="11" y="111"/>
                    <a:pt x="11" y="119"/>
                  </a:cubicBezTo>
                  <a:cubicBezTo>
                    <a:pt x="11" y="136"/>
                    <a:pt x="13" y="149"/>
                    <a:pt x="19" y="160"/>
                  </a:cubicBezTo>
                  <a:cubicBezTo>
                    <a:pt x="24" y="171"/>
                    <a:pt x="30" y="180"/>
                    <a:pt x="39" y="188"/>
                  </a:cubicBezTo>
                  <a:cubicBezTo>
                    <a:pt x="47" y="195"/>
                    <a:pt x="56" y="201"/>
                    <a:pt x="66" y="206"/>
                  </a:cubicBezTo>
                  <a:cubicBezTo>
                    <a:pt x="76" y="211"/>
                    <a:pt x="86" y="215"/>
                    <a:pt x="96" y="219"/>
                  </a:cubicBezTo>
                  <a:cubicBezTo>
                    <a:pt x="96" y="318"/>
                    <a:pt x="96" y="318"/>
                    <a:pt x="96" y="318"/>
                  </a:cubicBezTo>
                  <a:cubicBezTo>
                    <a:pt x="89" y="317"/>
                    <a:pt x="82" y="316"/>
                    <a:pt x="74" y="314"/>
                  </a:cubicBezTo>
                  <a:cubicBezTo>
                    <a:pt x="66" y="312"/>
                    <a:pt x="59" y="309"/>
                    <a:pt x="51" y="306"/>
                  </a:cubicBezTo>
                  <a:cubicBezTo>
                    <a:pt x="44" y="304"/>
                    <a:pt x="37" y="301"/>
                    <a:pt x="31" y="297"/>
                  </a:cubicBezTo>
                  <a:cubicBezTo>
                    <a:pt x="25" y="294"/>
                    <a:pt x="19" y="291"/>
                    <a:pt x="15" y="288"/>
                  </a:cubicBezTo>
                  <a:cubicBezTo>
                    <a:pt x="0" y="335"/>
                    <a:pt x="0" y="335"/>
                    <a:pt x="0" y="335"/>
                  </a:cubicBezTo>
                  <a:cubicBezTo>
                    <a:pt x="7" y="339"/>
                    <a:pt x="13" y="342"/>
                    <a:pt x="20" y="345"/>
                  </a:cubicBezTo>
                  <a:cubicBezTo>
                    <a:pt x="27" y="348"/>
                    <a:pt x="34" y="350"/>
                    <a:pt x="41" y="352"/>
                  </a:cubicBezTo>
                  <a:cubicBezTo>
                    <a:pt x="48" y="354"/>
                    <a:pt x="56" y="356"/>
                    <a:pt x="64" y="357"/>
                  </a:cubicBezTo>
                  <a:cubicBezTo>
                    <a:pt x="73" y="358"/>
                    <a:pt x="82" y="358"/>
                    <a:pt x="91" y="358"/>
                  </a:cubicBezTo>
                  <a:cubicBezTo>
                    <a:pt x="92" y="358"/>
                    <a:pt x="93" y="358"/>
                    <a:pt x="94" y="358"/>
                  </a:cubicBezTo>
                  <a:cubicBezTo>
                    <a:pt x="94" y="358"/>
                    <a:pt x="95" y="358"/>
                    <a:pt x="96" y="358"/>
                  </a:cubicBezTo>
                  <a:cubicBezTo>
                    <a:pt x="96" y="392"/>
                    <a:pt x="96" y="392"/>
                    <a:pt x="96" y="392"/>
                  </a:cubicBezTo>
                  <a:cubicBezTo>
                    <a:pt x="123" y="392"/>
                    <a:pt x="123" y="392"/>
                    <a:pt x="123" y="392"/>
                  </a:cubicBezTo>
                  <a:cubicBezTo>
                    <a:pt x="123" y="355"/>
                    <a:pt x="123" y="355"/>
                    <a:pt x="123" y="355"/>
                  </a:cubicBezTo>
                  <a:cubicBezTo>
                    <a:pt x="136" y="352"/>
                    <a:pt x="148" y="347"/>
                    <a:pt x="159" y="341"/>
                  </a:cubicBezTo>
                  <a:cubicBezTo>
                    <a:pt x="170" y="334"/>
                    <a:pt x="179" y="327"/>
                    <a:pt x="187" y="318"/>
                  </a:cubicBezTo>
                  <a:cubicBezTo>
                    <a:pt x="194" y="310"/>
                    <a:pt x="200" y="300"/>
                    <a:pt x="204" y="290"/>
                  </a:cubicBezTo>
                  <a:cubicBezTo>
                    <a:pt x="208" y="281"/>
                    <a:pt x="210" y="271"/>
                    <a:pt x="210" y="261"/>
                  </a:cubicBezTo>
                  <a:cubicBezTo>
                    <a:pt x="210" y="244"/>
                    <a:pt x="207" y="230"/>
                    <a:pt x="202" y="219"/>
                  </a:cubicBezTo>
                  <a:cubicBezTo>
                    <a:pt x="197" y="208"/>
                    <a:pt x="190" y="198"/>
                    <a:pt x="181" y="191"/>
                  </a:cubicBezTo>
                  <a:cubicBezTo>
                    <a:pt x="173" y="183"/>
                    <a:pt x="163" y="177"/>
                    <a:pt x="153" y="172"/>
                  </a:cubicBezTo>
                  <a:cubicBezTo>
                    <a:pt x="143" y="168"/>
                    <a:pt x="132" y="163"/>
                    <a:pt x="123" y="159"/>
                  </a:cubicBezTo>
                  <a:cubicBezTo>
                    <a:pt x="123" y="72"/>
                    <a:pt x="123" y="72"/>
                    <a:pt x="123" y="72"/>
                  </a:cubicBezTo>
                  <a:cubicBezTo>
                    <a:pt x="133" y="73"/>
                    <a:pt x="143" y="74"/>
                    <a:pt x="155" y="77"/>
                  </a:cubicBezTo>
                  <a:cubicBezTo>
                    <a:pt x="166" y="80"/>
                    <a:pt x="176" y="83"/>
                    <a:pt x="187" y="87"/>
                  </a:cubicBezTo>
                  <a:cubicBezTo>
                    <a:pt x="196" y="40"/>
                    <a:pt x="196" y="40"/>
                    <a:pt x="196" y="40"/>
                  </a:cubicBezTo>
                  <a:cubicBezTo>
                    <a:pt x="184" y="38"/>
                    <a:pt x="172" y="36"/>
                    <a:pt x="161" y="34"/>
                  </a:cubicBezTo>
                  <a:cubicBezTo>
                    <a:pt x="149" y="33"/>
                    <a:pt x="137" y="32"/>
                    <a:pt x="123" y="32"/>
                  </a:cubicBezTo>
                  <a:cubicBezTo>
                    <a:pt x="123" y="32"/>
                    <a:pt x="123" y="32"/>
                    <a:pt x="123" y="32"/>
                  </a:cubicBezTo>
                  <a:cubicBezTo>
                    <a:pt x="123" y="0"/>
                    <a:pt x="123" y="0"/>
                    <a:pt x="123" y="0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9" name="Freeform 66"/>
            <p:cNvSpPr>
              <a:spLocks/>
            </p:cNvSpPr>
            <p:nvPr/>
          </p:nvSpPr>
          <p:spPr bwMode="auto">
            <a:xfrm>
              <a:off x="4098452" y="4268661"/>
              <a:ext cx="888697" cy="1039506"/>
            </a:xfrm>
            <a:custGeom>
              <a:avLst/>
              <a:gdLst>
                <a:gd name="T0" fmla="*/ 558 w 558"/>
                <a:gd name="T1" fmla="*/ 279 h 653"/>
                <a:gd name="T2" fmla="*/ 279 w 558"/>
                <a:gd name="T3" fmla="*/ 0 h 653"/>
                <a:gd name="T4" fmla="*/ 0 w 558"/>
                <a:gd name="T5" fmla="*/ 279 h 653"/>
                <a:gd name="T6" fmla="*/ 279 w 558"/>
                <a:gd name="T7" fmla="*/ 558 h 653"/>
                <a:gd name="T8" fmla="*/ 292 w 558"/>
                <a:gd name="T9" fmla="*/ 558 h 653"/>
                <a:gd name="T10" fmla="*/ 404 w 558"/>
                <a:gd name="T11" fmla="*/ 653 h 653"/>
                <a:gd name="T12" fmla="*/ 416 w 558"/>
                <a:gd name="T13" fmla="*/ 522 h 653"/>
                <a:gd name="T14" fmla="*/ 558 w 558"/>
                <a:gd name="T15" fmla="*/ 279 h 6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8" h="653">
                  <a:moveTo>
                    <a:pt x="558" y="279"/>
                  </a:moveTo>
                  <a:cubicBezTo>
                    <a:pt x="558" y="125"/>
                    <a:pt x="433" y="0"/>
                    <a:pt x="279" y="0"/>
                  </a:cubicBezTo>
                  <a:cubicBezTo>
                    <a:pt x="125" y="0"/>
                    <a:pt x="0" y="125"/>
                    <a:pt x="0" y="279"/>
                  </a:cubicBezTo>
                  <a:cubicBezTo>
                    <a:pt x="0" y="433"/>
                    <a:pt x="125" y="558"/>
                    <a:pt x="279" y="558"/>
                  </a:cubicBezTo>
                  <a:cubicBezTo>
                    <a:pt x="283" y="558"/>
                    <a:pt x="287" y="558"/>
                    <a:pt x="292" y="558"/>
                  </a:cubicBezTo>
                  <a:cubicBezTo>
                    <a:pt x="404" y="653"/>
                    <a:pt x="404" y="653"/>
                    <a:pt x="404" y="653"/>
                  </a:cubicBezTo>
                  <a:cubicBezTo>
                    <a:pt x="416" y="522"/>
                    <a:pt x="416" y="522"/>
                    <a:pt x="416" y="522"/>
                  </a:cubicBezTo>
                  <a:cubicBezTo>
                    <a:pt x="501" y="474"/>
                    <a:pt x="558" y="383"/>
                    <a:pt x="558" y="279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0" name="Freeform 97"/>
            <p:cNvSpPr>
              <a:spLocks noEditPoints="1"/>
            </p:cNvSpPr>
            <p:nvPr/>
          </p:nvSpPr>
          <p:spPr bwMode="auto">
            <a:xfrm>
              <a:off x="4291003" y="4558160"/>
              <a:ext cx="206016" cy="245065"/>
            </a:xfrm>
            <a:custGeom>
              <a:avLst/>
              <a:gdLst>
                <a:gd name="T0" fmla="*/ 37 w 129"/>
                <a:gd name="T1" fmla="*/ 106 h 154"/>
                <a:gd name="T2" fmla="*/ 21 w 129"/>
                <a:gd name="T3" fmla="*/ 154 h 154"/>
                <a:gd name="T4" fmla="*/ 0 w 129"/>
                <a:gd name="T5" fmla="*/ 154 h 154"/>
                <a:gd name="T6" fmla="*/ 53 w 129"/>
                <a:gd name="T7" fmla="*/ 0 h 154"/>
                <a:gd name="T8" fmla="*/ 77 w 129"/>
                <a:gd name="T9" fmla="*/ 0 h 154"/>
                <a:gd name="T10" fmla="*/ 129 w 129"/>
                <a:gd name="T11" fmla="*/ 154 h 154"/>
                <a:gd name="T12" fmla="*/ 108 w 129"/>
                <a:gd name="T13" fmla="*/ 154 h 154"/>
                <a:gd name="T14" fmla="*/ 92 w 129"/>
                <a:gd name="T15" fmla="*/ 106 h 154"/>
                <a:gd name="T16" fmla="*/ 37 w 129"/>
                <a:gd name="T17" fmla="*/ 106 h 154"/>
                <a:gd name="T18" fmla="*/ 88 w 129"/>
                <a:gd name="T19" fmla="*/ 90 h 154"/>
                <a:gd name="T20" fmla="*/ 72 w 129"/>
                <a:gd name="T21" fmla="*/ 46 h 154"/>
                <a:gd name="T22" fmla="*/ 64 w 129"/>
                <a:gd name="T23" fmla="*/ 18 h 154"/>
                <a:gd name="T24" fmla="*/ 64 w 129"/>
                <a:gd name="T25" fmla="*/ 18 h 154"/>
                <a:gd name="T26" fmla="*/ 56 w 129"/>
                <a:gd name="T27" fmla="*/ 45 h 154"/>
                <a:gd name="T28" fmla="*/ 41 w 129"/>
                <a:gd name="T29" fmla="*/ 90 h 154"/>
                <a:gd name="T30" fmla="*/ 88 w 129"/>
                <a:gd name="T31" fmla="*/ 9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9" h="154">
                  <a:moveTo>
                    <a:pt x="37" y="106"/>
                  </a:moveTo>
                  <a:cubicBezTo>
                    <a:pt x="21" y="154"/>
                    <a:pt x="21" y="154"/>
                    <a:pt x="21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129" y="154"/>
                    <a:pt x="129" y="154"/>
                    <a:pt x="129" y="154"/>
                  </a:cubicBezTo>
                  <a:cubicBezTo>
                    <a:pt x="108" y="154"/>
                    <a:pt x="108" y="154"/>
                    <a:pt x="108" y="154"/>
                  </a:cubicBezTo>
                  <a:cubicBezTo>
                    <a:pt x="92" y="106"/>
                    <a:pt x="92" y="106"/>
                    <a:pt x="92" y="106"/>
                  </a:cubicBezTo>
                  <a:lnTo>
                    <a:pt x="37" y="106"/>
                  </a:lnTo>
                  <a:close/>
                  <a:moveTo>
                    <a:pt x="88" y="90"/>
                  </a:moveTo>
                  <a:cubicBezTo>
                    <a:pt x="72" y="46"/>
                    <a:pt x="72" y="46"/>
                    <a:pt x="72" y="46"/>
                  </a:cubicBezTo>
                  <a:cubicBezTo>
                    <a:pt x="69" y="36"/>
                    <a:pt x="67" y="26"/>
                    <a:pt x="64" y="18"/>
                  </a:cubicBezTo>
                  <a:cubicBezTo>
                    <a:pt x="64" y="18"/>
                    <a:pt x="64" y="18"/>
                    <a:pt x="64" y="18"/>
                  </a:cubicBezTo>
                  <a:cubicBezTo>
                    <a:pt x="62" y="26"/>
                    <a:pt x="59" y="36"/>
                    <a:pt x="56" y="45"/>
                  </a:cubicBezTo>
                  <a:cubicBezTo>
                    <a:pt x="41" y="90"/>
                    <a:pt x="41" y="90"/>
                    <a:pt x="41" y="90"/>
                  </a:cubicBezTo>
                  <a:lnTo>
                    <a:pt x="88" y="9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1" name="Freeform 98"/>
            <p:cNvSpPr>
              <a:spLocks noEditPoints="1"/>
            </p:cNvSpPr>
            <p:nvPr/>
          </p:nvSpPr>
          <p:spPr bwMode="auto">
            <a:xfrm>
              <a:off x="4528662" y="4427549"/>
              <a:ext cx="156195" cy="248431"/>
            </a:xfrm>
            <a:custGeom>
              <a:avLst/>
              <a:gdLst>
                <a:gd name="T0" fmla="*/ 0 w 98"/>
                <a:gd name="T1" fmla="*/ 3 h 156"/>
                <a:gd name="T2" fmla="*/ 37 w 98"/>
                <a:gd name="T3" fmla="*/ 0 h 156"/>
                <a:gd name="T4" fmla="*/ 79 w 98"/>
                <a:gd name="T5" fmla="*/ 11 h 156"/>
                <a:gd name="T6" fmla="*/ 92 w 98"/>
                <a:gd name="T7" fmla="*/ 38 h 156"/>
                <a:gd name="T8" fmla="*/ 66 w 98"/>
                <a:gd name="T9" fmla="*/ 72 h 156"/>
                <a:gd name="T10" fmla="*/ 66 w 98"/>
                <a:gd name="T11" fmla="*/ 73 h 156"/>
                <a:gd name="T12" fmla="*/ 98 w 98"/>
                <a:gd name="T13" fmla="*/ 111 h 156"/>
                <a:gd name="T14" fmla="*/ 84 w 98"/>
                <a:gd name="T15" fmla="*/ 142 h 156"/>
                <a:gd name="T16" fmla="*/ 31 w 98"/>
                <a:gd name="T17" fmla="*/ 156 h 156"/>
                <a:gd name="T18" fmla="*/ 0 w 98"/>
                <a:gd name="T19" fmla="*/ 155 h 156"/>
                <a:gd name="T20" fmla="*/ 0 w 98"/>
                <a:gd name="T21" fmla="*/ 3 h 156"/>
                <a:gd name="T22" fmla="*/ 20 w 98"/>
                <a:gd name="T23" fmla="*/ 66 h 156"/>
                <a:gd name="T24" fmla="*/ 38 w 98"/>
                <a:gd name="T25" fmla="*/ 66 h 156"/>
                <a:gd name="T26" fmla="*/ 72 w 98"/>
                <a:gd name="T27" fmla="*/ 40 h 156"/>
                <a:gd name="T28" fmla="*/ 38 w 98"/>
                <a:gd name="T29" fmla="*/ 15 h 156"/>
                <a:gd name="T30" fmla="*/ 20 w 98"/>
                <a:gd name="T31" fmla="*/ 16 h 156"/>
                <a:gd name="T32" fmla="*/ 20 w 98"/>
                <a:gd name="T33" fmla="*/ 66 h 156"/>
                <a:gd name="T34" fmla="*/ 20 w 98"/>
                <a:gd name="T35" fmla="*/ 140 h 156"/>
                <a:gd name="T36" fmla="*/ 37 w 98"/>
                <a:gd name="T37" fmla="*/ 141 h 156"/>
                <a:gd name="T38" fmla="*/ 77 w 98"/>
                <a:gd name="T39" fmla="*/ 111 h 156"/>
                <a:gd name="T40" fmla="*/ 37 w 98"/>
                <a:gd name="T41" fmla="*/ 81 h 156"/>
                <a:gd name="T42" fmla="*/ 20 w 98"/>
                <a:gd name="T43" fmla="*/ 81 h 156"/>
                <a:gd name="T44" fmla="*/ 20 w 98"/>
                <a:gd name="T45" fmla="*/ 14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8" h="156">
                  <a:moveTo>
                    <a:pt x="0" y="3"/>
                  </a:moveTo>
                  <a:cubicBezTo>
                    <a:pt x="9" y="1"/>
                    <a:pt x="23" y="0"/>
                    <a:pt x="37" y="0"/>
                  </a:cubicBezTo>
                  <a:cubicBezTo>
                    <a:pt x="57" y="0"/>
                    <a:pt x="69" y="3"/>
                    <a:pt x="79" y="11"/>
                  </a:cubicBezTo>
                  <a:cubicBezTo>
                    <a:pt x="87" y="17"/>
                    <a:pt x="92" y="26"/>
                    <a:pt x="92" y="38"/>
                  </a:cubicBezTo>
                  <a:cubicBezTo>
                    <a:pt x="92" y="53"/>
                    <a:pt x="82" y="66"/>
                    <a:pt x="66" y="72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80" y="76"/>
                    <a:pt x="98" y="88"/>
                    <a:pt x="98" y="111"/>
                  </a:cubicBezTo>
                  <a:cubicBezTo>
                    <a:pt x="98" y="124"/>
                    <a:pt x="92" y="134"/>
                    <a:pt x="84" y="142"/>
                  </a:cubicBezTo>
                  <a:cubicBezTo>
                    <a:pt x="74" y="152"/>
                    <a:pt x="56" y="156"/>
                    <a:pt x="31" y="156"/>
                  </a:cubicBezTo>
                  <a:cubicBezTo>
                    <a:pt x="18" y="156"/>
                    <a:pt x="7" y="156"/>
                    <a:pt x="0" y="155"/>
                  </a:cubicBezTo>
                  <a:lnTo>
                    <a:pt x="0" y="3"/>
                  </a:lnTo>
                  <a:close/>
                  <a:moveTo>
                    <a:pt x="20" y="66"/>
                  </a:moveTo>
                  <a:cubicBezTo>
                    <a:pt x="38" y="66"/>
                    <a:pt x="38" y="66"/>
                    <a:pt x="38" y="66"/>
                  </a:cubicBezTo>
                  <a:cubicBezTo>
                    <a:pt x="59" y="66"/>
                    <a:pt x="72" y="55"/>
                    <a:pt x="72" y="40"/>
                  </a:cubicBezTo>
                  <a:cubicBezTo>
                    <a:pt x="72" y="22"/>
                    <a:pt x="58" y="15"/>
                    <a:pt x="38" y="15"/>
                  </a:cubicBezTo>
                  <a:cubicBezTo>
                    <a:pt x="29" y="15"/>
                    <a:pt x="23" y="16"/>
                    <a:pt x="20" y="16"/>
                  </a:cubicBezTo>
                  <a:lnTo>
                    <a:pt x="20" y="66"/>
                  </a:lnTo>
                  <a:close/>
                  <a:moveTo>
                    <a:pt x="20" y="140"/>
                  </a:moveTo>
                  <a:cubicBezTo>
                    <a:pt x="24" y="141"/>
                    <a:pt x="30" y="141"/>
                    <a:pt x="37" y="141"/>
                  </a:cubicBezTo>
                  <a:cubicBezTo>
                    <a:pt x="58" y="141"/>
                    <a:pt x="77" y="133"/>
                    <a:pt x="77" y="111"/>
                  </a:cubicBezTo>
                  <a:cubicBezTo>
                    <a:pt x="77" y="90"/>
                    <a:pt x="58" y="81"/>
                    <a:pt x="37" y="81"/>
                  </a:cubicBezTo>
                  <a:cubicBezTo>
                    <a:pt x="20" y="81"/>
                    <a:pt x="20" y="81"/>
                    <a:pt x="20" y="81"/>
                  </a:cubicBezTo>
                  <a:lnTo>
                    <a:pt x="20" y="14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2" name="Freeform 99"/>
            <p:cNvSpPr>
              <a:spLocks/>
            </p:cNvSpPr>
            <p:nvPr/>
          </p:nvSpPr>
          <p:spPr bwMode="auto">
            <a:xfrm>
              <a:off x="4552226" y="4741286"/>
              <a:ext cx="157542" cy="213422"/>
            </a:xfrm>
            <a:custGeom>
              <a:avLst/>
              <a:gdLst>
                <a:gd name="T0" fmla="*/ 99 w 99"/>
                <a:gd name="T1" fmla="*/ 128 h 134"/>
                <a:gd name="T2" fmla="*/ 64 w 99"/>
                <a:gd name="T3" fmla="*/ 134 h 134"/>
                <a:gd name="T4" fmla="*/ 0 w 99"/>
                <a:gd name="T5" fmla="*/ 68 h 134"/>
                <a:gd name="T6" fmla="*/ 68 w 99"/>
                <a:gd name="T7" fmla="*/ 0 h 134"/>
                <a:gd name="T8" fmla="*/ 99 w 99"/>
                <a:gd name="T9" fmla="*/ 5 h 134"/>
                <a:gd name="T10" fmla="*/ 95 w 99"/>
                <a:gd name="T11" fmla="*/ 19 h 134"/>
                <a:gd name="T12" fmla="*/ 69 w 99"/>
                <a:gd name="T13" fmla="*/ 14 h 134"/>
                <a:gd name="T14" fmla="*/ 18 w 99"/>
                <a:gd name="T15" fmla="*/ 67 h 134"/>
                <a:gd name="T16" fmla="*/ 68 w 99"/>
                <a:gd name="T17" fmla="*/ 119 h 134"/>
                <a:gd name="T18" fmla="*/ 95 w 99"/>
                <a:gd name="T19" fmla="*/ 114 h 134"/>
                <a:gd name="T20" fmla="*/ 99 w 99"/>
                <a:gd name="T21" fmla="*/ 12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9" h="134">
                  <a:moveTo>
                    <a:pt x="99" y="128"/>
                  </a:moveTo>
                  <a:cubicBezTo>
                    <a:pt x="93" y="131"/>
                    <a:pt x="80" y="134"/>
                    <a:pt x="64" y="134"/>
                  </a:cubicBezTo>
                  <a:cubicBezTo>
                    <a:pt x="28" y="134"/>
                    <a:pt x="0" y="111"/>
                    <a:pt x="0" y="68"/>
                  </a:cubicBezTo>
                  <a:cubicBezTo>
                    <a:pt x="0" y="27"/>
                    <a:pt x="28" y="0"/>
                    <a:pt x="68" y="0"/>
                  </a:cubicBezTo>
                  <a:cubicBezTo>
                    <a:pt x="84" y="0"/>
                    <a:pt x="95" y="3"/>
                    <a:pt x="99" y="5"/>
                  </a:cubicBezTo>
                  <a:cubicBezTo>
                    <a:pt x="95" y="19"/>
                    <a:pt x="95" y="19"/>
                    <a:pt x="95" y="19"/>
                  </a:cubicBezTo>
                  <a:cubicBezTo>
                    <a:pt x="89" y="16"/>
                    <a:pt x="80" y="14"/>
                    <a:pt x="69" y="14"/>
                  </a:cubicBezTo>
                  <a:cubicBezTo>
                    <a:pt x="38" y="14"/>
                    <a:pt x="18" y="33"/>
                    <a:pt x="18" y="67"/>
                  </a:cubicBezTo>
                  <a:cubicBezTo>
                    <a:pt x="18" y="99"/>
                    <a:pt x="36" y="119"/>
                    <a:pt x="68" y="119"/>
                  </a:cubicBezTo>
                  <a:cubicBezTo>
                    <a:pt x="78" y="119"/>
                    <a:pt x="89" y="117"/>
                    <a:pt x="95" y="114"/>
                  </a:cubicBezTo>
                  <a:lnTo>
                    <a:pt x="99" y="12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4188457" y="2675044"/>
            <a:ext cx="722020" cy="842870"/>
            <a:chOff x="3918693" y="2872329"/>
            <a:chExt cx="788382" cy="920340"/>
          </a:xfrm>
        </p:grpSpPr>
        <p:sp>
          <p:nvSpPr>
            <p:cNvPr id="114" name="Freeform 73"/>
            <p:cNvSpPr>
              <a:spLocks/>
            </p:cNvSpPr>
            <p:nvPr/>
          </p:nvSpPr>
          <p:spPr bwMode="auto">
            <a:xfrm>
              <a:off x="3918693" y="2872329"/>
              <a:ext cx="788382" cy="920340"/>
            </a:xfrm>
            <a:custGeom>
              <a:avLst/>
              <a:gdLst>
                <a:gd name="T0" fmla="*/ 495 w 495"/>
                <a:gd name="T1" fmla="*/ 247 h 578"/>
                <a:gd name="T2" fmla="*/ 248 w 495"/>
                <a:gd name="T3" fmla="*/ 0 h 578"/>
                <a:gd name="T4" fmla="*/ 0 w 495"/>
                <a:gd name="T5" fmla="*/ 247 h 578"/>
                <a:gd name="T6" fmla="*/ 248 w 495"/>
                <a:gd name="T7" fmla="*/ 494 h 578"/>
                <a:gd name="T8" fmla="*/ 259 w 495"/>
                <a:gd name="T9" fmla="*/ 494 h 578"/>
                <a:gd name="T10" fmla="*/ 359 w 495"/>
                <a:gd name="T11" fmla="*/ 578 h 578"/>
                <a:gd name="T12" fmla="*/ 369 w 495"/>
                <a:gd name="T13" fmla="*/ 462 h 578"/>
                <a:gd name="T14" fmla="*/ 495 w 495"/>
                <a:gd name="T15" fmla="*/ 247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5" h="578">
                  <a:moveTo>
                    <a:pt x="495" y="247"/>
                  </a:moveTo>
                  <a:cubicBezTo>
                    <a:pt x="495" y="110"/>
                    <a:pt x="384" y="0"/>
                    <a:pt x="248" y="0"/>
                  </a:cubicBezTo>
                  <a:cubicBezTo>
                    <a:pt x="111" y="0"/>
                    <a:pt x="0" y="110"/>
                    <a:pt x="0" y="247"/>
                  </a:cubicBezTo>
                  <a:cubicBezTo>
                    <a:pt x="0" y="383"/>
                    <a:pt x="111" y="494"/>
                    <a:pt x="248" y="494"/>
                  </a:cubicBezTo>
                  <a:cubicBezTo>
                    <a:pt x="251" y="494"/>
                    <a:pt x="255" y="494"/>
                    <a:pt x="259" y="494"/>
                  </a:cubicBezTo>
                  <a:cubicBezTo>
                    <a:pt x="359" y="578"/>
                    <a:pt x="359" y="578"/>
                    <a:pt x="359" y="578"/>
                  </a:cubicBezTo>
                  <a:cubicBezTo>
                    <a:pt x="369" y="462"/>
                    <a:pt x="369" y="462"/>
                    <a:pt x="369" y="462"/>
                  </a:cubicBezTo>
                  <a:cubicBezTo>
                    <a:pt x="444" y="419"/>
                    <a:pt x="495" y="339"/>
                    <a:pt x="495" y="247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5" name="Freeform 100"/>
            <p:cNvSpPr>
              <a:spLocks noEditPoints="1"/>
            </p:cNvSpPr>
            <p:nvPr/>
          </p:nvSpPr>
          <p:spPr bwMode="auto">
            <a:xfrm>
              <a:off x="4149620" y="3238580"/>
              <a:ext cx="235639" cy="235639"/>
            </a:xfrm>
            <a:custGeom>
              <a:avLst/>
              <a:gdLst>
                <a:gd name="T0" fmla="*/ 148 w 148"/>
                <a:gd name="T1" fmla="*/ 145 h 148"/>
                <a:gd name="T2" fmla="*/ 145 w 148"/>
                <a:gd name="T3" fmla="*/ 148 h 148"/>
                <a:gd name="T4" fmla="*/ 3 w 148"/>
                <a:gd name="T5" fmla="*/ 148 h 148"/>
                <a:gd name="T6" fmla="*/ 0 w 148"/>
                <a:gd name="T7" fmla="*/ 145 h 148"/>
                <a:gd name="T8" fmla="*/ 0 w 148"/>
                <a:gd name="T9" fmla="*/ 3 h 148"/>
                <a:gd name="T10" fmla="*/ 3 w 148"/>
                <a:gd name="T11" fmla="*/ 0 h 148"/>
                <a:gd name="T12" fmla="*/ 145 w 148"/>
                <a:gd name="T13" fmla="*/ 0 h 148"/>
                <a:gd name="T14" fmla="*/ 148 w 148"/>
                <a:gd name="T15" fmla="*/ 3 h 148"/>
                <a:gd name="T16" fmla="*/ 148 w 148"/>
                <a:gd name="T17" fmla="*/ 145 h 148"/>
                <a:gd name="T18" fmla="*/ 4 w 148"/>
                <a:gd name="T19" fmla="*/ 140 h 148"/>
                <a:gd name="T20" fmla="*/ 144 w 148"/>
                <a:gd name="T21" fmla="*/ 140 h 148"/>
                <a:gd name="T22" fmla="*/ 144 w 148"/>
                <a:gd name="T23" fmla="*/ 8 h 148"/>
                <a:gd name="T24" fmla="*/ 4 w 148"/>
                <a:gd name="T25" fmla="*/ 8 h 148"/>
                <a:gd name="T26" fmla="*/ 4 w 148"/>
                <a:gd name="T27" fmla="*/ 14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" h="148">
                  <a:moveTo>
                    <a:pt x="148" y="145"/>
                  </a:moveTo>
                  <a:cubicBezTo>
                    <a:pt x="148" y="147"/>
                    <a:pt x="147" y="148"/>
                    <a:pt x="145" y="148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1" y="148"/>
                    <a:pt x="0" y="147"/>
                    <a:pt x="0" y="14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7" y="0"/>
                    <a:pt x="148" y="1"/>
                    <a:pt x="148" y="3"/>
                  </a:cubicBezTo>
                  <a:lnTo>
                    <a:pt x="148" y="145"/>
                  </a:lnTo>
                  <a:close/>
                  <a:moveTo>
                    <a:pt x="4" y="140"/>
                  </a:moveTo>
                  <a:cubicBezTo>
                    <a:pt x="144" y="140"/>
                    <a:pt x="144" y="140"/>
                    <a:pt x="144" y="140"/>
                  </a:cubicBezTo>
                  <a:cubicBezTo>
                    <a:pt x="144" y="8"/>
                    <a:pt x="144" y="8"/>
                    <a:pt x="144" y="8"/>
                  </a:cubicBezTo>
                  <a:cubicBezTo>
                    <a:pt x="4" y="8"/>
                    <a:pt x="4" y="8"/>
                    <a:pt x="4" y="8"/>
                  </a:cubicBezTo>
                  <a:lnTo>
                    <a:pt x="4" y="14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6" name="Freeform 101"/>
            <p:cNvSpPr>
              <a:spLocks/>
            </p:cNvSpPr>
            <p:nvPr/>
          </p:nvSpPr>
          <p:spPr bwMode="auto">
            <a:xfrm>
              <a:off x="4152986" y="3154423"/>
              <a:ext cx="316430" cy="93582"/>
            </a:xfrm>
            <a:custGeom>
              <a:avLst/>
              <a:gdLst>
                <a:gd name="T0" fmla="*/ 144 w 199"/>
                <a:gd name="T1" fmla="*/ 59 h 59"/>
                <a:gd name="T2" fmla="*/ 142 w 199"/>
                <a:gd name="T3" fmla="*/ 59 h 59"/>
                <a:gd name="T4" fmla="*/ 142 w 199"/>
                <a:gd name="T5" fmla="*/ 55 h 59"/>
                <a:gd name="T6" fmla="*/ 190 w 199"/>
                <a:gd name="T7" fmla="*/ 5 h 59"/>
                <a:gd name="T8" fmla="*/ 55 w 199"/>
                <a:gd name="T9" fmla="*/ 5 h 59"/>
                <a:gd name="T10" fmla="*/ 5 w 199"/>
                <a:gd name="T11" fmla="*/ 58 h 59"/>
                <a:gd name="T12" fmla="*/ 1 w 199"/>
                <a:gd name="T13" fmla="*/ 58 h 59"/>
                <a:gd name="T14" fmla="*/ 1 w 199"/>
                <a:gd name="T15" fmla="*/ 54 h 59"/>
                <a:gd name="T16" fmla="*/ 52 w 199"/>
                <a:gd name="T17" fmla="*/ 1 h 59"/>
                <a:gd name="T18" fmla="*/ 54 w 199"/>
                <a:gd name="T19" fmla="*/ 1 h 59"/>
                <a:gd name="T20" fmla="*/ 196 w 199"/>
                <a:gd name="T21" fmla="*/ 1 h 59"/>
                <a:gd name="T22" fmla="*/ 199 w 199"/>
                <a:gd name="T23" fmla="*/ 2 h 59"/>
                <a:gd name="T24" fmla="*/ 198 w 199"/>
                <a:gd name="T25" fmla="*/ 4 h 59"/>
                <a:gd name="T26" fmla="*/ 146 w 199"/>
                <a:gd name="T27" fmla="*/ 59 h 59"/>
                <a:gd name="T28" fmla="*/ 144 w 199"/>
                <a:gd name="T2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59">
                  <a:moveTo>
                    <a:pt x="144" y="59"/>
                  </a:moveTo>
                  <a:cubicBezTo>
                    <a:pt x="144" y="59"/>
                    <a:pt x="143" y="59"/>
                    <a:pt x="142" y="59"/>
                  </a:cubicBezTo>
                  <a:cubicBezTo>
                    <a:pt x="141" y="58"/>
                    <a:pt x="141" y="56"/>
                    <a:pt x="142" y="55"/>
                  </a:cubicBezTo>
                  <a:cubicBezTo>
                    <a:pt x="190" y="5"/>
                    <a:pt x="190" y="5"/>
                    <a:pt x="190" y="5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4" y="59"/>
                    <a:pt x="2" y="59"/>
                    <a:pt x="1" y="58"/>
                  </a:cubicBezTo>
                  <a:cubicBezTo>
                    <a:pt x="0" y="57"/>
                    <a:pt x="0" y="55"/>
                    <a:pt x="1" y="54"/>
                  </a:cubicBezTo>
                  <a:cubicBezTo>
                    <a:pt x="52" y="1"/>
                    <a:pt x="52" y="1"/>
                    <a:pt x="52" y="1"/>
                  </a:cubicBezTo>
                  <a:cubicBezTo>
                    <a:pt x="52" y="0"/>
                    <a:pt x="53" y="1"/>
                    <a:pt x="54" y="1"/>
                  </a:cubicBezTo>
                  <a:cubicBezTo>
                    <a:pt x="196" y="1"/>
                    <a:pt x="196" y="1"/>
                    <a:pt x="196" y="1"/>
                  </a:cubicBezTo>
                  <a:cubicBezTo>
                    <a:pt x="197" y="1"/>
                    <a:pt x="198" y="1"/>
                    <a:pt x="199" y="2"/>
                  </a:cubicBezTo>
                  <a:cubicBezTo>
                    <a:pt x="199" y="3"/>
                    <a:pt x="199" y="3"/>
                    <a:pt x="198" y="4"/>
                  </a:cubicBezTo>
                  <a:cubicBezTo>
                    <a:pt x="146" y="59"/>
                    <a:pt x="146" y="59"/>
                    <a:pt x="146" y="59"/>
                  </a:cubicBezTo>
                  <a:cubicBezTo>
                    <a:pt x="146" y="59"/>
                    <a:pt x="145" y="59"/>
                    <a:pt x="144" y="59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7" name="Freeform 102"/>
            <p:cNvSpPr>
              <a:spLocks/>
            </p:cNvSpPr>
            <p:nvPr/>
          </p:nvSpPr>
          <p:spPr bwMode="auto">
            <a:xfrm>
              <a:off x="4379199" y="3155770"/>
              <a:ext cx="93582" cy="318450"/>
            </a:xfrm>
            <a:custGeom>
              <a:avLst/>
              <a:gdLst>
                <a:gd name="T0" fmla="*/ 3 w 59"/>
                <a:gd name="T1" fmla="*/ 200 h 200"/>
                <a:gd name="T2" fmla="*/ 1 w 59"/>
                <a:gd name="T3" fmla="*/ 199 h 200"/>
                <a:gd name="T4" fmla="*/ 1 w 59"/>
                <a:gd name="T5" fmla="*/ 195 h 200"/>
                <a:gd name="T6" fmla="*/ 53 w 59"/>
                <a:gd name="T7" fmla="*/ 138 h 200"/>
                <a:gd name="T8" fmla="*/ 52 w 59"/>
                <a:gd name="T9" fmla="*/ 2 h 200"/>
                <a:gd name="T10" fmla="*/ 54 w 59"/>
                <a:gd name="T11" fmla="*/ 0 h 200"/>
                <a:gd name="T12" fmla="*/ 57 w 59"/>
                <a:gd name="T13" fmla="*/ 2 h 200"/>
                <a:gd name="T14" fmla="*/ 59 w 59"/>
                <a:gd name="T15" fmla="*/ 139 h 200"/>
                <a:gd name="T16" fmla="*/ 58 w 59"/>
                <a:gd name="T17" fmla="*/ 141 h 200"/>
                <a:gd name="T18" fmla="*/ 5 w 59"/>
                <a:gd name="T19" fmla="*/ 199 h 200"/>
                <a:gd name="T20" fmla="*/ 3 w 59"/>
                <a:gd name="T21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200">
                  <a:moveTo>
                    <a:pt x="3" y="200"/>
                  </a:moveTo>
                  <a:cubicBezTo>
                    <a:pt x="2" y="200"/>
                    <a:pt x="2" y="199"/>
                    <a:pt x="1" y="199"/>
                  </a:cubicBezTo>
                  <a:cubicBezTo>
                    <a:pt x="0" y="198"/>
                    <a:pt x="0" y="196"/>
                    <a:pt x="1" y="195"/>
                  </a:cubicBezTo>
                  <a:cubicBezTo>
                    <a:pt x="53" y="138"/>
                    <a:pt x="53" y="138"/>
                    <a:pt x="53" y="138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52" y="1"/>
                    <a:pt x="53" y="0"/>
                    <a:pt x="54" y="0"/>
                  </a:cubicBezTo>
                  <a:cubicBezTo>
                    <a:pt x="56" y="0"/>
                    <a:pt x="57" y="1"/>
                    <a:pt x="57" y="2"/>
                  </a:cubicBezTo>
                  <a:cubicBezTo>
                    <a:pt x="59" y="139"/>
                    <a:pt x="59" y="139"/>
                    <a:pt x="59" y="139"/>
                  </a:cubicBezTo>
                  <a:cubicBezTo>
                    <a:pt x="59" y="140"/>
                    <a:pt x="59" y="140"/>
                    <a:pt x="58" y="141"/>
                  </a:cubicBezTo>
                  <a:cubicBezTo>
                    <a:pt x="5" y="199"/>
                    <a:pt x="5" y="199"/>
                    <a:pt x="5" y="199"/>
                  </a:cubicBezTo>
                  <a:cubicBezTo>
                    <a:pt x="4" y="199"/>
                    <a:pt x="4" y="200"/>
                    <a:pt x="3" y="20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8" name="Freeform 103"/>
            <p:cNvSpPr>
              <a:spLocks/>
            </p:cNvSpPr>
            <p:nvPr/>
          </p:nvSpPr>
          <p:spPr bwMode="auto">
            <a:xfrm>
              <a:off x="4235796" y="3154423"/>
              <a:ext cx="9426" cy="20198"/>
            </a:xfrm>
            <a:custGeom>
              <a:avLst/>
              <a:gdLst>
                <a:gd name="T0" fmla="*/ 3 w 6"/>
                <a:gd name="T1" fmla="*/ 13 h 13"/>
                <a:gd name="T2" fmla="*/ 0 w 6"/>
                <a:gd name="T3" fmla="*/ 9 h 13"/>
                <a:gd name="T4" fmla="*/ 0 w 6"/>
                <a:gd name="T5" fmla="*/ 4 h 13"/>
                <a:gd name="T6" fmla="*/ 3 w 6"/>
                <a:gd name="T7" fmla="*/ 1 h 13"/>
                <a:gd name="T8" fmla="*/ 6 w 6"/>
                <a:gd name="T9" fmla="*/ 3 h 13"/>
                <a:gd name="T10" fmla="*/ 6 w 6"/>
                <a:gd name="T11" fmla="*/ 9 h 13"/>
                <a:gd name="T12" fmla="*/ 3 w 6"/>
                <a:gd name="T13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3">
                  <a:moveTo>
                    <a:pt x="3" y="13"/>
                  </a:moveTo>
                  <a:cubicBezTo>
                    <a:pt x="1" y="13"/>
                    <a:pt x="0" y="11"/>
                    <a:pt x="0" y="9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4" y="0"/>
                    <a:pt x="6" y="2"/>
                    <a:pt x="6" y="3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11"/>
                    <a:pt x="4" y="13"/>
                    <a:pt x="3" y="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9" name="Freeform 104"/>
            <p:cNvSpPr>
              <a:spLocks noEditPoints="1"/>
            </p:cNvSpPr>
            <p:nvPr/>
          </p:nvSpPr>
          <p:spPr bwMode="auto">
            <a:xfrm>
              <a:off x="4171837" y="3180007"/>
              <a:ext cx="74731" cy="273342"/>
            </a:xfrm>
            <a:custGeom>
              <a:avLst/>
              <a:gdLst>
                <a:gd name="T0" fmla="*/ 1 w 47"/>
                <a:gd name="T1" fmla="*/ 171 h 172"/>
                <a:gd name="T2" fmla="*/ 8 w 47"/>
                <a:gd name="T3" fmla="*/ 159 h 172"/>
                <a:gd name="T4" fmla="*/ 12 w 47"/>
                <a:gd name="T5" fmla="*/ 163 h 172"/>
                <a:gd name="T6" fmla="*/ 3 w 47"/>
                <a:gd name="T7" fmla="*/ 172 h 172"/>
                <a:gd name="T8" fmla="*/ 15 w 47"/>
                <a:gd name="T9" fmla="*/ 155 h 172"/>
                <a:gd name="T10" fmla="*/ 22 w 47"/>
                <a:gd name="T11" fmla="*/ 144 h 172"/>
                <a:gd name="T12" fmla="*/ 26 w 47"/>
                <a:gd name="T13" fmla="*/ 147 h 172"/>
                <a:gd name="T14" fmla="*/ 17 w 47"/>
                <a:gd name="T15" fmla="*/ 156 h 172"/>
                <a:gd name="T16" fmla="*/ 30 w 47"/>
                <a:gd name="T17" fmla="*/ 139 h 172"/>
                <a:gd name="T18" fmla="*/ 37 w 47"/>
                <a:gd name="T19" fmla="*/ 128 h 172"/>
                <a:gd name="T20" fmla="*/ 41 w 47"/>
                <a:gd name="T21" fmla="*/ 131 h 172"/>
                <a:gd name="T22" fmla="*/ 32 w 47"/>
                <a:gd name="T23" fmla="*/ 140 h 172"/>
                <a:gd name="T24" fmla="*/ 42 w 47"/>
                <a:gd name="T25" fmla="*/ 122 h 172"/>
                <a:gd name="T26" fmla="*/ 45 w 47"/>
                <a:gd name="T27" fmla="*/ 108 h 172"/>
                <a:gd name="T28" fmla="*/ 47 w 47"/>
                <a:gd name="T29" fmla="*/ 122 h 172"/>
                <a:gd name="T30" fmla="*/ 44 w 47"/>
                <a:gd name="T31" fmla="*/ 105 h 172"/>
                <a:gd name="T32" fmla="*/ 42 w 47"/>
                <a:gd name="T33" fmla="*/ 90 h 172"/>
                <a:gd name="T34" fmla="*/ 47 w 47"/>
                <a:gd name="T35" fmla="*/ 89 h 172"/>
                <a:gd name="T36" fmla="*/ 44 w 47"/>
                <a:gd name="T37" fmla="*/ 105 h 172"/>
                <a:gd name="T38" fmla="*/ 41 w 47"/>
                <a:gd name="T39" fmla="*/ 80 h 172"/>
                <a:gd name="T40" fmla="*/ 44 w 47"/>
                <a:gd name="T41" fmla="*/ 65 h 172"/>
                <a:gd name="T42" fmla="*/ 47 w 47"/>
                <a:gd name="T43" fmla="*/ 80 h 172"/>
                <a:gd name="T44" fmla="*/ 44 w 47"/>
                <a:gd name="T45" fmla="*/ 61 h 172"/>
                <a:gd name="T46" fmla="*/ 41 w 47"/>
                <a:gd name="T47" fmla="*/ 47 h 172"/>
                <a:gd name="T48" fmla="*/ 46 w 47"/>
                <a:gd name="T49" fmla="*/ 46 h 172"/>
                <a:gd name="T50" fmla="*/ 44 w 47"/>
                <a:gd name="T51" fmla="*/ 61 h 172"/>
                <a:gd name="T52" fmla="*/ 41 w 47"/>
                <a:gd name="T53" fmla="*/ 35 h 172"/>
                <a:gd name="T54" fmla="*/ 43 w 47"/>
                <a:gd name="T55" fmla="*/ 22 h 172"/>
                <a:gd name="T56" fmla="*/ 46 w 47"/>
                <a:gd name="T57" fmla="*/ 35 h 172"/>
                <a:gd name="T58" fmla="*/ 43 w 47"/>
                <a:gd name="T59" fmla="*/ 37 h 172"/>
                <a:gd name="T60" fmla="*/ 40 w 47"/>
                <a:gd name="T61" fmla="*/ 12 h 172"/>
                <a:gd name="T62" fmla="*/ 43 w 47"/>
                <a:gd name="T63" fmla="*/ 0 h 172"/>
                <a:gd name="T64" fmla="*/ 46 w 47"/>
                <a:gd name="T65" fmla="*/ 1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7" h="172">
                  <a:moveTo>
                    <a:pt x="3" y="172"/>
                  </a:moveTo>
                  <a:cubicBezTo>
                    <a:pt x="2" y="172"/>
                    <a:pt x="1" y="172"/>
                    <a:pt x="1" y="171"/>
                  </a:cubicBezTo>
                  <a:cubicBezTo>
                    <a:pt x="0" y="170"/>
                    <a:pt x="0" y="168"/>
                    <a:pt x="1" y="167"/>
                  </a:cubicBezTo>
                  <a:cubicBezTo>
                    <a:pt x="8" y="159"/>
                    <a:pt x="8" y="159"/>
                    <a:pt x="8" y="159"/>
                  </a:cubicBezTo>
                  <a:cubicBezTo>
                    <a:pt x="9" y="158"/>
                    <a:pt x="11" y="158"/>
                    <a:pt x="12" y="159"/>
                  </a:cubicBezTo>
                  <a:cubicBezTo>
                    <a:pt x="13" y="160"/>
                    <a:pt x="13" y="162"/>
                    <a:pt x="12" y="163"/>
                  </a:cubicBezTo>
                  <a:cubicBezTo>
                    <a:pt x="5" y="171"/>
                    <a:pt x="5" y="171"/>
                    <a:pt x="5" y="171"/>
                  </a:cubicBezTo>
                  <a:cubicBezTo>
                    <a:pt x="4" y="171"/>
                    <a:pt x="3" y="172"/>
                    <a:pt x="3" y="172"/>
                  </a:cubicBezTo>
                  <a:close/>
                  <a:moveTo>
                    <a:pt x="17" y="156"/>
                  </a:moveTo>
                  <a:cubicBezTo>
                    <a:pt x="16" y="156"/>
                    <a:pt x="16" y="156"/>
                    <a:pt x="15" y="155"/>
                  </a:cubicBezTo>
                  <a:cubicBezTo>
                    <a:pt x="14" y="154"/>
                    <a:pt x="14" y="153"/>
                    <a:pt x="15" y="151"/>
                  </a:cubicBezTo>
                  <a:cubicBezTo>
                    <a:pt x="22" y="144"/>
                    <a:pt x="22" y="144"/>
                    <a:pt x="22" y="144"/>
                  </a:cubicBezTo>
                  <a:cubicBezTo>
                    <a:pt x="23" y="142"/>
                    <a:pt x="25" y="142"/>
                    <a:pt x="26" y="143"/>
                  </a:cubicBezTo>
                  <a:cubicBezTo>
                    <a:pt x="27" y="144"/>
                    <a:pt x="27" y="146"/>
                    <a:pt x="26" y="147"/>
                  </a:cubicBezTo>
                  <a:cubicBezTo>
                    <a:pt x="19" y="155"/>
                    <a:pt x="19" y="155"/>
                    <a:pt x="19" y="155"/>
                  </a:cubicBezTo>
                  <a:cubicBezTo>
                    <a:pt x="19" y="156"/>
                    <a:pt x="18" y="156"/>
                    <a:pt x="17" y="156"/>
                  </a:cubicBezTo>
                  <a:close/>
                  <a:moveTo>
                    <a:pt x="32" y="140"/>
                  </a:moveTo>
                  <a:cubicBezTo>
                    <a:pt x="31" y="140"/>
                    <a:pt x="30" y="140"/>
                    <a:pt x="30" y="139"/>
                  </a:cubicBezTo>
                  <a:cubicBezTo>
                    <a:pt x="29" y="138"/>
                    <a:pt x="29" y="137"/>
                    <a:pt x="30" y="136"/>
                  </a:cubicBezTo>
                  <a:cubicBezTo>
                    <a:pt x="37" y="128"/>
                    <a:pt x="37" y="128"/>
                    <a:pt x="37" y="128"/>
                  </a:cubicBezTo>
                  <a:cubicBezTo>
                    <a:pt x="38" y="127"/>
                    <a:pt x="40" y="127"/>
                    <a:pt x="41" y="128"/>
                  </a:cubicBezTo>
                  <a:cubicBezTo>
                    <a:pt x="42" y="129"/>
                    <a:pt x="42" y="130"/>
                    <a:pt x="41" y="13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3" y="140"/>
                    <a:pt x="32" y="140"/>
                    <a:pt x="32" y="140"/>
                  </a:cubicBezTo>
                  <a:close/>
                  <a:moveTo>
                    <a:pt x="45" y="125"/>
                  </a:moveTo>
                  <a:cubicBezTo>
                    <a:pt x="43" y="125"/>
                    <a:pt x="42" y="123"/>
                    <a:pt x="42" y="122"/>
                  </a:cubicBezTo>
                  <a:cubicBezTo>
                    <a:pt x="42" y="111"/>
                    <a:pt x="42" y="111"/>
                    <a:pt x="42" y="111"/>
                  </a:cubicBezTo>
                  <a:cubicBezTo>
                    <a:pt x="42" y="109"/>
                    <a:pt x="43" y="108"/>
                    <a:pt x="45" y="108"/>
                  </a:cubicBezTo>
                  <a:cubicBezTo>
                    <a:pt x="46" y="108"/>
                    <a:pt x="47" y="109"/>
                    <a:pt x="47" y="110"/>
                  </a:cubicBezTo>
                  <a:cubicBezTo>
                    <a:pt x="47" y="122"/>
                    <a:pt x="47" y="122"/>
                    <a:pt x="47" y="122"/>
                  </a:cubicBezTo>
                  <a:cubicBezTo>
                    <a:pt x="47" y="123"/>
                    <a:pt x="46" y="125"/>
                    <a:pt x="45" y="125"/>
                  </a:cubicBezTo>
                  <a:close/>
                  <a:moveTo>
                    <a:pt x="44" y="105"/>
                  </a:moveTo>
                  <a:cubicBezTo>
                    <a:pt x="43" y="105"/>
                    <a:pt x="42" y="103"/>
                    <a:pt x="42" y="101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2" y="88"/>
                    <a:pt x="43" y="87"/>
                    <a:pt x="44" y="87"/>
                  </a:cubicBezTo>
                  <a:cubicBezTo>
                    <a:pt x="46" y="86"/>
                    <a:pt x="47" y="88"/>
                    <a:pt x="47" y="89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7" y="103"/>
                    <a:pt x="46" y="105"/>
                    <a:pt x="44" y="105"/>
                  </a:cubicBezTo>
                  <a:close/>
                  <a:moveTo>
                    <a:pt x="44" y="85"/>
                  </a:moveTo>
                  <a:cubicBezTo>
                    <a:pt x="43" y="85"/>
                    <a:pt x="41" y="82"/>
                    <a:pt x="41" y="8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7"/>
                    <a:pt x="42" y="65"/>
                    <a:pt x="44" y="65"/>
                  </a:cubicBezTo>
                  <a:cubicBezTo>
                    <a:pt x="45" y="65"/>
                    <a:pt x="47" y="66"/>
                    <a:pt x="47" y="68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47" y="82"/>
                    <a:pt x="46" y="85"/>
                    <a:pt x="44" y="85"/>
                  </a:cubicBezTo>
                  <a:close/>
                  <a:moveTo>
                    <a:pt x="44" y="61"/>
                  </a:moveTo>
                  <a:cubicBezTo>
                    <a:pt x="42" y="61"/>
                    <a:pt x="41" y="59"/>
                    <a:pt x="41" y="58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45"/>
                    <a:pt x="42" y="44"/>
                    <a:pt x="44" y="44"/>
                  </a:cubicBezTo>
                  <a:cubicBezTo>
                    <a:pt x="45" y="43"/>
                    <a:pt x="46" y="45"/>
                    <a:pt x="46" y="46"/>
                  </a:cubicBezTo>
                  <a:cubicBezTo>
                    <a:pt x="47" y="58"/>
                    <a:pt x="47" y="58"/>
                    <a:pt x="47" y="58"/>
                  </a:cubicBezTo>
                  <a:cubicBezTo>
                    <a:pt x="47" y="59"/>
                    <a:pt x="45" y="61"/>
                    <a:pt x="44" y="61"/>
                  </a:cubicBezTo>
                  <a:close/>
                  <a:moveTo>
                    <a:pt x="43" y="37"/>
                  </a:moveTo>
                  <a:cubicBezTo>
                    <a:pt x="42" y="37"/>
                    <a:pt x="41" y="36"/>
                    <a:pt x="41" y="35"/>
                  </a:cubicBezTo>
                  <a:cubicBezTo>
                    <a:pt x="41" y="24"/>
                    <a:pt x="41" y="24"/>
                    <a:pt x="41" y="24"/>
                  </a:cubicBezTo>
                  <a:cubicBezTo>
                    <a:pt x="41" y="23"/>
                    <a:pt x="42" y="22"/>
                    <a:pt x="43" y="22"/>
                  </a:cubicBezTo>
                  <a:cubicBezTo>
                    <a:pt x="45" y="22"/>
                    <a:pt x="46" y="23"/>
                    <a:pt x="46" y="25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36"/>
                    <a:pt x="45" y="37"/>
                    <a:pt x="44" y="37"/>
                  </a:cubicBezTo>
                  <a:lnTo>
                    <a:pt x="43" y="37"/>
                  </a:lnTo>
                  <a:close/>
                  <a:moveTo>
                    <a:pt x="43" y="13"/>
                  </a:moveTo>
                  <a:cubicBezTo>
                    <a:pt x="42" y="13"/>
                    <a:pt x="40" y="14"/>
                    <a:pt x="40" y="12"/>
                  </a:cubicBezTo>
                  <a:cubicBezTo>
                    <a:pt x="40" y="2"/>
                    <a:pt x="40" y="2"/>
                    <a:pt x="40" y="2"/>
                  </a:cubicBezTo>
                  <a:cubicBezTo>
                    <a:pt x="40" y="1"/>
                    <a:pt x="41" y="0"/>
                    <a:pt x="43" y="0"/>
                  </a:cubicBezTo>
                  <a:cubicBezTo>
                    <a:pt x="44" y="0"/>
                    <a:pt x="46" y="1"/>
                    <a:pt x="46" y="3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6" y="13"/>
                    <a:pt x="45" y="13"/>
                    <a:pt x="43" y="1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0" name="Freeform 105"/>
            <p:cNvSpPr>
              <a:spLocks/>
            </p:cNvSpPr>
            <p:nvPr/>
          </p:nvSpPr>
          <p:spPr bwMode="auto">
            <a:xfrm>
              <a:off x="4154332" y="3456715"/>
              <a:ext cx="14138" cy="16158"/>
            </a:xfrm>
            <a:custGeom>
              <a:avLst/>
              <a:gdLst>
                <a:gd name="T0" fmla="*/ 3 w 9"/>
                <a:gd name="T1" fmla="*/ 10 h 10"/>
                <a:gd name="T2" fmla="*/ 1 w 9"/>
                <a:gd name="T3" fmla="*/ 9 h 10"/>
                <a:gd name="T4" fmla="*/ 1 w 9"/>
                <a:gd name="T5" fmla="*/ 5 h 10"/>
                <a:gd name="T6" fmla="*/ 4 w 9"/>
                <a:gd name="T7" fmla="*/ 1 h 10"/>
                <a:gd name="T8" fmla="*/ 8 w 9"/>
                <a:gd name="T9" fmla="*/ 1 h 10"/>
                <a:gd name="T10" fmla="*/ 8 w 9"/>
                <a:gd name="T11" fmla="*/ 5 h 10"/>
                <a:gd name="T12" fmla="*/ 5 w 9"/>
                <a:gd name="T13" fmla="*/ 9 h 10"/>
                <a:gd name="T14" fmla="*/ 3 w 9"/>
                <a:gd name="T15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0">
                  <a:moveTo>
                    <a:pt x="3" y="10"/>
                  </a:moveTo>
                  <a:cubicBezTo>
                    <a:pt x="2" y="10"/>
                    <a:pt x="1" y="9"/>
                    <a:pt x="1" y="9"/>
                  </a:cubicBezTo>
                  <a:cubicBezTo>
                    <a:pt x="0" y="8"/>
                    <a:pt x="0" y="6"/>
                    <a:pt x="1" y="5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7" y="0"/>
                    <a:pt x="8" y="1"/>
                  </a:cubicBezTo>
                  <a:cubicBezTo>
                    <a:pt x="9" y="2"/>
                    <a:pt x="9" y="4"/>
                    <a:pt x="8" y="5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4" y="9"/>
                    <a:pt x="3" y="10"/>
                    <a:pt x="3" y="1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1" name="Freeform 106"/>
            <p:cNvSpPr>
              <a:spLocks/>
            </p:cNvSpPr>
            <p:nvPr/>
          </p:nvSpPr>
          <p:spPr bwMode="auto">
            <a:xfrm>
              <a:off x="4238489" y="3372558"/>
              <a:ext cx="17505" cy="6059"/>
            </a:xfrm>
            <a:custGeom>
              <a:avLst/>
              <a:gdLst>
                <a:gd name="T0" fmla="*/ 8 w 11"/>
                <a:gd name="T1" fmla="*/ 4 h 4"/>
                <a:gd name="T2" fmla="*/ 8 w 11"/>
                <a:gd name="T3" fmla="*/ 4 h 4"/>
                <a:gd name="T4" fmla="*/ 3 w 11"/>
                <a:gd name="T5" fmla="*/ 4 h 4"/>
                <a:gd name="T6" fmla="*/ 0 w 11"/>
                <a:gd name="T7" fmla="*/ 2 h 4"/>
                <a:gd name="T8" fmla="*/ 3 w 11"/>
                <a:gd name="T9" fmla="*/ 0 h 4"/>
                <a:gd name="T10" fmla="*/ 3 w 11"/>
                <a:gd name="T11" fmla="*/ 0 h 4"/>
                <a:gd name="T12" fmla="*/ 8 w 11"/>
                <a:gd name="T13" fmla="*/ 0 h 4"/>
                <a:gd name="T14" fmla="*/ 11 w 11"/>
                <a:gd name="T15" fmla="*/ 2 h 4"/>
                <a:gd name="T16" fmla="*/ 8 w 11"/>
                <a:gd name="T1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4">
                  <a:moveTo>
                    <a:pt x="8" y="4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1" y="4"/>
                    <a:pt x="0" y="4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0" y="0"/>
                    <a:pt x="11" y="0"/>
                    <a:pt x="11" y="2"/>
                  </a:cubicBezTo>
                  <a:cubicBezTo>
                    <a:pt x="11" y="3"/>
                    <a:pt x="10" y="4"/>
                    <a:pt x="8" y="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2" name="Freeform 107"/>
            <p:cNvSpPr>
              <a:spLocks noEditPoints="1"/>
            </p:cNvSpPr>
            <p:nvPr/>
          </p:nvSpPr>
          <p:spPr bwMode="auto">
            <a:xfrm>
              <a:off x="4266093" y="3365826"/>
              <a:ext cx="175046" cy="14138"/>
            </a:xfrm>
            <a:custGeom>
              <a:avLst/>
              <a:gdLst>
                <a:gd name="T0" fmla="*/ 108 w 110"/>
                <a:gd name="T1" fmla="*/ 8 h 9"/>
                <a:gd name="T2" fmla="*/ 107 w 110"/>
                <a:gd name="T3" fmla="*/ 8 h 9"/>
                <a:gd name="T4" fmla="*/ 96 w 110"/>
                <a:gd name="T5" fmla="*/ 9 h 9"/>
                <a:gd name="T6" fmla="*/ 93 w 110"/>
                <a:gd name="T7" fmla="*/ 6 h 9"/>
                <a:gd name="T8" fmla="*/ 96 w 110"/>
                <a:gd name="T9" fmla="*/ 4 h 9"/>
                <a:gd name="T10" fmla="*/ 108 w 110"/>
                <a:gd name="T11" fmla="*/ 4 h 9"/>
                <a:gd name="T12" fmla="*/ 110 w 110"/>
                <a:gd name="T13" fmla="*/ 6 h 9"/>
                <a:gd name="T14" fmla="*/ 108 w 110"/>
                <a:gd name="T15" fmla="*/ 8 h 9"/>
                <a:gd name="T16" fmla="*/ 84 w 110"/>
                <a:gd name="T17" fmla="*/ 8 h 9"/>
                <a:gd name="T18" fmla="*/ 84 w 110"/>
                <a:gd name="T19" fmla="*/ 8 h 9"/>
                <a:gd name="T20" fmla="*/ 73 w 110"/>
                <a:gd name="T21" fmla="*/ 9 h 9"/>
                <a:gd name="T22" fmla="*/ 70 w 110"/>
                <a:gd name="T23" fmla="*/ 4 h 9"/>
                <a:gd name="T24" fmla="*/ 73 w 110"/>
                <a:gd name="T25" fmla="*/ 0 h 9"/>
                <a:gd name="T26" fmla="*/ 73 w 110"/>
                <a:gd name="T27" fmla="*/ 0 h 9"/>
                <a:gd name="T28" fmla="*/ 84 w 110"/>
                <a:gd name="T29" fmla="*/ 2 h 9"/>
                <a:gd name="T30" fmla="*/ 87 w 110"/>
                <a:gd name="T31" fmla="*/ 5 h 9"/>
                <a:gd name="T32" fmla="*/ 84 w 110"/>
                <a:gd name="T33" fmla="*/ 8 h 9"/>
                <a:gd name="T34" fmla="*/ 61 w 110"/>
                <a:gd name="T35" fmla="*/ 8 h 9"/>
                <a:gd name="T36" fmla="*/ 61 w 110"/>
                <a:gd name="T37" fmla="*/ 8 h 9"/>
                <a:gd name="T38" fmla="*/ 49 w 110"/>
                <a:gd name="T39" fmla="*/ 9 h 9"/>
                <a:gd name="T40" fmla="*/ 47 w 110"/>
                <a:gd name="T41" fmla="*/ 4 h 9"/>
                <a:gd name="T42" fmla="*/ 49 w 110"/>
                <a:gd name="T43" fmla="*/ 0 h 9"/>
                <a:gd name="T44" fmla="*/ 49 w 110"/>
                <a:gd name="T45" fmla="*/ 0 h 9"/>
                <a:gd name="T46" fmla="*/ 61 w 110"/>
                <a:gd name="T47" fmla="*/ 2 h 9"/>
                <a:gd name="T48" fmla="*/ 64 w 110"/>
                <a:gd name="T49" fmla="*/ 5 h 9"/>
                <a:gd name="T50" fmla="*/ 61 w 110"/>
                <a:gd name="T51" fmla="*/ 8 h 9"/>
                <a:gd name="T52" fmla="*/ 38 w 110"/>
                <a:gd name="T53" fmla="*/ 8 h 9"/>
                <a:gd name="T54" fmla="*/ 38 w 110"/>
                <a:gd name="T55" fmla="*/ 8 h 9"/>
                <a:gd name="T56" fmla="*/ 26 w 110"/>
                <a:gd name="T57" fmla="*/ 8 h 9"/>
                <a:gd name="T58" fmla="*/ 23 w 110"/>
                <a:gd name="T59" fmla="*/ 4 h 9"/>
                <a:gd name="T60" fmla="*/ 26 w 110"/>
                <a:gd name="T61" fmla="*/ 0 h 9"/>
                <a:gd name="T62" fmla="*/ 26 w 110"/>
                <a:gd name="T63" fmla="*/ 0 h 9"/>
                <a:gd name="T64" fmla="*/ 38 w 110"/>
                <a:gd name="T65" fmla="*/ 2 h 9"/>
                <a:gd name="T66" fmla="*/ 40 w 110"/>
                <a:gd name="T67" fmla="*/ 5 h 9"/>
                <a:gd name="T68" fmla="*/ 38 w 110"/>
                <a:gd name="T69" fmla="*/ 8 h 9"/>
                <a:gd name="T70" fmla="*/ 14 w 110"/>
                <a:gd name="T71" fmla="*/ 8 h 9"/>
                <a:gd name="T72" fmla="*/ 14 w 110"/>
                <a:gd name="T73" fmla="*/ 8 h 9"/>
                <a:gd name="T74" fmla="*/ 3 w 110"/>
                <a:gd name="T75" fmla="*/ 8 h 9"/>
                <a:gd name="T76" fmla="*/ 0 w 110"/>
                <a:gd name="T77" fmla="*/ 4 h 9"/>
                <a:gd name="T78" fmla="*/ 3 w 110"/>
                <a:gd name="T79" fmla="*/ 0 h 9"/>
                <a:gd name="T80" fmla="*/ 3 w 110"/>
                <a:gd name="T81" fmla="*/ 0 h 9"/>
                <a:gd name="T82" fmla="*/ 15 w 110"/>
                <a:gd name="T83" fmla="*/ 2 h 9"/>
                <a:gd name="T84" fmla="*/ 17 w 110"/>
                <a:gd name="T85" fmla="*/ 5 h 9"/>
                <a:gd name="T86" fmla="*/ 14 w 110"/>
                <a:gd name="T87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0" h="9">
                  <a:moveTo>
                    <a:pt x="108" y="8"/>
                  </a:moveTo>
                  <a:cubicBezTo>
                    <a:pt x="107" y="8"/>
                    <a:pt x="107" y="8"/>
                    <a:pt x="107" y="8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94" y="9"/>
                    <a:pt x="93" y="8"/>
                    <a:pt x="93" y="6"/>
                  </a:cubicBezTo>
                  <a:cubicBezTo>
                    <a:pt x="93" y="5"/>
                    <a:pt x="94" y="4"/>
                    <a:pt x="96" y="4"/>
                  </a:cubicBezTo>
                  <a:cubicBezTo>
                    <a:pt x="108" y="4"/>
                    <a:pt x="108" y="4"/>
                    <a:pt x="108" y="4"/>
                  </a:cubicBezTo>
                  <a:cubicBezTo>
                    <a:pt x="109" y="4"/>
                    <a:pt x="110" y="4"/>
                    <a:pt x="110" y="6"/>
                  </a:cubicBezTo>
                  <a:cubicBezTo>
                    <a:pt x="110" y="8"/>
                    <a:pt x="109" y="8"/>
                    <a:pt x="108" y="8"/>
                  </a:cubicBezTo>
                  <a:close/>
                  <a:moveTo>
                    <a:pt x="84" y="8"/>
                  </a:moveTo>
                  <a:cubicBezTo>
                    <a:pt x="84" y="8"/>
                    <a:pt x="84" y="8"/>
                    <a:pt x="84" y="8"/>
                  </a:cubicBezTo>
                  <a:cubicBezTo>
                    <a:pt x="73" y="9"/>
                    <a:pt x="73" y="9"/>
                    <a:pt x="73" y="9"/>
                  </a:cubicBezTo>
                  <a:cubicBezTo>
                    <a:pt x="71" y="9"/>
                    <a:pt x="70" y="6"/>
                    <a:pt x="70" y="4"/>
                  </a:cubicBezTo>
                  <a:cubicBezTo>
                    <a:pt x="70" y="3"/>
                    <a:pt x="71" y="0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84" y="2"/>
                    <a:pt x="84" y="2"/>
                    <a:pt x="84" y="2"/>
                  </a:cubicBezTo>
                  <a:cubicBezTo>
                    <a:pt x="86" y="2"/>
                    <a:pt x="87" y="3"/>
                    <a:pt x="87" y="5"/>
                  </a:cubicBezTo>
                  <a:cubicBezTo>
                    <a:pt x="87" y="6"/>
                    <a:pt x="86" y="8"/>
                    <a:pt x="84" y="8"/>
                  </a:cubicBezTo>
                  <a:close/>
                  <a:moveTo>
                    <a:pt x="61" y="8"/>
                  </a:moveTo>
                  <a:cubicBezTo>
                    <a:pt x="61" y="8"/>
                    <a:pt x="61" y="8"/>
                    <a:pt x="61" y="8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48" y="9"/>
                    <a:pt x="47" y="6"/>
                    <a:pt x="47" y="4"/>
                  </a:cubicBezTo>
                  <a:cubicBezTo>
                    <a:pt x="47" y="3"/>
                    <a:pt x="48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3" y="2"/>
                    <a:pt x="64" y="3"/>
                    <a:pt x="64" y="5"/>
                  </a:cubicBezTo>
                  <a:cubicBezTo>
                    <a:pt x="64" y="6"/>
                    <a:pt x="63" y="8"/>
                    <a:pt x="61" y="8"/>
                  </a:cubicBezTo>
                  <a:close/>
                  <a:moveTo>
                    <a:pt x="38" y="8"/>
                  </a:moveTo>
                  <a:cubicBezTo>
                    <a:pt x="38" y="8"/>
                    <a:pt x="38" y="8"/>
                    <a:pt x="38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3" y="6"/>
                    <a:pt x="23" y="4"/>
                  </a:cubicBezTo>
                  <a:cubicBezTo>
                    <a:pt x="23" y="3"/>
                    <a:pt x="25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9" y="2"/>
                    <a:pt x="40" y="3"/>
                    <a:pt x="40" y="5"/>
                  </a:cubicBezTo>
                  <a:cubicBezTo>
                    <a:pt x="40" y="6"/>
                    <a:pt x="39" y="8"/>
                    <a:pt x="38" y="8"/>
                  </a:cubicBezTo>
                  <a:close/>
                  <a:moveTo>
                    <a:pt x="14" y="8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3"/>
                    <a:pt x="1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2"/>
                    <a:pt x="17" y="3"/>
                    <a:pt x="17" y="5"/>
                  </a:cubicBezTo>
                  <a:cubicBezTo>
                    <a:pt x="17" y="6"/>
                    <a:pt x="16" y="8"/>
                    <a:pt x="14" y="8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3" name="Freeform 108"/>
            <p:cNvSpPr>
              <a:spLocks/>
            </p:cNvSpPr>
            <p:nvPr/>
          </p:nvSpPr>
          <p:spPr bwMode="auto">
            <a:xfrm>
              <a:off x="4450565" y="3372558"/>
              <a:ext cx="17505" cy="7406"/>
            </a:xfrm>
            <a:custGeom>
              <a:avLst/>
              <a:gdLst>
                <a:gd name="T0" fmla="*/ 9 w 11"/>
                <a:gd name="T1" fmla="*/ 4 h 5"/>
                <a:gd name="T2" fmla="*/ 9 w 11"/>
                <a:gd name="T3" fmla="*/ 4 h 5"/>
                <a:gd name="T4" fmla="*/ 3 w 11"/>
                <a:gd name="T5" fmla="*/ 5 h 5"/>
                <a:gd name="T6" fmla="*/ 0 w 11"/>
                <a:gd name="T7" fmla="*/ 2 h 5"/>
                <a:gd name="T8" fmla="*/ 3 w 11"/>
                <a:gd name="T9" fmla="*/ 0 h 5"/>
                <a:gd name="T10" fmla="*/ 3 w 11"/>
                <a:gd name="T11" fmla="*/ 0 h 5"/>
                <a:gd name="T12" fmla="*/ 9 w 11"/>
                <a:gd name="T13" fmla="*/ 0 h 5"/>
                <a:gd name="T14" fmla="*/ 11 w 11"/>
                <a:gd name="T15" fmla="*/ 2 h 5"/>
                <a:gd name="T16" fmla="*/ 9 w 11"/>
                <a:gd name="T17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5">
                  <a:moveTo>
                    <a:pt x="9" y="4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0" y="4"/>
                    <a:pt x="0" y="2"/>
                  </a:cubicBezTo>
                  <a:cubicBezTo>
                    <a:pt x="0" y="1"/>
                    <a:pt x="2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0"/>
                    <a:pt x="11" y="2"/>
                  </a:cubicBezTo>
                  <a:cubicBezTo>
                    <a:pt x="11" y="3"/>
                    <a:pt x="10" y="4"/>
                    <a:pt x="9" y="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4" name="Freeform 109"/>
            <p:cNvSpPr>
              <a:spLocks noEditPoints="1"/>
            </p:cNvSpPr>
            <p:nvPr/>
          </p:nvSpPr>
          <p:spPr bwMode="auto">
            <a:xfrm>
              <a:off x="4085660" y="3155770"/>
              <a:ext cx="65306" cy="53860"/>
            </a:xfrm>
            <a:custGeom>
              <a:avLst/>
              <a:gdLst>
                <a:gd name="T0" fmla="*/ 2 w 41"/>
                <a:gd name="T1" fmla="*/ 11 h 34"/>
                <a:gd name="T2" fmla="*/ 21 w 41"/>
                <a:gd name="T3" fmla="*/ 0 h 34"/>
                <a:gd name="T4" fmla="*/ 39 w 41"/>
                <a:gd name="T5" fmla="*/ 11 h 34"/>
                <a:gd name="T6" fmla="*/ 39 w 41"/>
                <a:gd name="T7" fmla="*/ 27 h 34"/>
                <a:gd name="T8" fmla="*/ 41 w 41"/>
                <a:gd name="T9" fmla="*/ 33 h 34"/>
                <a:gd name="T10" fmla="*/ 30 w 41"/>
                <a:gd name="T11" fmla="*/ 33 h 34"/>
                <a:gd name="T12" fmla="*/ 29 w 41"/>
                <a:gd name="T13" fmla="*/ 30 h 34"/>
                <a:gd name="T14" fmla="*/ 14 w 41"/>
                <a:gd name="T15" fmla="*/ 34 h 34"/>
                <a:gd name="T16" fmla="*/ 0 w 41"/>
                <a:gd name="T17" fmla="*/ 24 h 34"/>
                <a:gd name="T18" fmla="*/ 13 w 41"/>
                <a:gd name="T19" fmla="*/ 14 h 34"/>
                <a:gd name="T20" fmla="*/ 24 w 41"/>
                <a:gd name="T21" fmla="*/ 13 h 34"/>
                <a:gd name="T22" fmla="*/ 29 w 41"/>
                <a:gd name="T23" fmla="*/ 10 h 34"/>
                <a:gd name="T24" fmla="*/ 20 w 41"/>
                <a:gd name="T25" fmla="*/ 6 h 34"/>
                <a:gd name="T26" fmla="*/ 12 w 41"/>
                <a:gd name="T27" fmla="*/ 11 h 34"/>
                <a:gd name="T28" fmla="*/ 2 w 41"/>
                <a:gd name="T29" fmla="*/ 11 h 34"/>
                <a:gd name="T30" fmla="*/ 29 w 41"/>
                <a:gd name="T31" fmla="*/ 17 h 34"/>
                <a:gd name="T32" fmla="*/ 23 w 41"/>
                <a:gd name="T33" fmla="*/ 19 h 34"/>
                <a:gd name="T34" fmla="*/ 17 w 41"/>
                <a:gd name="T35" fmla="*/ 19 h 34"/>
                <a:gd name="T36" fmla="*/ 11 w 41"/>
                <a:gd name="T37" fmla="*/ 24 h 34"/>
                <a:gd name="T38" fmla="*/ 18 w 41"/>
                <a:gd name="T39" fmla="*/ 28 h 34"/>
                <a:gd name="T40" fmla="*/ 29 w 41"/>
                <a:gd name="T41" fmla="*/ 20 h 34"/>
                <a:gd name="T42" fmla="*/ 29 w 41"/>
                <a:gd name="T43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34">
                  <a:moveTo>
                    <a:pt x="2" y="11"/>
                  </a:moveTo>
                  <a:cubicBezTo>
                    <a:pt x="3" y="1"/>
                    <a:pt x="12" y="0"/>
                    <a:pt x="21" y="0"/>
                  </a:cubicBezTo>
                  <a:cubicBezTo>
                    <a:pt x="36" y="0"/>
                    <a:pt x="39" y="5"/>
                    <a:pt x="39" y="11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9"/>
                    <a:pt x="40" y="31"/>
                    <a:pt x="41" y="33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0" y="32"/>
                    <a:pt x="29" y="31"/>
                    <a:pt x="29" y="30"/>
                  </a:cubicBezTo>
                  <a:cubicBezTo>
                    <a:pt x="26" y="33"/>
                    <a:pt x="19" y="34"/>
                    <a:pt x="14" y="34"/>
                  </a:cubicBezTo>
                  <a:cubicBezTo>
                    <a:pt x="6" y="34"/>
                    <a:pt x="0" y="31"/>
                    <a:pt x="0" y="24"/>
                  </a:cubicBezTo>
                  <a:cubicBezTo>
                    <a:pt x="0" y="16"/>
                    <a:pt x="7" y="14"/>
                    <a:pt x="13" y="14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8" y="13"/>
                    <a:pt x="29" y="12"/>
                    <a:pt x="29" y="10"/>
                  </a:cubicBezTo>
                  <a:cubicBezTo>
                    <a:pt x="29" y="7"/>
                    <a:pt x="27" y="6"/>
                    <a:pt x="20" y="6"/>
                  </a:cubicBezTo>
                  <a:cubicBezTo>
                    <a:pt x="16" y="6"/>
                    <a:pt x="14" y="6"/>
                    <a:pt x="12" y="11"/>
                  </a:cubicBezTo>
                  <a:lnTo>
                    <a:pt x="2" y="11"/>
                  </a:lnTo>
                  <a:close/>
                  <a:moveTo>
                    <a:pt x="29" y="17"/>
                  </a:moveTo>
                  <a:cubicBezTo>
                    <a:pt x="27" y="18"/>
                    <a:pt x="25" y="19"/>
                    <a:pt x="23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3" y="20"/>
                    <a:pt x="11" y="21"/>
                    <a:pt x="11" y="24"/>
                  </a:cubicBezTo>
                  <a:cubicBezTo>
                    <a:pt x="11" y="26"/>
                    <a:pt x="14" y="28"/>
                    <a:pt x="18" y="28"/>
                  </a:cubicBezTo>
                  <a:cubicBezTo>
                    <a:pt x="23" y="28"/>
                    <a:pt x="29" y="25"/>
                    <a:pt x="29" y="20"/>
                  </a:cubicBezTo>
                  <a:lnTo>
                    <a:pt x="29" y="17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5" name="Freeform 110"/>
            <p:cNvSpPr>
              <a:spLocks noEditPoints="1"/>
            </p:cNvSpPr>
            <p:nvPr/>
          </p:nvSpPr>
          <p:spPr bwMode="auto">
            <a:xfrm>
              <a:off x="4219638" y="3041317"/>
              <a:ext cx="66652" cy="71365"/>
            </a:xfrm>
            <a:custGeom>
              <a:avLst/>
              <a:gdLst>
                <a:gd name="T0" fmla="*/ 0 w 42"/>
                <a:gd name="T1" fmla="*/ 0 h 45"/>
                <a:gd name="T2" fmla="*/ 11 w 42"/>
                <a:gd name="T3" fmla="*/ 0 h 45"/>
                <a:gd name="T4" fmla="*/ 11 w 42"/>
                <a:gd name="T5" fmla="*/ 15 h 45"/>
                <a:gd name="T6" fmla="*/ 11 w 42"/>
                <a:gd name="T7" fmla="*/ 15 h 45"/>
                <a:gd name="T8" fmla="*/ 24 w 42"/>
                <a:gd name="T9" fmla="*/ 11 h 45"/>
                <a:gd name="T10" fmla="*/ 42 w 42"/>
                <a:gd name="T11" fmla="*/ 28 h 45"/>
                <a:gd name="T12" fmla="*/ 23 w 42"/>
                <a:gd name="T13" fmla="*/ 45 h 45"/>
                <a:gd name="T14" fmla="*/ 11 w 42"/>
                <a:gd name="T15" fmla="*/ 40 h 45"/>
                <a:gd name="T16" fmla="*/ 11 w 42"/>
                <a:gd name="T17" fmla="*/ 40 h 45"/>
                <a:gd name="T18" fmla="*/ 11 w 42"/>
                <a:gd name="T19" fmla="*/ 44 h 45"/>
                <a:gd name="T20" fmla="*/ 0 w 42"/>
                <a:gd name="T21" fmla="*/ 44 h 45"/>
                <a:gd name="T22" fmla="*/ 0 w 42"/>
                <a:gd name="T23" fmla="*/ 0 h 45"/>
                <a:gd name="T24" fmla="*/ 21 w 42"/>
                <a:gd name="T25" fmla="*/ 37 h 45"/>
                <a:gd name="T26" fmla="*/ 31 w 42"/>
                <a:gd name="T27" fmla="*/ 28 h 45"/>
                <a:gd name="T28" fmla="*/ 21 w 42"/>
                <a:gd name="T29" fmla="*/ 18 h 45"/>
                <a:gd name="T30" fmla="*/ 11 w 42"/>
                <a:gd name="T31" fmla="*/ 28 h 45"/>
                <a:gd name="T32" fmla="*/ 21 w 42"/>
                <a:gd name="T33" fmla="*/ 3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45">
                  <a:moveTo>
                    <a:pt x="0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3" y="13"/>
                    <a:pt x="18" y="11"/>
                    <a:pt x="24" y="11"/>
                  </a:cubicBezTo>
                  <a:cubicBezTo>
                    <a:pt x="34" y="11"/>
                    <a:pt x="42" y="17"/>
                    <a:pt x="42" y="28"/>
                  </a:cubicBezTo>
                  <a:cubicBezTo>
                    <a:pt x="42" y="39"/>
                    <a:pt x="33" y="45"/>
                    <a:pt x="23" y="45"/>
                  </a:cubicBezTo>
                  <a:cubicBezTo>
                    <a:pt x="18" y="45"/>
                    <a:pt x="15" y="44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0" y="44"/>
                    <a:pt x="0" y="44"/>
                    <a:pt x="0" y="44"/>
                  </a:cubicBezTo>
                  <a:lnTo>
                    <a:pt x="0" y="0"/>
                  </a:lnTo>
                  <a:close/>
                  <a:moveTo>
                    <a:pt x="21" y="37"/>
                  </a:moveTo>
                  <a:cubicBezTo>
                    <a:pt x="26" y="37"/>
                    <a:pt x="31" y="34"/>
                    <a:pt x="31" y="28"/>
                  </a:cubicBezTo>
                  <a:cubicBezTo>
                    <a:pt x="31" y="22"/>
                    <a:pt x="26" y="18"/>
                    <a:pt x="21" y="18"/>
                  </a:cubicBezTo>
                  <a:cubicBezTo>
                    <a:pt x="15" y="18"/>
                    <a:pt x="11" y="22"/>
                    <a:pt x="11" y="28"/>
                  </a:cubicBezTo>
                  <a:cubicBezTo>
                    <a:pt x="11" y="34"/>
                    <a:pt x="15" y="37"/>
                    <a:pt x="21" y="37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6" name="Freeform 111"/>
            <p:cNvSpPr>
              <a:spLocks/>
            </p:cNvSpPr>
            <p:nvPr/>
          </p:nvSpPr>
          <p:spPr bwMode="auto">
            <a:xfrm>
              <a:off x="4469416" y="3076326"/>
              <a:ext cx="65306" cy="55880"/>
            </a:xfrm>
            <a:custGeom>
              <a:avLst/>
              <a:gdLst>
                <a:gd name="T0" fmla="*/ 30 w 41"/>
                <a:gd name="T1" fmla="*/ 13 h 35"/>
                <a:gd name="T2" fmla="*/ 21 w 41"/>
                <a:gd name="T3" fmla="*/ 8 h 35"/>
                <a:gd name="T4" fmla="*/ 11 w 41"/>
                <a:gd name="T5" fmla="*/ 17 h 35"/>
                <a:gd name="T6" fmla="*/ 21 w 41"/>
                <a:gd name="T7" fmla="*/ 27 h 35"/>
                <a:gd name="T8" fmla="*/ 30 w 41"/>
                <a:gd name="T9" fmla="*/ 21 h 35"/>
                <a:gd name="T10" fmla="*/ 41 w 41"/>
                <a:gd name="T11" fmla="*/ 21 h 35"/>
                <a:gd name="T12" fmla="*/ 20 w 41"/>
                <a:gd name="T13" fmla="*/ 35 h 35"/>
                <a:gd name="T14" fmla="*/ 0 w 41"/>
                <a:gd name="T15" fmla="*/ 17 h 35"/>
                <a:gd name="T16" fmla="*/ 21 w 41"/>
                <a:gd name="T17" fmla="*/ 0 h 35"/>
                <a:gd name="T18" fmla="*/ 41 w 41"/>
                <a:gd name="T19" fmla="*/ 13 h 35"/>
                <a:gd name="T20" fmla="*/ 30 w 41"/>
                <a:gd name="T21" fmla="*/ 1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35">
                  <a:moveTo>
                    <a:pt x="30" y="13"/>
                  </a:moveTo>
                  <a:cubicBezTo>
                    <a:pt x="29" y="9"/>
                    <a:pt x="25" y="8"/>
                    <a:pt x="21" y="8"/>
                  </a:cubicBezTo>
                  <a:cubicBezTo>
                    <a:pt x="14" y="8"/>
                    <a:pt x="11" y="11"/>
                    <a:pt x="11" y="17"/>
                  </a:cubicBezTo>
                  <a:cubicBezTo>
                    <a:pt x="11" y="24"/>
                    <a:pt x="14" y="27"/>
                    <a:pt x="21" y="27"/>
                  </a:cubicBezTo>
                  <a:cubicBezTo>
                    <a:pt x="26" y="27"/>
                    <a:pt x="29" y="25"/>
                    <a:pt x="30" y="21"/>
                  </a:cubicBezTo>
                  <a:cubicBezTo>
                    <a:pt x="41" y="21"/>
                    <a:pt x="41" y="21"/>
                    <a:pt x="41" y="21"/>
                  </a:cubicBezTo>
                  <a:cubicBezTo>
                    <a:pt x="39" y="32"/>
                    <a:pt x="31" y="35"/>
                    <a:pt x="20" y="35"/>
                  </a:cubicBezTo>
                  <a:cubicBezTo>
                    <a:pt x="8" y="35"/>
                    <a:pt x="0" y="30"/>
                    <a:pt x="0" y="17"/>
                  </a:cubicBezTo>
                  <a:cubicBezTo>
                    <a:pt x="0" y="5"/>
                    <a:pt x="8" y="0"/>
                    <a:pt x="21" y="0"/>
                  </a:cubicBezTo>
                  <a:cubicBezTo>
                    <a:pt x="29" y="0"/>
                    <a:pt x="39" y="2"/>
                    <a:pt x="41" y="13"/>
                  </a:cubicBezTo>
                  <a:lnTo>
                    <a:pt x="30" y="1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4754483" y="1840191"/>
            <a:ext cx="654196" cy="763331"/>
            <a:chOff x="4536741" y="1960742"/>
            <a:chExt cx="714324" cy="833490"/>
          </a:xfrm>
        </p:grpSpPr>
        <p:sp>
          <p:nvSpPr>
            <p:cNvPr id="128" name="Freeform 71"/>
            <p:cNvSpPr>
              <a:spLocks/>
            </p:cNvSpPr>
            <p:nvPr/>
          </p:nvSpPr>
          <p:spPr bwMode="auto">
            <a:xfrm>
              <a:off x="4536741" y="1960742"/>
              <a:ext cx="714324" cy="833490"/>
            </a:xfrm>
            <a:custGeom>
              <a:avLst/>
              <a:gdLst>
                <a:gd name="T0" fmla="*/ 449 w 449"/>
                <a:gd name="T1" fmla="*/ 224 h 524"/>
                <a:gd name="T2" fmla="*/ 225 w 449"/>
                <a:gd name="T3" fmla="*/ 0 h 524"/>
                <a:gd name="T4" fmla="*/ 0 w 449"/>
                <a:gd name="T5" fmla="*/ 224 h 524"/>
                <a:gd name="T6" fmla="*/ 225 w 449"/>
                <a:gd name="T7" fmla="*/ 448 h 524"/>
                <a:gd name="T8" fmla="*/ 235 w 449"/>
                <a:gd name="T9" fmla="*/ 448 h 524"/>
                <a:gd name="T10" fmla="*/ 325 w 449"/>
                <a:gd name="T11" fmla="*/ 524 h 524"/>
                <a:gd name="T12" fmla="*/ 335 w 449"/>
                <a:gd name="T13" fmla="*/ 419 h 524"/>
                <a:gd name="T14" fmla="*/ 449 w 449"/>
                <a:gd name="T15" fmla="*/ 224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9" h="524">
                  <a:moveTo>
                    <a:pt x="449" y="224"/>
                  </a:moveTo>
                  <a:cubicBezTo>
                    <a:pt x="449" y="100"/>
                    <a:pt x="348" y="0"/>
                    <a:pt x="225" y="0"/>
                  </a:cubicBezTo>
                  <a:cubicBezTo>
                    <a:pt x="101" y="0"/>
                    <a:pt x="0" y="100"/>
                    <a:pt x="0" y="224"/>
                  </a:cubicBezTo>
                  <a:cubicBezTo>
                    <a:pt x="0" y="348"/>
                    <a:pt x="101" y="448"/>
                    <a:pt x="225" y="448"/>
                  </a:cubicBezTo>
                  <a:cubicBezTo>
                    <a:pt x="228" y="448"/>
                    <a:pt x="231" y="448"/>
                    <a:pt x="235" y="448"/>
                  </a:cubicBezTo>
                  <a:cubicBezTo>
                    <a:pt x="325" y="524"/>
                    <a:pt x="325" y="524"/>
                    <a:pt x="325" y="524"/>
                  </a:cubicBezTo>
                  <a:cubicBezTo>
                    <a:pt x="335" y="419"/>
                    <a:pt x="335" y="419"/>
                    <a:pt x="335" y="419"/>
                  </a:cubicBezTo>
                  <a:cubicBezTo>
                    <a:pt x="403" y="380"/>
                    <a:pt x="449" y="307"/>
                    <a:pt x="449" y="224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9" name="Freeform 112"/>
            <p:cNvSpPr>
              <a:spLocks noEditPoints="1"/>
            </p:cNvSpPr>
            <p:nvPr/>
          </p:nvSpPr>
          <p:spPr bwMode="auto">
            <a:xfrm>
              <a:off x="4649848" y="2145214"/>
              <a:ext cx="508981" cy="379043"/>
            </a:xfrm>
            <a:custGeom>
              <a:avLst/>
              <a:gdLst>
                <a:gd name="T0" fmla="*/ 318 w 320"/>
                <a:gd name="T1" fmla="*/ 85 h 238"/>
                <a:gd name="T2" fmla="*/ 50 w 320"/>
                <a:gd name="T3" fmla="*/ 237 h 238"/>
                <a:gd name="T4" fmla="*/ 44 w 320"/>
                <a:gd name="T5" fmla="*/ 235 h 238"/>
                <a:gd name="T6" fmla="*/ 1 w 320"/>
                <a:gd name="T7" fmla="*/ 158 h 238"/>
                <a:gd name="T8" fmla="*/ 2 w 320"/>
                <a:gd name="T9" fmla="*/ 153 h 238"/>
                <a:gd name="T10" fmla="*/ 270 w 320"/>
                <a:gd name="T11" fmla="*/ 1 h 238"/>
                <a:gd name="T12" fmla="*/ 276 w 320"/>
                <a:gd name="T13" fmla="*/ 3 h 238"/>
                <a:gd name="T14" fmla="*/ 319 w 320"/>
                <a:gd name="T15" fmla="*/ 80 h 238"/>
                <a:gd name="T16" fmla="*/ 318 w 320"/>
                <a:gd name="T17" fmla="*/ 85 h 238"/>
                <a:gd name="T18" fmla="*/ 49 w 320"/>
                <a:gd name="T19" fmla="*/ 228 h 238"/>
                <a:gd name="T20" fmla="*/ 310 w 320"/>
                <a:gd name="T21" fmla="*/ 80 h 238"/>
                <a:gd name="T22" fmla="*/ 271 w 320"/>
                <a:gd name="T23" fmla="*/ 10 h 238"/>
                <a:gd name="T24" fmla="*/ 10 w 320"/>
                <a:gd name="T25" fmla="*/ 158 h 238"/>
                <a:gd name="T26" fmla="*/ 49 w 320"/>
                <a:gd name="T27" fmla="*/ 22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0" h="238">
                  <a:moveTo>
                    <a:pt x="318" y="85"/>
                  </a:moveTo>
                  <a:cubicBezTo>
                    <a:pt x="50" y="237"/>
                    <a:pt x="50" y="237"/>
                    <a:pt x="50" y="237"/>
                  </a:cubicBezTo>
                  <a:cubicBezTo>
                    <a:pt x="48" y="238"/>
                    <a:pt x="45" y="237"/>
                    <a:pt x="44" y="235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0" y="157"/>
                    <a:pt x="0" y="154"/>
                    <a:pt x="2" y="153"/>
                  </a:cubicBezTo>
                  <a:cubicBezTo>
                    <a:pt x="270" y="1"/>
                    <a:pt x="270" y="1"/>
                    <a:pt x="270" y="1"/>
                  </a:cubicBezTo>
                  <a:cubicBezTo>
                    <a:pt x="272" y="0"/>
                    <a:pt x="275" y="1"/>
                    <a:pt x="276" y="3"/>
                  </a:cubicBezTo>
                  <a:cubicBezTo>
                    <a:pt x="319" y="80"/>
                    <a:pt x="319" y="80"/>
                    <a:pt x="319" y="80"/>
                  </a:cubicBezTo>
                  <a:cubicBezTo>
                    <a:pt x="320" y="81"/>
                    <a:pt x="320" y="84"/>
                    <a:pt x="318" y="85"/>
                  </a:cubicBezTo>
                  <a:close/>
                  <a:moveTo>
                    <a:pt x="49" y="228"/>
                  </a:moveTo>
                  <a:cubicBezTo>
                    <a:pt x="310" y="80"/>
                    <a:pt x="310" y="80"/>
                    <a:pt x="310" y="80"/>
                  </a:cubicBezTo>
                  <a:cubicBezTo>
                    <a:pt x="271" y="10"/>
                    <a:pt x="271" y="10"/>
                    <a:pt x="271" y="10"/>
                  </a:cubicBezTo>
                  <a:cubicBezTo>
                    <a:pt x="10" y="158"/>
                    <a:pt x="10" y="158"/>
                    <a:pt x="10" y="158"/>
                  </a:cubicBezTo>
                  <a:lnTo>
                    <a:pt x="49" y="22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0" name="Freeform 113"/>
            <p:cNvSpPr>
              <a:spLocks/>
            </p:cNvSpPr>
            <p:nvPr/>
          </p:nvSpPr>
          <p:spPr bwMode="auto">
            <a:xfrm>
              <a:off x="4698996" y="2358636"/>
              <a:ext cx="45781" cy="70019"/>
            </a:xfrm>
            <a:custGeom>
              <a:avLst/>
              <a:gdLst>
                <a:gd name="T0" fmla="*/ 26 w 29"/>
                <a:gd name="T1" fmla="*/ 43 h 44"/>
                <a:gd name="T2" fmla="*/ 21 w 29"/>
                <a:gd name="T3" fmla="*/ 42 h 44"/>
                <a:gd name="T4" fmla="*/ 1 w 29"/>
                <a:gd name="T5" fmla="*/ 7 h 44"/>
                <a:gd name="T6" fmla="*/ 3 w 29"/>
                <a:gd name="T7" fmla="*/ 1 h 44"/>
                <a:gd name="T8" fmla="*/ 8 w 29"/>
                <a:gd name="T9" fmla="*/ 3 h 44"/>
                <a:gd name="T10" fmla="*/ 28 w 29"/>
                <a:gd name="T11" fmla="*/ 38 h 44"/>
                <a:gd name="T12" fmla="*/ 26 w 29"/>
                <a:gd name="T13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44">
                  <a:moveTo>
                    <a:pt x="26" y="43"/>
                  </a:moveTo>
                  <a:cubicBezTo>
                    <a:pt x="24" y="44"/>
                    <a:pt x="22" y="43"/>
                    <a:pt x="21" y="4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7" y="1"/>
                    <a:pt x="8" y="3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40"/>
                    <a:pt x="28" y="42"/>
                    <a:pt x="26" y="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1" name="Freeform 114"/>
            <p:cNvSpPr>
              <a:spLocks/>
            </p:cNvSpPr>
            <p:nvPr/>
          </p:nvSpPr>
          <p:spPr bwMode="auto">
            <a:xfrm>
              <a:off x="4765648" y="2321607"/>
              <a:ext cx="46455" cy="70019"/>
            </a:xfrm>
            <a:custGeom>
              <a:avLst/>
              <a:gdLst>
                <a:gd name="T0" fmla="*/ 26 w 29"/>
                <a:gd name="T1" fmla="*/ 42 h 44"/>
                <a:gd name="T2" fmla="*/ 21 w 29"/>
                <a:gd name="T3" fmla="*/ 41 h 44"/>
                <a:gd name="T4" fmla="*/ 1 w 29"/>
                <a:gd name="T5" fmla="*/ 6 h 44"/>
                <a:gd name="T6" fmla="*/ 2 w 29"/>
                <a:gd name="T7" fmla="*/ 1 h 44"/>
                <a:gd name="T8" fmla="*/ 8 w 29"/>
                <a:gd name="T9" fmla="*/ 2 h 44"/>
                <a:gd name="T10" fmla="*/ 28 w 29"/>
                <a:gd name="T11" fmla="*/ 37 h 44"/>
                <a:gd name="T12" fmla="*/ 26 w 29"/>
                <a:gd name="T13" fmla="*/ 4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44">
                  <a:moveTo>
                    <a:pt x="26" y="42"/>
                  </a:moveTo>
                  <a:cubicBezTo>
                    <a:pt x="24" y="44"/>
                    <a:pt x="22" y="43"/>
                    <a:pt x="21" y="4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4"/>
                    <a:pt x="1" y="2"/>
                    <a:pt x="2" y="1"/>
                  </a:cubicBezTo>
                  <a:cubicBezTo>
                    <a:pt x="4" y="0"/>
                    <a:pt x="7" y="0"/>
                    <a:pt x="8" y="2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9" y="39"/>
                    <a:pt x="28" y="41"/>
                    <a:pt x="26" y="42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2" name="Freeform 115"/>
            <p:cNvSpPr>
              <a:spLocks/>
            </p:cNvSpPr>
            <p:nvPr/>
          </p:nvSpPr>
          <p:spPr bwMode="auto">
            <a:xfrm>
              <a:off x="4840379" y="2285251"/>
              <a:ext cx="46455" cy="70019"/>
            </a:xfrm>
            <a:custGeom>
              <a:avLst/>
              <a:gdLst>
                <a:gd name="T0" fmla="*/ 26 w 29"/>
                <a:gd name="T1" fmla="*/ 43 h 44"/>
                <a:gd name="T2" fmla="*/ 21 w 29"/>
                <a:gd name="T3" fmla="*/ 42 h 44"/>
                <a:gd name="T4" fmla="*/ 1 w 29"/>
                <a:gd name="T5" fmla="*/ 7 h 44"/>
                <a:gd name="T6" fmla="*/ 3 w 29"/>
                <a:gd name="T7" fmla="*/ 2 h 44"/>
                <a:gd name="T8" fmla="*/ 8 w 29"/>
                <a:gd name="T9" fmla="*/ 3 h 44"/>
                <a:gd name="T10" fmla="*/ 28 w 29"/>
                <a:gd name="T11" fmla="*/ 38 h 44"/>
                <a:gd name="T12" fmla="*/ 26 w 29"/>
                <a:gd name="T13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44">
                  <a:moveTo>
                    <a:pt x="26" y="43"/>
                  </a:moveTo>
                  <a:cubicBezTo>
                    <a:pt x="24" y="44"/>
                    <a:pt x="22" y="44"/>
                    <a:pt x="21" y="4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1" y="3"/>
                    <a:pt x="3" y="2"/>
                  </a:cubicBezTo>
                  <a:cubicBezTo>
                    <a:pt x="5" y="0"/>
                    <a:pt x="7" y="1"/>
                    <a:pt x="8" y="3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40"/>
                    <a:pt x="28" y="42"/>
                    <a:pt x="26" y="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3" name="Freeform 116"/>
            <p:cNvSpPr>
              <a:spLocks/>
            </p:cNvSpPr>
            <p:nvPr/>
          </p:nvSpPr>
          <p:spPr bwMode="auto">
            <a:xfrm>
              <a:off x="4732658" y="2339111"/>
              <a:ext cx="55207" cy="87523"/>
            </a:xfrm>
            <a:custGeom>
              <a:avLst/>
              <a:gdLst>
                <a:gd name="T0" fmla="*/ 32 w 35"/>
                <a:gd name="T1" fmla="*/ 54 h 55"/>
                <a:gd name="T2" fmla="*/ 27 w 35"/>
                <a:gd name="T3" fmla="*/ 52 h 55"/>
                <a:gd name="T4" fmla="*/ 1 w 35"/>
                <a:gd name="T5" fmla="*/ 7 h 55"/>
                <a:gd name="T6" fmla="*/ 3 w 35"/>
                <a:gd name="T7" fmla="*/ 1 h 55"/>
                <a:gd name="T8" fmla="*/ 8 w 35"/>
                <a:gd name="T9" fmla="*/ 3 h 55"/>
                <a:gd name="T10" fmla="*/ 34 w 35"/>
                <a:gd name="T11" fmla="*/ 48 h 55"/>
                <a:gd name="T12" fmla="*/ 32 w 35"/>
                <a:gd name="T13" fmla="*/ 5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55">
                  <a:moveTo>
                    <a:pt x="32" y="54"/>
                  </a:moveTo>
                  <a:cubicBezTo>
                    <a:pt x="30" y="55"/>
                    <a:pt x="28" y="54"/>
                    <a:pt x="27" y="5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1" y="3"/>
                    <a:pt x="3" y="1"/>
                  </a:cubicBezTo>
                  <a:cubicBezTo>
                    <a:pt x="4" y="0"/>
                    <a:pt x="7" y="1"/>
                    <a:pt x="8" y="3"/>
                  </a:cubicBezTo>
                  <a:cubicBezTo>
                    <a:pt x="34" y="48"/>
                    <a:pt x="34" y="48"/>
                    <a:pt x="34" y="48"/>
                  </a:cubicBezTo>
                  <a:cubicBezTo>
                    <a:pt x="35" y="50"/>
                    <a:pt x="34" y="53"/>
                    <a:pt x="32" y="5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4" name="Freeform 117"/>
            <p:cNvSpPr>
              <a:spLocks/>
            </p:cNvSpPr>
            <p:nvPr/>
          </p:nvSpPr>
          <p:spPr bwMode="auto">
            <a:xfrm>
              <a:off x="4802677" y="2307468"/>
              <a:ext cx="53860" cy="87523"/>
            </a:xfrm>
            <a:custGeom>
              <a:avLst/>
              <a:gdLst>
                <a:gd name="T0" fmla="*/ 32 w 34"/>
                <a:gd name="T1" fmla="*/ 54 h 55"/>
                <a:gd name="T2" fmla="*/ 26 w 34"/>
                <a:gd name="T3" fmla="*/ 52 h 55"/>
                <a:gd name="T4" fmla="*/ 1 w 34"/>
                <a:gd name="T5" fmla="*/ 7 h 55"/>
                <a:gd name="T6" fmla="*/ 2 w 34"/>
                <a:gd name="T7" fmla="*/ 1 h 55"/>
                <a:gd name="T8" fmla="*/ 8 w 34"/>
                <a:gd name="T9" fmla="*/ 3 h 55"/>
                <a:gd name="T10" fmla="*/ 33 w 34"/>
                <a:gd name="T11" fmla="*/ 48 h 55"/>
                <a:gd name="T12" fmla="*/ 32 w 34"/>
                <a:gd name="T13" fmla="*/ 5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55">
                  <a:moveTo>
                    <a:pt x="32" y="54"/>
                  </a:moveTo>
                  <a:cubicBezTo>
                    <a:pt x="30" y="55"/>
                    <a:pt x="27" y="54"/>
                    <a:pt x="26" y="5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4" y="0"/>
                    <a:pt x="7" y="1"/>
                    <a:pt x="8" y="3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4" y="50"/>
                    <a:pt x="34" y="52"/>
                    <a:pt x="32" y="5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5" name="Freeform 118"/>
            <p:cNvSpPr>
              <a:spLocks/>
            </p:cNvSpPr>
            <p:nvPr/>
          </p:nvSpPr>
          <p:spPr bwMode="auto">
            <a:xfrm>
              <a:off x="4918477" y="2242163"/>
              <a:ext cx="46455" cy="70019"/>
            </a:xfrm>
            <a:custGeom>
              <a:avLst/>
              <a:gdLst>
                <a:gd name="T0" fmla="*/ 26 w 29"/>
                <a:gd name="T1" fmla="*/ 43 h 44"/>
                <a:gd name="T2" fmla="*/ 21 w 29"/>
                <a:gd name="T3" fmla="*/ 41 h 44"/>
                <a:gd name="T4" fmla="*/ 1 w 29"/>
                <a:gd name="T5" fmla="*/ 6 h 44"/>
                <a:gd name="T6" fmla="*/ 2 w 29"/>
                <a:gd name="T7" fmla="*/ 1 h 44"/>
                <a:gd name="T8" fmla="*/ 8 w 29"/>
                <a:gd name="T9" fmla="*/ 3 h 44"/>
                <a:gd name="T10" fmla="*/ 28 w 29"/>
                <a:gd name="T11" fmla="*/ 37 h 44"/>
                <a:gd name="T12" fmla="*/ 26 w 29"/>
                <a:gd name="T13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44">
                  <a:moveTo>
                    <a:pt x="26" y="43"/>
                  </a:moveTo>
                  <a:cubicBezTo>
                    <a:pt x="24" y="44"/>
                    <a:pt x="22" y="43"/>
                    <a:pt x="21" y="4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1" y="2"/>
                    <a:pt x="2" y="1"/>
                  </a:cubicBezTo>
                  <a:cubicBezTo>
                    <a:pt x="4" y="0"/>
                    <a:pt x="7" y="1"/>
                    <a:pt x="8" y="3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9" y="39"/>
                    <a:pt x="28" y="42"/>
                    <a:pt x="26" y="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6" name="Freeform 119"/>
            <p:cNvSpPr>
              <a:spLocks/>
            </p:cNvSpPr>
            <p:nvPr/>
          </p:nvSpPr>
          <p:spPr bwMode="auto">
            <a:xfrm>
              <a:off x="4878755" y="2264380"/>
              <a:ext cx="55880" cy="86177"/>
            </a:xfrm>
            <a:custGeom>
              <a:avLst/>
              <a:gdLst>
                <a:gd name="T0" fmla="*/ 33 w 35"/>
                <a:gd name="T1" fmla="*/ 53 h 54"/>
                <a:gd name="T2" fmla="*/ 27 w 35"/>
                <a:gd name="T3" fmla="*/ 51 h 54"/>
                <a:gd name="T4" fmla="*/ 2 w 35"/>
                <a:gd name="T5" fmla="*/ 6 h 54"/>
                <a:gd name="T6" fmla="*/ 3 w 35"/>
                <a:gd name="T7" fmla="*/ 1 h 54"/>
                <a:gd name="T8" fmla="*/ 9 w 35"/>
                <a:gd name="T9" fmla="*/ 2 h 54"/>
                <a:gd name="T10" fmla="*/ 34 w 35"/>
                <a:gd name="T11" fmla="*/ 48 h 54"/>
                <a:gd name="T12" fmla="*/ 33 w 35"/>
                <a:gd name="T13" fmla="*/ 5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54">
                  <a:moveTo>
                    <a:pt x="33" y="53"/>
                  </a:moveTo>
                  <a:cubicBezTo>
                    <a:pt x="31" y="54"/>
                    <a:pt x="28" y="53"/>
                    <a:pt x="27" y="51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7" y="0"/>
                    <a:pt x="9" y="2"/>
                  </a:cubicBezTo>
                  <a:cubicBezTo>
                    <a:pt x="34" y="48"/>
                    <a:pt x="34" y="48"/>
                    <a:pt x="34" y="48"/>
                  </a:cubicBezTo>
                  <a:cubicBezTo>
                    <a:pt x="35" y="49"/>
                    <a:pt x="35" y="52"/>
                    <a:pt x="33" y="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7" name="Freeform 120"/>
            <p:cNvSpPr>
              <a:spLocks/>
            </p:cNvSpPr>
            <p:nvPr/>
          </p:nvSpPr>
          <p:spPr bwMode="auto">
            <a:xfrm>
              <a:off x="4996574" y="2197728"/>
              <a:ext cx="44435" cy="70019"/>
            </a:xfrm>
            <a:custGeom>
              <a:avLst/>
              <a:gdLst>
                <a:gd name="T0" fmla="*/ 26 w 28"/>
                <a:gd name="T1" fmla="*/ 43 h 44"/>
                <a:gd name="T2" fmla="*/ 20 w 28"/>
                <a:gd name="T3" fmla="*/ 42 h 44"/>
                <a:gd name="T4" fmla="*/ 1 w 28"/>
                <a:gd name="T5" fmla="*/ 7 h 44"/>
                <a:gd name="T6" fmla="*/ 2 w 28"/>
                <a:gd name="T7" fmla="*/ 1 h 44"/>
                <a:gd name="T8" fmla="*/ 8 w 28"/>
                <a:gd name="T9" fmla="*/ 3 h 44"/>
                <a:gd name="T10" fmla="*/ 27 w 28"/>
                <a:gd name="T11" fmla="*/ 38 h 44"/>
                <a:gd name="T12" fmla="*/ 26 w 28"/>
                <a:gd name="T13" fmla="*/ 4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44">
                  <a:moveTo>
                    <a:pt x="26" y="43"/>
                  </a:moveTo>
                  <a:cubicBezTo>
                    <a:pt x="24" y="44"/>
                    <a:pt x="21" y="44"/>
                    <a:pt x="20" y="4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3"/>
                    <a:pt x="2" y="1"/>
                  </a:cubicBezTo>
                  <a:cubicBezTo>
                    <a:pt x="4" y="0"/>
                    <a:pt x="7" y="1"/>
                    <a:pt x="8" y="3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8" y="40"/>
                    <a:pt x="28" y="42"/>
                    <a:pt x="26" y="4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8" name="Freeform 121"/>
            <p:cNvSpPr>
              <a:spLocks/>
            </p:cNvSpPr>
            <p:nvPr/>
          </p:nvSpPr>
          <p:spPr bwMode="auto">
            <a:xfrm>
              <a:off x="4956852" y="2219945"/>
              <a:ext cx="55880" cy="87523"/>
            </a:xfrm>
            <a:custGeom>
              <a:avLst/>
              <a:gdLst>
                <a:gd name="T0" fmla="*/ 32 w 35"/>
                <a:gd name="T1" fmla="*/ 53 h 55"/>
                <a:gd name="T2" fmla="*/ 27 w 35"/>
                <a:gd name="T3" fmla="*/ 52 h 55"/>
                <a:gd name="T4" fmla="*/ 1 w 35"/>
                <a:gd name="T5" fmla="*/ 7 h 55"/>
                <a:gd name="T6" fmla="*/ 3 w 35"/>
                <a:gd name="T7" fmla="*/ 1 h 55"/>
                <a:gd name="T8" fmla="*/ 8 w 35"/>
                <a:gd name="T9" fmla="*/ 3 h 55"/>
                <a:gd name="T10" fmla="*/ 34 w 35"/>
                <a:gd name="T11" fmla="*/ 48 h 55"/>
                <a:gd name="T12" fmla="*/ 32 w 35"/>
                <a:gd name="T13" fmla="*/ 5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55">
                  <a:moveTo>
                    <a:pt x="32" y="53"/>
                  </a:moveTo>
                  <a:cubicBezTo>
                    <a:pt x="30" y="55"/>
                    <a:pt x="28" y="54"/>
                    <a:pt x="27" y="5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1" y="2"/>
                    <a:pt x="3" y="1"/>
                  </a:cubicBezTo>
                  <a:cubicBezTo>
                    <a:pt x="5" y="0"/>
                    <a:pt x="7" y="1"/>
                    <a:pt x="8" y="3"/>
                  </a:cubicBezTo>
                  <a:cubicBezTo>
                    <a:pt x="34" y="48"/>
                    <a:pt x="34" y="48"/>
                    <a:pt x="34" y="48"/>
                  </a:cubicBezTo>
                  <a:cubicBezTo>
                    <a:pt x="35" y="50"/>
                    <a:pt x="34" y="52"/>
                    <a:pt x="32" y="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39" name="Freeform 122"/>
            <p:cNvSpPr>
              <a:spLocks/>
            </p:cNvSpPr>
            <p:nvPr/>
          </p:nvSpPr>
          <p:spPr bwMode="auto">
            <a:xfrm>
              <a:off x="5034950" y="2176857"/>
              <a:ext cx="55880" cy="86177"/>
            </a:xfrm>
            <a:custGeom>
              <a:avLst/>
              <a:gdLst>
                <a:gd name="T0" fmla="*/ 32 w 35"/>
                <a:gd name="T1" fmla="*/ 53 h 54"/>
                <a:gd name="T2" fmla="*/ 27 w 35"/>
                <a:gd name="T3" fmla="*/ 51 h 54"/>
                <a:gd name="T4" fmla="*/ 1 w 35"/>
                <a:gd name="T5" fmla="*/ 6 h 54"/>
                <a:gd name="T6" fmla="*/ 3 w 35"/>
                <a:gd name="T7" fmla="*/ 1 h 54"/>
                <a:gd name="T8" fmla="*/ 8 w 35"/>
                <a:gd name="T9" fmla="*/ 2 h 54"/>
                <a:gd name="T10" fmla="*/ 34 w 35"/>
                <a:gd name="T11" fmla="*/ 47 h 54"/>
                <a:gd name="T12" fmla="*/ 32 w 35"/>
                <a:gd name="T13" fmla="*/ 5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54">
                  <a:moveTo>
                    <a:pt x="32" y="53"/>
                  </a:moveTo>
                  <a:cubicBezTo>
                    <a:pt x="30" y="54"/>
                    <a:pt x="28" y="53"/>
                    <a:pt x="27" y="5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4" y="0"/>
                    <a:pt x="7" y="0"/>
                    <a:pt x="8" y="2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5" y="49"/>
                    <a:pt x="34" y="52"/>
                    <a:pt x="32" y="53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83743" tIns="41872" rIns="83743" bIns="41872" numCol="1" anchor="t" anchorCtr="0" compatLnSpc="1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endParaRPr lang="en-GB" sz="9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42" name="Rectangle 141"/>
          <p:cNvSpPr/>
          <p:nvPr/>
        </p:nvSpPr>
        <p:spPr>
          <a:xfrm>
            <a:off x="7637005" y="3517914"/>
            <a:ext cx="4410151" cy="30531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noProof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Моделі </a:t>
            </a:r>
          </a:p>
          <a:p>
            <a:pPr algn="ctr">
              <a:lnSpc>
                <a:spcPct val="80000"/>
              </a:lnSpc>
            </a:pPr>
            <a:r>
              <a:rPr lang="ru-RU" sz="2400" noProof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змішаного навчання</a:t>
            </a:r>
          </a:p>
          <a:p>
            <a:pPr lvl="0" algn="ctr"/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1. Ротаційна модель </a:t>
            </a:r>
          </a:p>
          <a:p>
            <a:pPr lvl="0" algn="ctr"/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(ротація за станціями, </a:t>
            </a:r>
          </a:p>
          <a:p>
            <a:pPr lvl="0" algn="ctr"/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ротація за лабораторіями, перевернутий клас, </a:t>
            </a:r>
          </a:p>
          <a:p>
            <a:pPr lvl="0" algn="ctr"/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індивідуальна ротація)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ru-RU" sz="2000" noProof="1">
                <a:latin typeface="Arial" panose="020B0604020202020204" pitchFamily="34" charset="0"/>
                <a:cs typeface="Arial" panose="020B0604020202020204" pitchFamily="34" charset="0"/>
              </a:rPr>
              <a:t>Гнучка модель.</a:t>
            </a:r>
          </a:p>
          <a:p>
            <a:pPr algn="ctr"/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3. Модель самостійного змішування.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4. Поглиблена віртуальна модель.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80344" y="621729"/>
            <a:ext cx="476681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/>
            <a:r>
              <a:rPr lang="uk-UA" sz="2400" dirty="0">
                <a:solidFill>
                  <a:srgbClr val="24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 навчання </a:t>
            </a:r>
          </a:p>
          <a:p>
            <a:pPr lvl="0" algn="ctr" fontAlgn="base"/>
            <a:r>
              <a:rPr lang="uk-UA" sz="2000" dirty="0">
                <a:latin typeface="Arial" panose="020B0604020202020204" pitchFamily="34" charset="0"/>
                <a:cs typeface="Arial" panose="020B0604020202020204" pitchFamily="34" charset="0"/>
              </a:rPr>
              <a:t>(активні, інтерактивні, продуктивні (проблемні, евристичні, дослідницькі),</a:t>
            </a:r>
          </a:p>
          <a:p>
            <a:pPr lvl="0" algn="ctr" fontAlgn="base"/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метод проєктів, методи кейс-технології,  контролю (тестовий і «</a:t>
            </a:r>
            <a:r>
              <a:rPr lang="uk-UA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портфоліо</a:t>
            </a: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»)</a:t>
            </a:r>
            <a:endParaRPr 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9244" y="3545737"/>
            <a:ext cx="4906150" cy="185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Комп</a:t>
            </a:r>
            <a:r>
              <a:rPr lang="uk-UA" sz="2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'</a:t>
            </a:r>
            <a:r>
              <a:rPr lang="ru-RU" sz="24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ютерно-орієнтовані</a:t>
            </a:r>
            <a:endParaRPr lang="ru-RU" sz="24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  <a:p>
            <a:pPr algn="ctr">
              <a:lnSpc>
                <a:spcPct val="80000"/>
              </a:lnSpc>
            </a:pPr>
            <a:r>
              <a:rPr lang="ru-RU" sz="2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ru-RU" sz="2400" noProof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засоби</a:t>
            </a:r>
            <a:r>
              <a:rPr lang="ru-RU" sz="2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ru-RU" sz="2400" noProof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навчання</a:t>
            </a:r>
          </a:p>
          <a:p>
            <a:pPr algn="ctr">
              <a:lnSpc>
                <a:spcPct val="80000"/>
              </a:lnSpc>
            </a:pPr>
            <a:r>
              <a:rPr lang="ru-RU" sz="2000" noProof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(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GeoGebra</a:t>
            </a:r>
            <a:r>
              <a:rPr lang="uk-UA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uk-UA" sz="2000" dirty="0" err="1">
                <a:latin typeface="Arial" pitchFamily="34" charset="0"/>
                <a:cs typeface="Arial" pitchFamily="34" charset="0"/>
              </a:rPr>
              <a:t>GeoGebra</a:t>
            </a:r>
            <a:r>
              <a:rPr lang="uk-UA" sz="2000" dirty="0">
                <a:latin typeface="Arial" pitchFamily="34" charset="0"/>
                <a:cs typeface="Arial" pitchFamily="34" charset="0"/>
              </a:rPr>
              <a:t> 5.0,</a:t>
            </a:r>
          </a:p>
          <a:p>
            <a:pPr marL="0" lvl="1" algn="ctr">
              <a:buClr>
                <a:srgbClr val="008080"/>
              </a:buClr>
            </a:pPr>
            <a:r>
              <a:rPr lang="uk-UA" sz="2000" dirty="0">
                <a:latin typeface="Arial" pitchFamily="34" charset="0"/>
                <a:cs typeface="Arial" pitchFamily="34" charset="0"/>
              </a:rPr>
              <a:t>інтерактивні 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комп’ютерні</a:t>
            </a:r>
          </a:p>
          <a:p>
            <a:pPr marL="0" lvl="1" algn="ctr">
              <a:buClr>
                <a:srgbClr val="008080"/>
              </a:buClr>
            </a:pPr>
            <a:r>
              <a:rPr lang="uk-UA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000" dirty="0">
                <a:latin typeface="Arial" pitchFamily="34" charset="0"/>
                <a:cs typeface="Arial" pitchFamily="34" charset="0"/>
              </a:rPr>
              <a:t>моделі,</a:t>
            </a:r>
          </a:p>
          <a:p>
            <a:pPr lvl="0" algn="ctr">
              <a:buClr>
                <a:srgbClr val="008080"/>
              </a:buClr>
            </a:pPr>
            <a:r>
              <a:rPr lang="uk-UA" sz="2000" dirty="0" err="1" smtClean="0">
                <a:latin typeface="Arial" pitchFamily="34" charset="0"/>
                <a:cs typeface="Arial" pitchFamily="34" charset="0"/>
              </a:rPr>
              <a:t>Desmos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)</a:t>
            </a:r>
            <a:endParaRPr lang="ru-RU" sz="2400" noProof="1">
              <a:solidFill>
                <a:srgbClr val="3333CC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79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92E135-090F-4B3F-BB41-E4E6329D9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365125"/>
            <a:ext cx="11203823" cy="537243"/>
          </a:xfrm>
        </p:spPr>
        <p:txBody>
          <a:bodyPr>
            <a:normAutofit/>
          </a:bodyPr>
          <a:lstStyle/>
          <a:p>
            <a:pPr algn="ctr"/>
            <a:r>
              <a:rPr lang="uk-UA" sz="32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О</a:t>
            </a:r>
            <a:r>
              <a:rPr lang="ru-RU" sz="3200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цінювання</a:t>
            </a: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ru-RU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навчальних</a:t>
            </a: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ru-RU" sz="3200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досягнень</a:t>
            </a: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ru-RU" sz="3200" b="1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учнів</a:t>
            </a:r>
            <a:endParaRPr lang="uk-UA" sz="32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="" xmlns:a16="http://schemas.microsoft.com/office/drawing/2014/main" id="{B67B8488-2B9A-4C3A-BF7F-F17227294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6430" y="915815"/>
            <a:ext cx="3563770" cy="823912"/>
          </a:xfrm>
        </p:spPr>
        <p:txBody>
          <a:bodyPr/>
          <a:lstStyle/>
          <a:p>
            <a:pPr algn="ctr"/>
            <a:r>
              <a:rPr lang="ru-RU" b="0" dirty="0" err="1">
                <a:solidFill>
                  <a:srgbClr val="005A5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Оцінювання</a:t>
            </a:r>
            <a:r>
              <a:rPr lang="ru-RU" b="0" dirty="0">
                <a:solidFill>
                  <a:srgbClr val="005A5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ru-RU" b="0" dirty="0" err="1">
                <a:solidFill>
                  <a:srgbClr val="005A5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має</a:t>
            </a:r>
            <a:r>
              <a:rPr lang="ru-RU" b="0" dirty="0">
                <a:solidFill>
                  <a:srgbClr val="005A5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бути </a:t>
            </a:r>
            <a:r>
              <a:rPr lang="ru-RU" b="0" dirty="0" err="1">
                <a:solidFill>
                  <a:srgbClr val="005A5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зорієнтованим</a:t>
            </a:r>
            <a:r>
              <a:rPr lang="ru-RU" b="0" dirty="0">
                <a:solidFill>
                  <a:srgbClr val="005A5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на:</a:t>
            </a:r>
            <a:endParaRPr lang="uk-UA" b="0" dirty="0">
              <a:solidFill>
                <a:srgbClr val="005A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="" xmlns:a16="http://schemas.microsoft.com/office/drawing/2014/main" id="{C68E1FD6-9309-4426-AB88-E465800037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6359" y="1735531"/>
            <a:ext cx="5157787" cy="3310197"/>
          </a:xfrm>
        </p:spPr>
        <p:txBody>
          <a:bodyPr>
            <a:noAutofit/>
          </a:bodyPr>
          <a:lstStyle/>
          <a:p>
            <a:pPr marL="265113" lvl="0" indent="-214313">
              <a:lnSpc>
                <a:spcPct val="10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SzPts val="2800"/>
              <a:buFont typeface="Wingdings" panose="05000000000000000000" pitchFamily="2" charset="2"/>
              <a:buChar char="§"/>
            </a:pPr>
            <a:r>
              <a:rPr lang="ru-RU" sz="20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ключові</a:t>
            </a:r>
            <a:r>
              <a:rPr lang="ru-RU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компетентності</a:t>
            </a:r>
            <a:r>
              <a:rPr lang="ru-RU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та </a:t>
            </a:r>
            <a:r>
              <a:rPr lang="ru-RU" sz="20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наскрізні</a:t>
            </a:r>
            <a:r>
              <a:rPr lang="ru-RU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вміння</a:t>
            </a:r>
            <a:r>
              <a:rPr lang="ru-RU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, </a:t>
            </a:r>
            <a:r>
              <a:rPr lang="ru-RU" sz="20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передбачені</a:t>
            </a:r>
            <a:r>
              <a:rPr lang="ru-RU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Д</a:t>
            </a:r>
            <a:r>
              <a:rPr lang="ru-RU" sz="2000" dirty="0" err="1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ержавним</a:t>
            </a:r>
            <a:r>
              <a:rPr lang="ru-RU" sz="2000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стандартом</a:t>
            </a:r>
            <a:r>
              <a:rPr lang="ru-RU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; </a:t>
            </a:r>
            <a:endParaRPr lang="ru-RU" sz="2000" dirty="0" smtClean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265113" indent="-214313">
              <a:lnSpc>
                <a:spcPct val="10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SzPts val="2800"/>
              <a:buFont typeface="Wingdings" panose="05000000000000000000" pitchFamily="2" charset="2"/>
              <a:buChar char="§"/>
            </a:pPr>
            <a:r>
              <a:rPr lang="ru-RU" sz="20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вимоги</a:t>
            </a:r>
            <a:r>
              <a:rPr lang="ru-RU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до </a:t>
            </a:r>
            <a:r>
              <a:rPr lang="ru-RU" sz="20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обов’язкових</a:t>
            </a:r>
            <a:r>
              <a:rPr lang="ru-RU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результатів</a:t>
            </a:r>
            <a:r>
              <a:rPr lang="ru-RU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навчання</a:t>
            </a:r>
            <a:r>
              <a:rPr lang="ru-RU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учнів</a:t>
            </a:r>
            <a:r>
              <a:rPr lang="ru-RU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з </a:t>
            </a:r>
            <a:r>
              <a:rPr lang="ru-RU" sz="20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математичної</a:t>
            </a:r>
            <a:r>
              <a:rPr lang="ru-RU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освітньої</a:t>
            </a:r>
            <a:r>
              <a:rPr lang="ru-RU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галузі</a:t>
            </a:r>
            <a:r>
              <a:rPr lang="ru-RU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(</a:t>
            </a:r>
            <a:r>
              <a:rPr lang="ru-RU" sz="20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додаток</a:t>
            </a:r>
            <a:r>
              <a:rPr lang="ru-RU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8 </a:t>
            </a:r>
            <a:r>
              <a:rPr lang="ru-RU" sz="2000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Державного стандарту; </a:t>
            </a:r>
          </a:p>
          <a:p>
            <a:pPr marL="265113" indent="-214313">
              <a:lnSpc>
                <a:spcPct val="10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SzPts val="2800"/>
              <a:buFont typeface="Wingdings" panose="05000000000000000000" pitchFamily="2" charset="2"/>
              <a:buChar char="§"/>
            </a:pPr>
            <a:r>
              <a:rPr lang="ru-RU" sz="2000" dirty="0" err="1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очікувані</a:t>
            </a:r>
            <a:r>
              <a:rPr lang="ru-RU" sz="2000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результати</a:t>
            </a:r>
            <a:r>
              <a:rPr lang="ru-RU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навчання</a:t>
            </a:r>
            <a:r>
              <a:rPr lang="ru-RU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, </a:t>
            </a:r>
            <a:r>
              <a:rPr lang="ru-RU" sz="20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передбачені</a:t>
            </a:r>
            <a:r>
              <a:rPr lang="ru-RU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модельною </a:t>
            </a:r>
            <a:r>
              <a:rPr lang="ru-RU" sz="20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навчальною</a:t>
            </a:r>
            <a:r>
              <a:rPr lang="ru-RU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програмою</a:t>
            </a:r>
            <a:r>
              <a:rPr lang="ru-RU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endParaRPr 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lvl="0" indent="-214313">
              <a:lnSpc>
                <a:spcPct val="10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SzPts val="2800"/>
              <a:buFont typeface="Wingdings" panose="05000000000000000000" pitchFamily="2" charset="2"/>
              <a:buChar char="§"/>
            </a:pPr>
            <a:endParaRPr lang="ru-RU" sz="18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50800" indent="0">
              <a:lnSpc>
                <a:spcPct val="10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SzPts val="2800"/>
              <a:buNone/>
            </a:pPr>
            <a:endParaRPr lang="ru-RU" sz="1800" dirty="0">
              <a:solidFill>
                <a:schemeClr val="accent1">
                  <a:lumMod val="50000"/>
                </a:schemeClr>
              </a:solidFill>
            </a:endParaRPr>
          </a:p>
          <a:p>
            <a:pPr marL="265113" lvl="0" indent="-214313">
              <a:lnSpc>
                <a:spcPct val="10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SzPts val="2800"/>
              <a:buFont typeface="Wingdings" panose="05000000000000000000" pitchFamily="2" charset="2"/>
              <a:buChar char="§"/>
            </a:pPr>
            <a:endParaRPr lang="ru-RU" sz="20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="" xmlns:a16="http://schemas.microsoft.com/office/drawing/2014/main" id="{8EF14FC5-0BD4-4DE2-BFAF-6B4800856E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87201" y="1104611"/>
            <a:ext cx="5183188" cy="3467390"/>
          </a:xfrm>
        </p:spPr>
        <p:txBody>
          <a:bodyPr>
            <a:normAutofit fontScale="55000" lnSpcReduction="20000"/>
          </a:bodyPr>
          <a:lstStyle/>
          <a:p>
            <a:pPr marL="180975" lvl="0" indent="-130175">
              <a:lnSpc>
                <a:spcPct val="12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SzPts val="2800"/>
              <a:buFont typeface="Wingdings" panose="05000000000000000000" pitchFamily="2" charset="2"/>
              <a:buChar char="§"/>
            </a:pPr>
            <a:r>
              <a:rPr lang="uk-UA" sz="3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Планування та здійснення навчального пошуку, аналіз текстової та графічної інформації 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180975" lvl="0" indent="-130175">
              <a:lnSpc>
                <a:spcPct val="12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SzPts val="2800"/>
              <a:buFont typeface="Wingdings" panose="05000000000000000000" pitchFamily="2" charset="2"/>
              <a:buChar char="§"/>
            </a:pPr>
            <a:r>
              <a:rPr lang="uk-UA" sz="3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Комунікація, зокрема з використанням інформаційно-комунікаційних технологій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180975" lvl="0" indent="-130175">
              <a:lnSpc>
                <a:spcPct val="12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SzPts val="2800"/>
              <a:buFont typeface="Wingdings" panose="05000000000000000000" pitchFamily="2" charset="2"/>
              <a:buChar char="§"/>
            </a:pPr>
            <a:r>
              <a:rPr lang="uk-UA" sz="3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Виконання практичних завдань та розв’язання проблем із застосуванням знань, що охоплюються навчальним матеріалом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180975" lvl="0" indent="-130175">
              <a:lnSpc>
                <a:spcPct val="12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SzPts val="2800"/>
              <a:buFont typeface="Wingdings" panose="05000000000000000000" pitchFamily="2" charset="2"/>
              <a:buChar char="§"/>
            </a:pPr>
            <a:r>
              <a:rPr lang="uk-UA" sz="36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Рефлексія власної навчально-пізнавальної діяльності </a:t>
            </a:r>
            <a:endParaRPr lang="uk-UA" dirty="0"/>
          </a:p>
        </p:txBody>
      </p:sp>
      <p:sp>
        <p:nvSpPr>
          <p:cNvPr id="7" name="Стрілка: вправо 6">
            <a:extLst>
              <a:ext uri="{FF2B5EF4-FFF2-40B4-BE49-F238E27FC236}">
                <a16:creationId xmlns="" xmlns:a16="http://schemas.microsoft.com/office/drawing/2014/main" id="{A72F8E07-EBCB-45D0-9033-37FADC99DE3E}"/>
              </a:ext>
            </a:extLst>
          </p:cNvPr>
          <p:cNvSpPr/>
          <p:nvPr/>
        </p:nvSpPr>
        <p:spPr>
          <a:xfrm>
            <a:off x="5754625" y="2589080"/>
            <a:ext cx="930022" cy="641800"/>
          </a:xfrm>
          <a:prstGeom prst="rightArrow">
            <a:avLst/>
          </a:prstGeom>
          <a:solidFill>
            <a:srgbClr val="005A58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 7">
            <a:extLst>
              <a:ext uri="{FF2B5EF4-FFF2-40B4-BE49-F238E27FC236}">
                <a16:creationId xmlns="" xmlns:a16="http://schemas.microsoft.com/office/drawing/2014/main" id="{1DD7A0D4-D3E3-4C1B-B0EB-055F11E0BA4C}"/>
              </a:ext>
            </a:extLst>
          </p:cNvPr>
          <p:cNvSpPr/>
          <p:nvPr/>
        </p:nvSpPr>
        <p:spPr>
          <a:xfrm>
            <a:off x="3199786" y="5045729"/>
            <a:ext cx="6583021" cy="16250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err="1">
                <a:solidFill>
                  <a:srgbClr val="005A5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Дотримання</a:t>
            </a:r>
            <a:r>
              <a:rPr lang="ru-RU" sz="2400" dirty="0">
                <a:solidFill>
                  <a:srgbClr val="005A5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ru-RU" sz="2400" dirty="0" err="1">
                <a:solidFill>
                  <a:srgbClr val="005A5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принципів</a:t>
            </a:r>
            <a:r>
              <a:rPr lang="ru-RU" sz="2400" dirty="0">
                <a:solidFill>
                  <a:srgbClr val="005A5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ru-RU" sz="2400" dirty="0" err="1">
                <a:solidFill>
                  <a:srgbClr val="005A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доброчесності</a:t>
            </a:r>
            <a:r>
              <a:rPr lang="ru-RU" sz="2400" dirty="0">
                <a:solidFill>
                  <a:srgbClr val="005A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68300" lvl="0" indent="-342900">
              <a:lnSpc>
                <a:spcPct val="90000"/>
              </a:lnSpc>
              <a:buClr>
                <a:schemeClr val="accent4">
                  <a:lumMod val="75000"/>
                </a:schemeClr>
              </a:buClr>
              <a:buSzPts val="3200"/>
              <a:buFont typeface="Wingdings" panose="05000000000000000000" pitchFamily="2" charset="2"/>
              <a:buChar char="§"/>
            </a:pPr>
            <a:r>
              <a:rPr lang="ru-RU" sz="20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вияв</a:t>
            </a:r>
            <a:r>
              <a:rPr lang="ru-RU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поваги</a:t>
            </a:r>
            <a:r>
              <a:rPr lang="ru-RU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до </a:t>
            </a:r>
            <a:r>
              <a:rPr lang="ru-RU" sz="20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інших</a:t>
            </a:r>
            <a:r>
              <a:rPr lang="ru-RU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людей, </a:t>
            </a:r>
            <a:r>
              <a:rPr lang="ru-RU" sz="20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їхніх</a:t>
            </a:r>
            <a:r>
              <a:rPr lang="ru-RU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прав і свобод;</a:t>
            </a:r>
          </a:p>
          <a:p>
            <a:pPr marL="368300" lvl="0" indent="-342900">
              <a:lnSpc>
                <a:spcPct val="90000"/>
              </a:lnSpc>
              <a:buClr>
                <a:schemeClr val="accent4">
                  <a:lumMod val="75000"/>
                </a:schemeClr>
              </a:buClr>
              <a:buSzPts val="3200"/>
              <a:buFont typeface="Wingdings" panose="05000000000000000000" pitchFamily="2" charset="2"/>
              <a:buChar char="§"/>
            </a:pPr>
            <a:r>
              <a:rPr lang="ru-RU" sz="20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дбайливе</a:t>
            </a:r>
            <a:r>
              <a:rPr lang="ru-RU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ставлення</a:t>
            </a:r>
            <a:r>
              <a:rPr lang="ru-RU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до </a:t>
            </a:r>
            <a:r>
              <a:rPr lang="ru-RU" sz="20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ресурсів</a:t>
            </a:r>
            <a:r>
              <a:rPr lang="ru-RU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і </a:t>
            </a:r>
            <a:r>
              <a:rPr lang="ru-RU" sz="20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довкілля</a:t>
            </a:r>
            <a:r>
              <a:rPr lang="ru-RU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; </a:t>
            </a:r>
          </a:p>
          <a:p>
            <a:pPr marL="368300" lvl="0" indent="-342900">
              <a:lnSpc>
                <a:spcPct val="90000"/>
              </a:lnSpc>
              <a:buClr>
                <a:schemeClr val="accent4">
                  <a:lumMod val="75000"/>
                </a:schemeClr>
              </a:buClr>
              <a:buSzPts val="3200"/>
              <a:buFont typeface="Wingdings" panose="05000000000000000000" pitchFamily="2" charset="2"/>
              <a:buChar char="§"/>
            </a:pPr>
            <a:r>
              <a:rPr lang="ru-RU" sz="20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дотримання</a:t>
            </a:r>
            <a:r>
              <a:rPr lang="ru-RU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принципів</a:t>
            </a:r>
            <a:r>
              <a:rPr lang="ru-RU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академічної</a:t>
            </a:r>
            <a:r>
              <a:rPr lang="ru-RU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ru-RU" sz="20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доброчесності</a:t>
            </a:r>
            <a:r>
              <a:rPr lang="ru-RU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</a:p>
          <a:p>
            <a:pPr marL="25400" lvl="0" algn="ctr">
              <a:lnSpc>
                <a:spcPct val="90000"/>
              </a:lnSpc>
              <a:buClr>
                <a:schemeClr val="accent4">
                  <a:lumMod val="75000"/>
                </a:schemeClr>
              </a:buClr>
              <a:buSzPts val="3200"/>
            </a:pPr>
            <a:r>
              <a:rPr lang="ru-RU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(ст. 42 Закону </a:t>
            </a:r>
            <a:r>
              <a:rPr lang="ru-RU" sz="20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України</a:t>
            </a:r>
            <a:r>
              <a:rPr lang="ru-RU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«Про </a:t>
            </a:r>
            <a:r>
              <a:rPr lang="ru-RU" sz="20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освіту</a:t>
            </a:r>
            <a:r>
              <a:rPr lang="ru-RU" sz="20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») </a:t>
            </a:r>
            <a:endParaRPr lang="uk-UA" sz="2400" dirty="0">
              <a:solidFill>
                <a:srgbClr val="0037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98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Ellipse 256"/>
          <p:cNvGrpSpPr>
            <a:grpSpLocks/>
          </p:cNvGrpSpPr>
          <p:nvPr/>
        </p:nvGrpSpPr>
        <p:grpSpPr bwMode="auto">
          <a:xfrm>
            <a:off x="1886422" y="5250247"/>
            <a:ext cx="4427537" cy="647824"/>
            <a:chOff x="4712208" y="4803648"/>
            <a:chExt cx="2822448" cy="621792"/>
          </a:xfrm>
        </p:grpSpPr>
        <p:pic>
          <p:nvPicPr>
            <p:cNvPr id="5" name="Ellipse 256"/>
            <p:cNvPicPr>
              <a:picLocks noChangeArrowheads="1"/>
            </p:cNvPicPr>
            <p:nvPr/>
          </p:nvPicPr>
          <p:blipFill>
            <a:blip r:embed="rId2">
              <a:lum brigh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2208" y="4803648"/>
              <a:ext cx="2822448" cy="621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369"/>
            <p:cNvSpPr txBox="1">
              <a:spLocks noChangeArrowheads="1"/>
            </p:cNvSpPr>
            <p:nvPr/>
          </p:nvSpPr>
          <p:spPr bwMode="auto">
            <a:xfrm>
              <a:off x="5129610" y="4897422"/>
              <a:ext cx="1985245" cy="434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noProof="1">
                <a:solidFill>
                  <a:srgbClr val="FFFFFF"/>
                </a:solidFill>
                <a:latin typeface="Calibri" pitchFamily="34" charset="0"/>
                <a:ea typeface="MS PGothic" pitchFamily="34" charset="-128"/>
              </a:endParaRPr>
            </a:p>
          </p:txBody>
        </p:sp>
      </p:grpSp>
      <p:sp>
        <p:nvSpPr>
          <p:cNvPr id="7" name="Freeform 6"/>
          <p:cNvSpPr>
            <a:spLocks/>
          </p:cNvSpPr>
          <p:nvPr/>
        </p:nvSpPr>
        <p:spPr bwMode="auto">
          <a:xfrm>
            <a:off x="4167813" y="943039"/>
            <a:ext cx="2174875" cy="3265488"/>
          </a:xfrm>
          <a:custGeom>
            <a:avLst/>
            <a:gdLst>
              <a:gd name="connsiteX0" fmla="*/ 0 w 2174875"/>
              <a:gd name="connsiteY0" fmla="*/ 0 h 3265488"/>
              <a:gd name="connsiteX1" fmla="*/ 71438 w 2174875"/>
              <a:gd name="connsiteY1" fmla="*/ 1588 h 3265488"/>
              <a:gd name="connsiteX2" fmla="*/ 142081 w 2174875"/>
              <a:gd name="connsiteY2" fmla="*/ 4764 h 3265488"/>
              <a:gd name="connsiteX3" fmla="*/ 213519 w 2174875"/>
              <a:gd name="connsiteY3" fmla="*/ 10321 h 3265488"/>
              <a:gd name="connsiteX4" fmla="*/ 283369 w 2174875"/>
              <a:gd name="connsiteY4" fmla="*/ 19849 h 3265488"/>
              <a:gd name="connsiteX5" fmla="*/ 354806 w 2174875"/>
              <a:gd name="connsiteY5" fmla="*/ 28582 h 3265488"/>
              <a:gd name="connsiteX6" fmla="*/ 425450 w 2174875"/>
              <a:gd name="connsiteY6" fmla="*/ 42873 h 3265488"/>
              <a:gd name="connsiteX7" fmla="*/ 493713 w 2174875"/>
              <a:gd name="connsiteY7" fmla="*/ 57958 h 3265488"/>
              <a:gd name="connsiteX8" fmla="*/ 562769 w 2174875"/>
              <a:gd name="connsiteY8" fmla="*/ 74631 h 3265488"/>
              <a:gd name="connsiteX9" fmla="*/ 631031 w 2174875"/>
              <a:gd name="connsiteY9" fmla="*/ 94479 h 3265488"/>
              <a:gd name="connsiteX10" fmla="*/ 697706 w 2174875"/>
              <a:gd name="connsiteY10" fmla="*/ 115916 h 3265488"/>
              <a:gd name="connsiteX11" fmla="*/ 765175 w 2174875"/>
              <a:gd name="connsiteY11" fmla="*/ 140528 h 3265488"/>
              <a:gd name="connsiteX12" fmla="*/ 831850 w 2174875"/>
              <a:gd name="connsiteY12" fmla="*/ 165934 h 3265488"/>
              <a:gd name="connsiteX13" fmla="*/ 897731 w 2174875"/>
              <a:gd name="connsiteY13" fmla="*/ 193722 h 3265488"/>
              <a:gd name="connsiteX14" fmla="*/ 962025 w 2174875"/>
              <a:gd name="connsiteY14" fmla="*/ 223892 h 3265488"/>
              <a:gd name="connsiteX15" fmla="*/ 1025525 w 2174875"/>
              <a:gd name="connsiteY15" fmla="*/ 257238 h 3265488"/>
              <a:gd name="connsiteX16" fmla="*/ 1088231 w 2174875"/>
              <a:gd name="connsiteY16" fmla="*/ 292965 h 3265488"/>
              <a:gd name="connsiteX17" fmla="*/ 1182688 w 2174875"/>
              <a:gd name="connsiteY17" fmla="*/ 350923 h 3265488"/>
              <a:gd name="connsiteX18" fmla="*/ 1273969 w 2174875"/>
              <a:gd name="connsiteY18" fmla="*/ 412851 h 3265488"/>
              <a:gd name="connsiteX19" fmla="*/ 1362869 w 2174875"/>
              <a:gd name="connsiteY19" fmla="*/ 480336 h 3265488"/>
              <a:gd name="connsiteX20" fmla="*/ 1444625 w 2174875"/>
              <a:gd name="connsiteY20" fmla="*/ 550203 h 3265488"/>
              <a:gd name="connsiteX21" fmla="*/ 1524000 w 2174875"/>
              <a:gd name="connsiteY21" fmla="*/ 623245 h 3265488"/>
              <a:gd name="connsiteX22" fmla="*/ 1598613 w 2174875"/>
              <a:gd name="connsiteY22" fmla="*/ 699464 h 3265488"/>
              <a:gd name="connsiteX23" fmla="*/ 1669256 w 2174875"/>
              <a:gd name="connsiteY23" fmla="*/ 780446 h 3265488"/>
              <a:gd name="connsiteX24" fmla="*/ 1735931 w 2174875"/>
              <a:gd name="connsiteY24" fmla="*/ 864604 h 3265488"/>
              <a:gd name="connsiteX25" fmla="*/ 1797050 w 2174875"/>
              <a:gd name="connsiteY25" fmla="*/ 949556 h 3265488"/>
              <a:gd name="connsiteX26" fmla="*/ 1854994 w 2174875"/>
              <a:gd name="connsiteY26" fmla="*/ 1037684 h 3265488"/>
              <a:gd name="connsiteX27" fmla="*/ 1906588 w 2174875"/>
              <a:gd name="connsiteY27" fmla="*/ 1129781 h 3265488"/>
              <a:gd name="connsiteX28" fmla="*/ 1955800 w 2174875"/>
              <a:gd name="connsiteY28" fmla="*/ 1222673 h 3265488"/>
              <a:gd name="connsiteX29" fmla="*/ 1999456 w 2174875"/>
              <a:gd name="connsiteY29" fmla="*/ 1317152 h 3265488"/>
              <a:gd name="connsiteX30" fmla="*/ 2037556 w 2174875"/>
              <a:gd name="connsiteY30" fmla="*/ 1414807 h 3265488"/>
              <a:gd name="connsiteX31" fmla="*/ 2072481 w 2174875"/>
              <a:gd name="connsiteY31" fmla="*/ 1514050 h 3265488"/>
              <a:gd name="connsiteX32" fmla="*/ 2101850 w 2174875"/>
              <a:gd name="connsiteY32" fmla="*/ 1612499 h 3265488"/>
              <a:gd name="connsiteX33" fmla="*/ 2126456 w 2174875"/>
              <a:gd name="connsiteY33" fmla="*/ 1714917 h 3265488"/>
              <a:gd name="connsiteX34" fmla="*/ 2146300 w 2174875"/>
              <a:gd name="connsiteY34" fmla="*/ 1817336 h 3265488"/>
              <a:gd name="connsiteX35" fmla="*/ 2161381 w 2174875"/>
              <a:gd name="connsiteY35" fmla="*/ 1920549 h 3265488"/>
              <a:gd name="connsiteX36" fmla="*/ 2170113 w 2174875"/>
              <a:gd name="connsiteY36" fmla="*/ 2026143 h 3265488"/>
              <a:gd name="connsiteX37" fmla="*/ 2174875 w 2174875"/>
              <a:gd name="connsiteY37" fmla="*/ 2129356 h 3265488"/>
              <a:gd name="connsiteX38" fmla="*/ 2174875 w 2174875"/>
              <a:gd name="connsiteY38" fmla="*/ 2234950 h 3265488"/>
              <a:gd name="connsiteX39" fmla="*/ 2170113 w 2174875"/>
              <a:gd name="connsiteY39" fmla="*/ 2339750 h 3265488"/>
              <a:gd name="connsiteX40" fmla="*/ 2159794 w 2174875"/>
              <a:gd name="connsiteY40" fmla="*/ 2445345 h 3265488"/>
              <a:gd name="connsiteX41" fmla="*/ 2144713 w 2174875"/>
              <a:gd name="connsiteY41" fmla="*/ 2550145 h 3265488"/>
              <a:gd name="connsiteX42" fmla="*/ 2123281 w 2174875"/>
              <a:gd name="connsiteY42" fmla="*/ 2655740 h 3265488"/>
              <a:gd name="connsiteX43" fmla="*/ 2097088 w 2174875"/>
              <a:gd name="connsiteY43" fmla="*/ 2758952 h 3265488"/>
              <a:gd name="connsiteX44" fmla="*/ 2065338 w 2174875"/>
              <a:gd name="connsiteY44" fmla="*/ 2862959 h 3265488"/>
              <a:gd name="connsiteX45" fmla="*/ 2028825 w 2174875"/>
              <a:gd name="connsiteY45" fmla="*/ 2964584 h 3265488"/>
              <a:gd name="connsiteX46" fmla="*/ 1985963 w 2174875"/>
              <a:gd name="connsiteY46" fmla="*/ 3067002 h 3265488"/>
              <a:gd name="connsiteX47" fmla="*/ 1937544 w 2174875"/>
              <a:gd name="connsiteY47" fmla="*/ 3166245 h 3265488"/>
              <a:gd name="connsiteX48" fmla="*/ 1883569 w 2174875"/>
              <a:gd name="connsiteY48" fmla="*/ 3265488 h 3265488"/>
              <a:gd name="connsiteX49" fmla="*/ 885771 w 2174875"/>
              <a:gd name="connsiteY49" fmla="*/ 2688870 h 3265488"/>
              <a:gd name="connsiteX50" fmla="*/ 0 w 2174875"/>
              <a:gd name="connsiteY50" fmla="*/ 1161679 h 326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174875" h="3265488">
                <a:moveTo>
                  <a:pt x="0" y="0"/>
                </a:moveTo>
                <a:lnTo>
                  <a:pt x="71438" y="1588"/>
                </a:lnTo>
                <a:lnTo>
                  <a:pt x="142081" y="4764"/>
                </a:lnTo>
                <a:lnTo>
                  <a:pt x="213519" y="10321"/>
                </a:lnTo>
                <a:lnTo>
                  <a:pt x="283369" y="19849"/>
                </a:lnTo>
                <a:lnTo>
                  <a:pt x="354806" y="28582"/>
                </a:lnTo>
                <a:lnTo>
                  <a:pt x="425450" y="42873"/>
                </a:lnTo>
                <a:lnTo>
                  <a:pt x="493713" y="57958"/>
                </a:lnTo>
                <a:lnTo>
                  <a:pt x="562769" y="74631"/>
                </a:lnTo>
                <a:lnTo>
                  <a:pt x="631031" y="94479"/>
                </a:lnTo>
                <a:lnTo>
                  <a:pt x="697706" y="115916"/>
                </a:lnTo>
                <a:lnTo>
                  <a:pt x="765175" y="140528"/>
                </a:lnTo>
                <a:lnTo>
                  <a:pt x="831850" y="165934"/>
                </a:lnTo>
                <a:lnTo>
                  <a:pt x="897731" y="193722"/>
                </a:lnTo>
                <a:lnTo>
                  <a:pt x="962025" y="223892"/>
                </a:lnTo>
                <a:lnTo>
                  <a:pt x="1025525" y="257238"/>
                </a:lnTo>
                <a:lnTo>
                  <a:pt x="1088231" y="292965"/>
                </a:lnTo>
                <a:lnTo>
                  <a:pt x="1182688" y="350923"/>
                </a:lnTo>
                <a:lnTo>
                  <a:pt x="1273969" y="412851"/>
                </a:lnTo>
                <a:lnTo>
                  <a:pt x="1362869" y="480336"/>
                </a:lnTo>
                <a:lnTo>
                  <a:pt x="1444625" y="550203"/>
                </a:lnTo>
                <a:lnTo>
                  <a:pt x="1524000" y="623245"/>
                </a:lnTo>
                <a:lnTo>
                  <a:pt x="1598613" y="699464"/>
                </a:lnTo>
                <a:lnTo>
                  <a:pt x="1669256" y="780446"/>
                </a:lnTo>
                <a:lnTo>
                  <a:pt x="1735931" y="864604"/>
                </a:lnTo>
                <a:lnTo>
                  <a:pt x="1797050" y="949556"/>
                </a:lnTo>
                <a:lnTo>
                  <a:pt x="1854994" y="1037684"/>
                </a:lnTo>
                <a:lnTo>
                  <a:pt x="1906588" y="1129781"/>
                </a:lnTo>
                <a:lnTo>
                  <a:pt x="1955800" y="1222673"/>
                </a:lnTo>
                <a:lnTo>
                  <a:pt x="1999456" y="1317152"/>
                </a:lnTo>
                <a:lnTo>
                  <a:pt x="2037556" y="1414807"/>
                </a:lnTo>
                <a:lnTo>
                  <a:pt x="2072481" y="1514050"/>
                </a:lnTo>
                <a:lnTo>
                  <a:pt x="2101850" y="1612499"/>
                </a:lnTo>
                <a:lnTo>
                  <a:pt x="2126456" y="1714917"/>
                </a:lnTo>
                <a:lnTo>
                  <a:pt x="2146300" y="1817336"/>
                </a:lnTo>
                <a:lnTo>
                  <a:pt x="2161381" y="1920549"/>
                </a:lnTo>
                <a:lnTo>
                  <a:pt x="2170113" y="2026143"/>
                </a:lnTo>
                <a:lnTo>
                  <a:pt x="2174875" y="2129356"/>
                </a:lnTo>
                <a:lnTo>
                  <a:pt x="2174875" y="2234950"/>
                </a:lnTo>
                <a:lnTo>
                  <a:pt x="2170113" y="2339750"/>
                </a:lnTo>
                <a:lnTo>
                  <a:pt x="2159794" y="2445345"/>
                </a:lnTo>
                <a:lnTo>
                  <a:pt x="2144713" y="2550145"/>
                </a:lnTo>
                <a:lnTo>
                  <a:pt x="2123281" y="2655740"/>
                </a:lnTo>
                <a:lnTo>
                  <a:pt x="2097088" y="2758952"/>
                </a:lnTo>
                <a:lnTo>
                  <a:pt x="2065338" y="2862959"/>
                </a:lnTo>
                <a:lnTo>
                  <a:pt x="2028825" y="2964584"/>
                </a:lnTo>
                <a:lnTo>
                  <a:pt x="1985963" y="3067002"/>
                </a:lnTo>
                <a:lnTo>
                  <a:pt x="1937544" y="3166245"/>
                </a:lnTo>
                <a:lnTo>
                  <a:pt x="1883569" y="3265488"/>
                </a:lnTo>
                <a:lnTo>
                  <a:pt x="885771" y="2688870"/>
                </a:lnTo>
                <a:lnTo>
                  <a:pt x="0" y="1161679"/>
                </a:lnTo>
                <a:close/>
              </a:path>
            </a:pathLst>
          </a:custGeom>
          <a:solidFill>
            <a:srgbClr val="005A58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cap="small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2215828" y="3756991"/>
            <a:ext cx="3768725" cy="1637399"/>
          </a:xfrm>
          <a:custGeom>
            <a:avLst/>
            <a:gdLst>
              <a:gd name="connsiteX0" fmla="*/ 950989 w 3768725"/>
              <a:gd name="connsiteY0" fmla="*/ 0 h 1637399"/>
              <a:gd name="connsiteX1" fmla="*/ 2818537 w 3768725"/>
              <a:gd name="connsiteY1" fmla="*/ 0 h 1637399"/>
              <a:gd name="connsiteX2" fmla="*/ 3768725 w 3768725"/>
              <a:gd name="connsiteY2" fmla="*/ 548771 h 1637399"/>
              <a:gd name="connsiteX3" fmla="*/ 3732213 w 3768725"/>
              <a:gd name="connsiteY3" fmla="*/ 609912 h 1637399"/>
              <a:gd name="connsiteX4" fmla="*/ 3694113 w 3768725"/>
              <a:gd name="connsiteY4" fmla="*/ 671053 h 1637399"/>
              <a:gd name="connsiteX5" fmla="*/ 3652838 w 3768725"/>
              <a:gd name="connsiteY5" fmla="*/ 729018 h 1637399"/>
              <a:gd name="connsiteX6" fmla="*/ 3610769 w 3768725"/>
              <a:gd name="connsiteY6" fmla="*/ 786983 h 1637399"/>
              <a:gd name="connsiteX7" fmla="*/ 3566319 w 3768725"/>
              <a:gd name="connsiteY7" fmla="*/ 841771 h 1637399"/>
              <a:gd name="connsiteX8" fmla="*/ 3520281 w 3768725"/>
              <a:gd name="connsiteY8" fmla="*/ 896560 h 1637399"/>
              <a:gd name="connsiteX9" fmla="*/ 3473450 w 3768725"/>
              <a:gd name="connsiteY9" fmla="*/ 948967 h 1637399"/>
              <a:gd name="connsiteX10" fmla="*/ 3422650 w 3768725"/>
              <a:gd name="connsiteY10" fmla="*/ 1000579 h 1637399"/>
              <a:gd name="connsiteX11" fmla="*/ 3372644 w 3768725"/>
              <a:gd name="connsiteY11" fmla="*/ 1049016 h 1637399"/>
              <a:gd name="connsiteX12" fmla="*/ 3319463 w 3768725"/>
              <a:gd name="connsiteY12" fmla="*/ 1098246 h 1637399"/>
              <a:gd name="connsiteX13" fmla="*/ 3266281 w 3768725"/>
              <a:gd name="connsiteY13" fmla="*/ 1143506 h 1637399"/>
              <a:gd name="connsiteX14" fmla="*/ 3209925 w 3768725"/>
              <a:gd name="connsiteY14" fmla="*/ 1187973 h 1637399"/>
              <a:gd name="connsiteX15" fmla="*/ 3153569 w 3768725"/>
              <a:gd name="connsiteY15" fmla="*/ 1230851 h 1637399"/>
              <a:gd name="connsiteX16" fmla="*/ 3094038 w 3768725"/>
              <a:gd name="connsiteY16" fmla="*/ 1270553 h 1637399"/>
              <a:gd name="connsiteX17" fmla="*/ 3034506 w 3768725"/>
              <a:gd name="connsiteY17" fmla="*/ 1310255 h 1637399"/>
              <a:gd name="connsiteX18" fmla="*/ 2971800 w 3768725"/>
              <a:gd name="connsiteY18" fmla="*/ 1346781 h 1637399"/>
              <a:gd name="connsiteX19" fmla="*/ 2874169 w 3768725"/>
              <a:gd name="connsiteY19" fmla="*/ 1399981 h 1637399"/>
              <a:gd name="connsiteX20" fmla="*/ 2773363 w 3768725"/>
              <a:gd name="connsiteY20" fmla="*/ 1446830 h 1637399"/>
              <a:gd name="connsiteX21" fmla="*/ 2673350 w 3768725"/>
              <a:gd name="connsiteY21" fmla="*/ 1489708 h 1637399"/>
              <a:gd name="connsiteX22" fmla="*/ 2570956 w 3768725"/>
              <a:gd name="connsiteY22" fmla="*/ 1526234 h 1637399"/>
              <a:gd name="connsiteX23" fmla="*/ 2466975 w 3768725"/>
              <a:gd name="connsiteY23" fmla="*/ 1558789 h 1637399"/>
              <a:gd name="connsiteX24" fmla="*/ 2363788 w 3768725"/>
              <a:gd name="connsiteY24" fmla="*/ 1584198 h 1637399"/>
              <a:gd name="connsiteX25" fmla="*/ 2258219 w 3768725"/>
              <a:gd name="connsiteY25" fmla="*/ 1605638 h 1637399"/>
              <a:gd name="connsiteX26" fmla="*/ 2153444 w 3768725"/>
              <a:gd name="connsiteY26" fmla="*/ 1620724 h 1637399"/>
              <a:gd name="connsiteX27" fmla="*/ 2047875 w 3768725"/>
              <a:gd name="connsiteY27" fmla="*/ 1631841 h 1637399"/>
              <a:gd name="connsiteX28" fmla="*/ 1943100 w 3768725"/>
              <a:gd name="connsiteY28" fmla="*/ 1637399 h 1637399"/>
              <a:gd name="connsiteX29" fmla="*/ 1837531 w 3768725"/>
              <a:gd name="connsiteY29" fmla="*/ 1637399 h 1637399"/>
              <a:gd name="connsiteX30" fmla="*/ 1732756 w 3768725"/>
              <a:gd name="connsiteY30" fmla="*/ 1633429 h 1637399"/>
              <a:gd name="connsiteX31" fmla="*/ 1628775 w 3768725"/>
              <a:gd name="connsiteY31" fmla="*/ 1622312 h 1637399"/>
              <a:gd name="connsiteX32" fmla="*/ 1525588 w 3768725"/>
              <a:gd name="connsiteY32" fmla="*/ 1607226 h 1637399"/>
              <a:gd name="connsiteX33" fmla="*/ 1423194 w 3768725"/>
              <a:gd name="connsiteY33" fmla="*/ 1587375 h 1637399"/>
              <a:gd name="connsiteX34" fmla="*/ 1320800 w 3768725"/>
              <a:gd name="connsiteY34" fmla="*/ 1562759 h 1637399"/>
              <a:gd name="connsiteX35" fmla="*/ 1220788 w 3768725"/>
              <a:gd name="connsiteY35" fmla="*/ 1534174 h 1637399"/>
              <a:gd name="connsiteX36" fmla="*/ 1123156 w 3768725"/>
              <a:gd name="connsiteY36" fmla="*/ 1500824 h 1637399"/>
              <a:gd name="connsiteX37" fmla="*/ 1025525 w 3768725"/>
              <a:gd name="connsiteY37" fmla="*/ 1461122 h 1637399"/>
              <a:gd name="connsiteX38" fmla="*/ 929481 w 3768725"/>
              <a:gd name="connsiteY38" fmla="*/ 1416656 h 1637399"/>
              <a:gd name="connsiteX39" fmla="*/ 836613 w 3768725"/>
              <a:gd name="connsiteY39" fmla="*/ 1369014 h 1637399"/>
              <a:gd name="connsiteX40" fmla="*/ 746919 w 3768725"/>
              <a:gd name="connsiteY40" fmla="*/ 1315813 h 1637399"/>
              <a:gd name="connsiteX41" fmla="*/ 658019 w 3768725"/>
              <a:gd name="connsiteY41" fmla="*/ 1259436 h 1637399"/>
              <a:gd name="connsiteX42" fmla="*/ 571500 w 3768725"/>
              <a:gd name="connsiteY42" fmla="*/ 1196707 h 1637399"/>
              <a:gd name="connsiteX43" fmla="*/ 488950 w 3768725"/>
              <a:gd name="connsiteY43" fmla="*/ 1131596 h 1637399"/>
              <a:gd name="connsiteX44" fmla="*/ 407988 w 3768725"/>
              <a:gd name="connsiteY44" fmla="*/ 1061720 h 1637399"/>
              <a:gd name="connsiteX45" fmla="*/ 331788 w 3768725"/>
              <a:gd name="connsiteY45" fmla="*/ 987081 h 1637399"/>
              <a:gd name="connsiteX46" fmla="*/ 257175 w 3768725"/>
              <a:gd name="connsiteY46" fmla="*/ 907677 h 1637399"/>
              <a:gd name="connsiteX47" fmla="*/ 187325 w 3768725"/>
              <a:gd name="connsiteY47" fmla="*/ 823508 h 1637399"/>
              <a:gd name="connsiteX48" fmla="*/ 121444 w 3768725"/>
              <a:gd name="connsiteY48" fmla="*/ 736958 h 1637399"/>
              <a:gd name="connsiteX49" fmla="*/ 59531 w 3768725"/>
              <a:gd name="connsiteY49" fmla="*/ 644849 h 1637399"/>
              <a:gd name="connsiteX50" fmla="*/ 0 w 3768725"/>
              <a:gd name="connsiteY50" fmla="*/ 548771 h 1637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768725" h="1637399">
                <a:moveTo>
                  <a:pt x="950989" y="0"/>
                </a:moveTo>
                <a:lnTo>
                  <a:pt x="2818537" y="0"/>
                </a:lnTo>
                <a:lnTo>
                  <a:pt x="3768725" y="548771"/>
                </a:lnTo>
                <a:lnTo>
                  <a:pt x="3732213" y="609912"/>
                </a:lnTo>
                <a:lnTo>
                  <a:pt x="3694113" y="671053"/>
                </a:lnTo>
                <a:lnTo>
                  <a:pt x="3652838" y="729018"/>
                </a:lnTo>
                <a:lnTo>
                  <a:pt x="3610769" y="786983"/>
                </a:lnTo>
                <a:lnTo>
                  <a:pt x="3566319" y="841771"/>
                </a:lnTo>
                <a:lnTo>
                  <a:pt x="3520281" y="896560"/>
                </a:lnTo>
                <a:lnTo>
                  <a:pt x="3473450" y="948967"/>
                </a:lnTo>
                <a:lnTo>
                  <a:pt x="3422650" y="1000579"/>
                </a:lnTo>
                <a:lnTo>
                  <a:pt x="3372644" y="1049016"/>
                </a:lnTo>
                <a:lnTo>
                  <a:pt x="3319463" y="1098246"/>
                </a:lnTo>
                <a:lnTo>
                  <a:pt x="3266281" y="1143506"/>
                </a:lnTo>
                <a:lnTo>
                  <a:pt x="3209925" y="1187973"/>
                </a:lnTo>
                <a:lnTo>
                  <a:pt x="3153569" y="1230851"/>
                </a:lnTo>
                <a:lnTo>
                  <a:pt x="3094038" y="1270553"/>
                </a:lnTo>
                <a:lnTo>
                  <a:pt x="3034506" y="1310255"/>
                </a:lnTo>
                <a:lnTo>
                  <a:pt x="2971800" y="1346781"/>
                </a:lnTo>
                <a:lnTo>
                  <a:pt x="2874169" y="1399981"/>
                </a:lnTo>
                <a:lnTo>
                  <a:pt x="2773363" y="1446830"/>
                </a:lnTo>
                <a:lnTo>
                  <a:pt x="2673350" y="1489708"/>
                </a:lnTo>
                <a:lnTo>
                  <a:pt x="2570956" y="1526234"/>
                </a:lnTo>
                <a:lnTo>
                  <a:pt x="2466975" y="1558789"/>
                </a:lnTo>
                <a:lnTo>
                  <a:pt x="2363788" y="1584198"/>
                </a:lnTo>
                <a:lnTo>
                  <a:pt x="2258219" y="1605638"/>
                </a:lnTo>
                <a:lnTo>
                  <a:pt x="2153444" y="1620724"/>
                </a:lnTo>
                <a:lnTo>
                  <a:pt x="2047875" y="1631841"/>
                </a:lnTo>
                <a:lnTo>
                  <a:pt x="1943100" y="1637399"/>
                </a:lnTo>
                <a:lnTo>
                  <a:pt x="1837531" y="1637399"/>
                </a:lnTo>
                <a:lnTo>
                  <a:pt x="1732756" y="1633429"/>
                </a:lnTo>
                <a:lnTo>
                  <a:pt x="1628775" y="1622312"/>
                </a:lnTo>
                <a:lnTo>
                  <a:pt x="1525588" y="1607226"/>
                </a:lnTo>
                <a:lnTo>
                  <a:pt x="1423194" y="1587375"/>
                </a:lnTo>
                <a:lnTo>
                  <a:pt x="1320800" y="1562759"/>
                </a:lnTo>
                <a:lnTo>
                  <a:pt x="1220788" y="1534174"/>
                </a:lnTo>
                <a:lnTo>
                  <a:pt x="1123156" y="1500824"/>
                </a:lnTo>
                <a:lnTo>
                  <a:pt x="1025525" y="1461122"/>
                </a:lnTo>
                <a:lnTo>
                  <a:pt x="929481" y="1416656"/>
                </a:lnTo>
                <a:lnTo>
                  <a:pt x="836613" y="1369014"/>
                </a:lnTo>
                <a:lnTo>
                  <a:pt x="746919" y="1315813"/>
                </a:lnTo>
                <a:lnTo>
                  <a:pt x="658019" y="1259436"/>
                </a:lnTo>
                <a:lnTo>
                  <a:pt x="571500" y="1196707"/>
                </a:lnTo>
                <a:lnTo>
                  <a:pt x="488950" y="1131596"/>
                </a:lnTo>
                <a:lnTo>
                  <a:pt x="407988" y="1061720"/>
                </a:lnTo>
                <a:lnTo>
                  <a:pt x="331788" y="987081"/>
                </a:lnTo>
                <a:lnTo>
                  <a:pt x="257175" y="907677"/>
                </a:lnTo>
                <a:lnTo>
                  <a:pt x="187325" y="823508"/>
                </a:lnTo>
                <a:lnTo>
                  <a:pt x="121444" y="736958"/>
                </a:lnTo>
                <a:lnTo>
                  <a:pt x="59531" y="644849"/>
                </a:lnTo>
                <a:lnTo>
                  <a:pt x="0" y="548771"/>
                </a:lnTo>
                <a:close/>
              </a:path>
            </a:pathLst>
          </a:custGeom>
          <a:solidFill>
            <a:srgbClr val="33669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1868165" y="943039"/>
            <a:ext cx="2176463" cy="3265488"/>
          </a:xfrm>
          <a:custGeom>
            <a:avLst/>
            <a:gdLst>
              <a:gd name="connsiteX0" fmla="*/ 2176463 w 2176463"/>
              <a:gd name="connsiteY0" fmla="*/ 0 h 3265488"/>
              <a:gd name="connsiteX1" fmla="*/ 2176463 w 2176463"/>
              <a:gd name="connsiteY1" fmla="*/ 1147103 h 3265488"/>
              <a:gd name="connsiteX2" fmla="*/ 1278357 w 2176463"/>
              <a:gd name="connsiteY2" fmla="*/ 2695562 h 3265488"/>
              <a:gd name="connsiteX3" fmla="*/ 291306 w 2176463"/>
              <a:gd name="connsiteY3" fmla="*/ 3265488 h 3265488"/>
              <a:gd name="connsiteX4" fmla="*/ 255588 w 2176463"/>
              <a:gd name="connsiteY4" fmla="*/ 3202767 h 3265488"/>
              <a:gd name="connsiteX5" fmla="*/ 223838 w 2176463"/>
              <a:gd name="connsiteY5" fmla="*/ 3138457 h 3265488"/>
              <a:gd name="connsiteX6" fmla="*/ 193675 w 2176463"/>
              <a:gd name="connsiteY6" fmla="*/ 3074942 h 3265488"/>
              <a:gd name="connsiteX7" fmla="*/ 164306 w 2176463"/>
              <a:gd name="connsiteY7" fmla="*/ 3009045 h 3265488"/>
              <a:gd name="connsiteX8" fmla="*/ 138906 w 2176463"/>
              <a:gd name="connsiteY8" fmla="*/ 2943147 h 3265488"/>
              <a:gd name="connsiteX9" fmla="*/ 115888 w 2176463"/>
              <a:gd name="connsiteY9" fmla="*/ 2876456 h 3265488"/>
              <a:gd name="connsiteX10" fmla="*/ 92869 w 2176463"/>
              <a:gd name="connsiteY10" fmla="*/ 2808177 h 3265488"/>
              <a:gd name="connsiteX11" fmla="*/ 74613 w 2176463"/>
              <a:gd name="connsiteY11" fmla="*/ 2740692 h 3265488"/>
              <a:gd name="connsiteX12" fmla="*/ 56356 w 2176463"/>
              <a:gd name="connsiteY12" fmla="*/ 2670825 h 3265488"/>
              <a:gd name="connsiteX13" fmla="*/ 41275 w 2176463"/>
              <a:gd name="connsiteY13" fmla="*/ 2601752 h 3265488"/>
              <a:gd name="connsiteX14" fmla="*/ 28575 w 2176463"/>
              <a:gd name="connsiteY14" fmla="*/ 2531885 h 3265488"/>
              <a:gd name="connsiteX15" fmla="*/ 18256 w 2176463"/>
              <a:gd name="connsiteY15" fmla="*/ 2462018 h 3265488"/>
              <a:gd name="connsiteX16" fmla="*/ 10319 w 2176463"/>
              <a:gd name="connsiteY16" fmla="*/ 2390563 h 3265488"/>
              <a:gd name="connsiteX17" fmla="*/ 4763 w 2176463"/>
              <a:gd name="connsiteY17" fmla="*/ 2319902 h 3265488"/>
              <a:gd name="connsiteX18" fmla="*/ 1588 w 2176463"/>
              <a:gd name="connsiteY18" fmla="*/ 2248447 h 3265488"/>
              <a:gd name="connsiteX19" fmla="*/ 0 w 2176463"/>
              <a:gd name="connsiteY19" fmla="*/ 2176992 h 3265488"/>
              <a:gd name="connsiteX20" fmla="*/ 3175 w 2176463"/>
              <a:gd name="connsiteY20" fmla="*/ 2064252 h 3265488"/>
              <a:gd name="connsiteX21" fmla="*/ 10319 w 2176463"/>
              <a:gd name="connsiteY21" fmla="*/ 1953894 h 3265488"/>
              <a:gd name="connsiteX22" fmla="*/ 24606 w 2176463"/>
              <a:gd name="connsiteY22" fmla="*/ 1845918 h 3265488"/>
              <a:gd name="connsiteX23" fmla="*/ 44450 w 2176463"/>
              <a:gd name="connsiteY23" fmla="*/ 1737942 h 3265488"/>
              <a:gd name="connsiteX24" fmla="*/ 68263 w 2176463"/>
              <a:gd name="connsiteY24" fmla="*/ 1632347 h 3265488"/>
              <a:gd name="connsiteX25" fmla="*/ 97631 w 2176463"/>
              <a:gd name="connsiteY25" fmla="*/ 1529135 h 3265488"/>
              <a:gd name="connsiteX26" fmla="*/ 130969 w 2176463"/>
              <a:gd name="connsiteY26" fmla="*/ 1428304 h 3265488"/>
              <a:gd name="connsiteX27" fmla="*/ 170656 w 2176463"/>
              <a:gd name="connsiteY27" fmla="*/ 1329061 h 3265488"/>
              <a:gd name="connsiteX28" fmla="*/ 215106 w 2176463"/>
              <a:gd name="connsiteY28" fmla="*/ 1232994 h 3265488"/>
              <a:gd name="connsiteX29" fmla="*/ 261938 w 2176463"/>
              <a:gd name="connsiteY29" fmla="*/ 1138515 h 3265488"/>
              <a:gd name="connsiteX30" fmla="*/ 315119 w 2176463"/>
              <a:gd name="connsiteY30" fmla="*/ 1048799 h 3265488"/>
              <a:gd name="connsiteX31" fmla="*/ 371475 w 2176463"/>
              <a:gd name="connsiteY31" fmla="*/ 960671 h 3265488"/>
              <a:gd name="connsiteX32" fmla="*/ 431006 w 2176463"/>
              <a:gd name="connsiteY32" fmla="*/ 874925 h 3265488"/>
              <a:gd name="connsiteX33" fmla="*/ 496888 w 2176463"/>
              <a:gd name="connsiteY33" fmla="*/ 792355 h 3265488"/>
              <a:gd name="connsiteX34" fmla="*/ 565150 w 2176463"/>
              <a:gd name="connsiteY34" fmla="*/ 713755 h 3265488"/>
              <a:gd name="connsiteX35" fmla="*/ 637382 w 2176463"/>
              <a:gd name="connsiteY35" fmla="*/ 637536 h 3265488"/>
              <a:gd name="connsiteX36" fmla="*/ 713582 w 2176463"/>
              <a:gd name="connsiteY36" fmla="*/ 565288 h 3265488"/>
              <a:gd name="connsiteX37" fmla="*/ 790575 w 2176463"/>
              <a:gd name="connsiteY37" fmla="*/ 497008 h 3265488"/>
              <a:gd name="connsiteX38" fmla="*/ 873125 w 2176463"/>
              <a:gd name="connsiteY38" fmla="*/ 432699 h 3265488"/>
              <a:gd name="connsiteX39" fmla="*/ 958850 w 2176463"/>
              <a:gd name="connsiteY39" fmla="*/ 371565 h 3265488"/>
              <a:gd name="connsiteX40" fmla="*/ 1046957 w 2176463"/>
              <a:gd name="connsiteY40" fmla="*/ 315195 h 3265488"/>
              <a:gd name="connsiteX41" fmla="*/ 1138238 w 2176463"/>
              <a:gd name="connsiteY41" fmla="*/ 263589 h 3265488"/>
              <a:gd name="connsiteX42" fmla="*/ 1232694 w 2176463"/>
              <a:gd name="connsiteY42" fmla="*/ 215159 h 3265488"/>
              <a:gd name="connsiteX43" fmla="*/ 1328738 w 2176463"/>
              <a:gd name="connsiteY43" fmla="*/ 172286 h 3265488"/>
              <a:gd name="connsiteX44" fmla="*/ 1427957 w 2176463"/>
              <a:gd name="connsiteY44" fmla="*/ 132589 h 3265488"/>
              <a:gd name="connsiteX45" fmla="*/ 1528763 w 2176463"/>
              <a:gd name="connsiteY45" fmla="*/ 99243 h 3265488"/>
              <a:gd name="connsiteX46" fmla="*/ 1631951 w 2176463"/>
              <a:gd name="connsiteY46" fmla="*/ 68279 h 3265488"/>
              <a:gd name="connsiteX47" fmla="*/ 1737519 w 2176463"/>
              <a:gd name="connsiteY47" fmla="*/ 44461 h 3265488"/>
              <a:gd name="connsiteX48" fmla="*/ 1843882 w 2176463"/>
              <a:gd name="connsiteY48" fmla="*/ 26200 h 3265488"/>
              <a:gd name="connsiteX49" fmla="*/ 1954213 w 2176463"/>
              <a:gd name="connsiteY49" fmla="*/ 11909 h 3265488"/>
              <a:gd name="connsiteX50" fmla="*/ 2063751 w 2176463"/>
              <a:gd name="connsiteY50" fmla="*/ 3176 h 326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2176463" h="3265488">
                <a:moveTo>
                  <a:pt x="2176463" y="0"/>
                </a:moveTo>
                <a:lnTo>
                  <a:pt x="2176463" y="1147103"/>
                </a:lnTo>
                <a:lnTo>
                  <a:pt x="1278357" y="2695562"/>
                </a:lnTo>
                <a:lnTo>
                  <a:pt x="291306" y="3265488"/>
                </a:lnTo>
                <a:lnTo>
                  <a:pt x="255588" y="3202767"/>
                </a:lnTo>
                <a:lnTo>
                  <a:pt x="223838" y="3138457"/>
                </a:lnTo>
                <a:lnTo>
                  <a:pt x="193675" y="3074942"/>
                </a:lnTo>
                <a:lnTo>
                  <a:pt x="164306" y="3009045"/>
                </a:lnTo>
                <a:lnTo>
                  <a:pt x="138906" y="2943147"/>
                </a:lnTo>
                <a:lnTo>
                  <a:pt x="115888" y="2876456"/>
                </a:lnTo>
                <a:lnTo>
                  <a:pt x="92869" y="2808177"/>
                </a:lnTo>
                <a:lnTo>
                  <a:pt x="74613" y="2740692"/>
                </a:lnTo>
                <a:lnTo>
                  <a:pt x="56356" y="2670825"/>
                </a:lnTo>
                <a:lnTo>
                  <a:pt x="41275" y="2601752"/>
                </a:lnTo>
                <a:lnTo>
                  <a:pt x="28575" y="2531885"/>
                </a:lnTo>
                <a:lnTo>
                  <a:pt x="18256" y="2462018"/>
                </a:lnTo>
                <a:lnTo>
                  <a:pt x="10319" y="2390563"/>
                </a:lnTo>
                <a:lnTo>
                  <a:pt x="4763" y="2319902"/>
                </a:lnTo>
                <a:lnTo>
                  <a:pt x="1588" y="2248447"/>
                </a:lnTo>
                <a:lnTo>
                  <a:pt x="0" y="2176992"/>
                </a:lnTo>
                <a:lnTo>
                  <a:pt x="3175" y="2064252"/>
                </a:lnTo>
                <a:lnTo>
                  <a:pt x="10319" y="1953894"/>
                </a:lnTo>
                <a:lnTo>
                  <a:pt x="24606" y="1845918"/>
                </a:lnTo>
                <a:lnTo>
                  <a:pt x="44450" y="1737942"/>
                </a:lnTo>
                <a:lnTo>
                  <a:pt x="68263" y="1632347"/>
                </a:lnTo>
                <a:lnTo>
                  <a:pt x="97631" y="1529135"/>
                </a:lnTo>
                <a:lnTo>
                  <a:pt x="130969" y="1428304"/>
                </a:lnTo>
                <a:lnTo>
                  <a:pt x="170656" y="1329061"/>
                </a:lnTo>
                <a:lnTo>
                  <a:pt x="215106" y="1232994"/>
                </a:lnTo>
                <a:lnTo>
                  <a:pt x="261938" y="1138515"/>
                </a:lnTo>
                <a:lnTo>
                  <a:pt x="315119" y="1048799"/>
                </a:lnTo>
                <a:lnTo>
                  <a:pt x="371475" y="960671"/>
                </a:lnTo>
                <a:lnTo>
                  <a:pt x="431006" y="874925"/>
                </a:lnTo>
                <a:lnTo>
                  <a:pt x="496888" y="792355"/>
                </a:lnTo>
                <a:lnTo>
                  <a:pt x="565150" y="713755"/>
                </a:lnTo>
                <a:lnTo>
                  <a:pt x="637382" y="637536"/>
                </a:lnTo>
                <a:lnTo>
                  <a:pt x="713582" y="565288"/>
                </a:lnTo>
                <a:lnTo>
                  <a:pt x="790575" y="497008"/>
                </a:lnTo>
                <a:lnTo>
                  <a:pt x="873125" y="432699"/>
                </a:lnTo>
                <a:lnTo>
                  <a:pt x="958850" y="371565"/>
                </a:lnTo>
                <a:lnTo>
                  <a:pt x="1046957" y="315195"/>
                </a:lnTo>
                <a:lnTo>
                  <a:pt x="1138238" y="263589"/>
                </a:lnTo>
                <a:lnTo>
                  <a:pt x="1232694" y="215159"/>
                </a:lnTo>
                <a:lnTo>
                  <a:pt x="1328738" y="172286"/>
                </a:lnTo>
                <a:lnTo>
                  <a:pt x="1427957" y="132589"/>
                </a:lnTo>
                <a:lnTo>
                  <a:pt x="1528763" y="99243"/>
                </a:lnTo>
                <a:lnTo>
                  <a:pt x="1631951" y="68279"/>
                </a:lnTo>
                <a:lnTo>
                  <a:pt x="1737519" y="44461"/>
                </a:lnTo>
                <a:lnTo>
                  <a:pt x="1843882" y="26200"/>
                </a:lnTo>
                <a:lnTo>
                  <a:pt x="1954213" y="11909"/>
                </a:lnTo>
                <a:lnTo>
                  <a:pt x="2063751" y="3176"/>
                </a:lnTo>
                <a:close/>
              </a:path>
            </a:pathLst>
          </a:custGeom>
          <a:solidFill>
            <a:srgbClr val="F4CF3B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cap="small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752609" y="3550717"/>
            <a:ext cx="341752" cy="341752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cap="small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b="1" cap="small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22068" y="2408754"/>
            <a:ext cx="1814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altLang="zh-CN" sz="2000" kern="0" dirty="0" smtClean="0">
                <a:solidFill>
                  <a:schemeClr val="bg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Формувальне</a:t>
            </a:r>
            <a:endParaRPr lang="en-US" sz="2000" b="1" dirty="0">
              <a:solidFill>
                <a:srgbClr val="AF2415"/>
              </a:solidFill>
              <a:latin typeface="Calibri Light" panose="020F03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14489" y="1932766"/>
            <a:ext cx="1677062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altLang="zh-CN" sz="2000" kern="0" dirty="0" smtClean="0">
                <a:solidFill>
                  <a:srgbClr val="005A58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Підсумкове</a:t>
            </a:r>
            <a:r>
              <a:rPr lang="ru-RU" sz="2000" dirty="0">
                <a:solidFill>
                  <a:srgbClr val="005A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dirty="0">
                <a:solidFill>
                  <a:srgbClr val="005A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 smtClean="0">
              <a:solidFill>
                <a:srgbClr val="005A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тематичне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семестрове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річне</a:t>
            </a:r>
            <a:endParaRPr lang="zh-CN" altLang="en-US" kern="0" dirty="0"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499104" y="1086874"/>
            <a:ext cx="431004" cy="485893"/>
          </a:xfrm>
          <a:prstGeom prst="ellipse">
            <a:avLst/>
          </a:prstGeom>
          <a:solidFill>
            <a:srgbClr val="B2920A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cap="small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b="1" cap="small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475433" y="4250949"/>
            <a:ext cx="341752" cy="341752"/>
          </a:xfrm>
          <a:prstGeom prst="ellipse">
            <a:avLst/>
          </a:prstGeom>
          <a:solidFill>
            <a:srgbClr val="65AFDD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cap="smal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16561" y="4238767"/>
            <a:ext cx="1702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b="1">
                <a:solidFill>
                  <a:srgbClr val="216A97"/>
                </a:solidFill>
                <a:latin typeface="Calibri Light" panose="020F0302020204030204" pitchFamily="34" charset="0"/>
              </a:defRPr>
            </a:lvl1pPr>
          </a:lstStyle>
          <a:p>
            <a:pPr algn="ctr"/>
            <a:r>
              <a:rPr lang="uk-UA" altLang="zh-CN" sz="2000" kern="0" dirty="0" smtClean="0">
                <a:solidFill>
                  <a:schemeClr val="bg1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Поточне</a:t>
            </a:r>
            <a:endParaRPr lang="en-US" sz="2000" kern="0" dirty="0">
              <a:solidFill>
                <a:schemeClr val="bg1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843308" y="1086874"/>
            <a:ext cx="216024" cy="1721990"/>
          </a:xfrm>
          <a:prstGeom prst="rect">
            <a:avLst/>
          </a:prstGeom>
          <a:solidFill>
            <a:srgbClr val="005A58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cap="small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214975" y="1140794"/>
            <a:ext cx="4282081" cy="1668070"/>
          </a:xfrm>
          <a:prstGeom prst="rect">
            <a:avLst/>
          </a:prstGeom>
          <a:noFill/>
          <a:ln w="38100" cap="flat" cmpd="sng" algn="ctr">
            <a:solidFill>
              <a:srgbClr val="005A5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uk-UA" sz="2000" dirty="0">
                <a:solidFill>
                  <a:srgbClr val="005A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Формувальне  оцінювання:</a:t>
            </a:r>
          </a:p>
          <a:p>
            <a:pPr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uk-UA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оцінює процес навчання;</a:t>
            </a:r>
          </a:p>
          <a:p>
            <a:pPr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uk-UA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завжди є позитивним;</a:t>
            </a:r>
          </a:p>
          <a:p>
            <a:pPr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uk-UA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індивідуалізоване;</a:t>
            </a:r>
          </a:p>
          <a:p>
            <a:pPr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uk-UA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дає зворотній </a:t>
            </a:r>
            <a:r>
              <a:rPr lang="uk-UA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зв’язок;</a:t>
            </a:r>
          </a:p>
          <a:p>
            <a:pPr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uk-UA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підвищення </a:t>
            </a:r>
            <a:r>
              <a:rPr lang="uk-UA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якості</a:t>
            </a:r>
            <a:endParaRPr lang="uk-UA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1100" cap="small" dirty="0">
              <a:solidFill>
                <a:srgbClr val="AF2415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latin typeface="Calibri Light" panose="020F0302020204030204" pitchFamily="34" charset="0"/>
              <a:cs typeface="Arial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773408" y="1084162"/>
            <a:ext cx="341752" cy="341752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cap="small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876239" y="3190364"/>
            <a:ext cx="216024" cy="1392137"/>
          </a:xfrm>
          <a:prstGeom prst="rect">
            <a:avLst/>
          </a:prstGeom>
          <a:solidFill>
            <a:srgbClr val="336699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cap="small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214975" y="2973655"/>
            <a:ext cx="4282081" cy="1658985"/>
          </a:xfrm>
          <a:prstGeom prst="rect">
            <a:avLst/>
          </a:prstGeom>
          <a:noFill/>
          <a:ln w="38100" cap="flat" cmpd="sng" algn="ctr">
            <a:solidFill>
              <a:srgbClr val="3366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0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Поточне  оцінювання:</a:t>
            </a:r>
          </a:p>
          <a:p>
            <a:pPr marL="85725" indent="-85725" fontAlgn="base">
              <a:spcAft>
                <a:spcPct val="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установлює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рівні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опанування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навчального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матеріалу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85725" indent="-85725" fontAlgn="base">
              <a:spcAft>
                <a:spcPct val="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відстежує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динаміку формування результатів 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навчання</a:t>
            </a:r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85725" indent="-85725" fontAlgn="base">
              <a:spcAft>
                <a:spcPct val="0"/>
              </a:spcAft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систематичне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/>
              <a:t/>
            </a:r>
            <a:br>
              <a:rPr lang="ru-RU" sz="2000" dirty="0"/>
            </a:br>
            <a:endParaRPr lang="ru-RU" sz="2000" dirty="0">
              <a:solidFill>
                <a:srgbClr val="CFA0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1100" cap="small" dirty="0">
              <a:solidFill>
                <a:srgbClr val="216A97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latin typeface="Calibri Light" panose="020F0302020204030204" pitchFamily="34" charset="0"/>
              <a:cs typeface="Arial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6773408" y="2973655"/>
            <a:ext cx="341752" cy="341752"/>
          </a:xfrm>
          <a:prstGeom prst="ellipse">
            <a:avLst/>
          </a:prstGeom>
          <a:solidFill>
            <a:srgbClr val="65AFDD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cap="small" dirty="0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836272" y="4729222"/>
            <a:ext cx="216024" cy="1513082"/>
          </a:xfrm>
          <a:prstGeom prst="rect">
            <a:avLst/>
          </a:prstGeom>
          <a:solidFill>
            <a:srgbClr val="F4CF3B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b="1" cap="small">
              <a:solidFill>
                <a:prstClr val="white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214975" y="4733302"/>
            <a:ext cx="4282081" cy="1392137"/>
          </a:xfrm>
          <a:prstGeom prst="rect">
            <a:avLst/>
          </a:prstGeom>
          <a:noFill/>
          <a:ln w="38100" cap="flat" cmpd="sng" algn="ctr">
            <a:solidFill>
              <a:srgbClr val="CFA04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ctr"/>
            <a:r>
              <a:rPr lang="uk-UA" sz="2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Підсумкове оцінювання:</a:t>
            </a:r>
            <a:endParaRPr lang="ru-RU" sz="20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ctr"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оцінює</a:t>
            </a:r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результат;</a:t>
            </a:r>
          </a:p>
          <a:p>
            <a:pPr fontAlgn="ctr"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uk-UA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застосовується </a:t>
            </a:r>
            <a:r>
              <a:rPr lang="uk-UA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відповідно до стандартів;</a:t>
            </a:r>
            <a:endParaRPr lang="ru-RU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ctr"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uk-UA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показує </a:t>
            </a:r>
            <a:r>
              <a:rPr lang="uk-UA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недоліки;</a:t>
            </a:r>
          </a:p>
          <a:p>
            <a:pPr fontAlgn="ctr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uk-UA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оцінка якості</a:t>
            </a:r>
          </a:p>
          <a:p>
            <a:pPr fontAlgn="ctr"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uk-UA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en-US" sz="1100" cap="small" dirty="0">
              <a:solidFill>
                <a:srgbClr val="967B08"/>
              </a:solidFill>
              <a:effectLst>
                <a:outerShdw blurRad="25400" dist="38100" dir="2700000" algn="tl">
                  <a:srgbClr val="000000">
                    <a:alpha val="70000"/>
                  </a:srgbClr>
                </a:outerShdw>
              </a:effectLst>
              <a:latin typeface="Calibri Light" panose="020F0302020204030204" pitchFamily="34" charset="0"/>
              <a:cs typeface="Arial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773408" y="4663340"/>
            <a:ext cx="341752" cy="341752"/>
          </a:xfrm>
          <a:prstGeom prst="ellipse">
            <a:avLst/>
          </a:prstGeom>
          <a:solidFill>
            <a:srgbClr val="B2920A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cap="small" dirty="0">
                <a:solidFill>
                  <a:prstClr val="white"/>
                </a:solidFill>
                <a:effectLst>
                  <a:outerShdw blurRad="25400" dist="38100" dir="2700000" algn="tl">
                    <a:srgbClr val="000000">
                      <a:alpha val="70000"/>
                    </a:srgbClr>
                  </a:outerShdw>
                </a:effectLst>
                <a:cs typeface="Arial" pitchFamily="34" charset="0"/>
              </a:rPr>
              <a:t>3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15828" y="220717"/>
            <a:ext cx="86397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Оцінювання</a:t>
            </a: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ru-RU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навчальних</a:t>
            </a: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ru-RU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досягнень</a:t>
            </a:r>
            <a:r>
              <a:rPr lang="ru-RU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ru-RU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учнів</a:t>
            </a:r>
            <a:endParaRPr lang="ru-RU" sz="3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791551" y="5545022"/>
            <a:ext cx="27727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Ст. 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17 Закону України </a:t>
            </a:r>
            <a:endParaRPr lang="uk-UA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Про повну загальну середню освіту»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" descr="D:\Рабочий стол\277798546_286548766983354_7293088502140338942_n.jpg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7" b="8693"/>
          <a:stretch/>
        </p:blipFill>
        <p:spPr bwMode="auto">
          <a:xfrm>
            <a:off x="0" y="5429371"/>
            <a:ext cx="3870446" cy="142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16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195145" y="1123332"/>
            <a:ext cx="5801784" cy="890996"/>
            <a:chOff x="4932041" y="1604028"/>
            <a:chExt cx="3888110" cy="556797"/>
          </a:xfrm>
        </p:grpSpPr>
        <p:sp>
          <p:nvSpPr>
            <p:cNvPr id="5" name="Rounded Rectangle 4"/>
            <p:cNvSpPr/>
            <p:nvPr/>
          </p:nvSpPr>
          <p:spPr>
            <a:xfrm>
              <a:off x="4932041" y="1604028"/>
              <a:ext cx="3888110" cy="556797"/>
            </a:xfrm>
            <a:prstGeom prst="roundRect">
              <a:avLst>
                <a:gd name="adj" fmla="val 13209"/>
              </a:avLst>
            </a:prstGeom>
            <a:solidFill>
              <a:srgbClr val="023A5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rtlCol="0" anchor="ctr"/>
            <a:lstStyle/>
            <a:p>
              <a:pPr lvl="0">
                <a:spcAft>
                  <a:spcPts val="0"/>
                </a:spcAft>
              </a:pPr>
              <a:r>
                <a:rPr lang="uk-UA" sz="2000" dirty="0">
                  <a:latin typeface="Arial" panose="020B0604020202020204" pitchFamily="34" charset="0"/>
                  <a:cs typeface="Arial" panose="020B0604020202020204" pitchFamily="34" charset="0"/>
                </a:rPr>
                <a:t>   Визначення навчальних потреб</a:t>
              </a:r>
            </a:p>
            <a:p>
              <a:pPr lvl="0">
                <a:spcAft>
                  <a:spcPts val="0"/>
                </a:spcAft>
              </a:pPr>
              <a:r>
                <a:rPr lang="uk-UA" sz="2000" dirty="0">
                  <a:latin typeface="Arial" panose="020B0604020202020204" pitchFamily="34" charset="0"/>
                  <a:cs typeface="Arial" panose="020B0604020202020204" pitchFamily="34" charset="0"/>
                </a:rPr>
                <a:t>   (індивідуальна навчальна траєкторія)</a:t>
              </a:r>
              <a:endParaRPr lang="en-US" sz="2000" b="1" cap="small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5066517" y="1705672"/>
              <a:ext cx="297571" cy="29757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76814" y="1380231"/>
            <a:ext cx="3744416" cy="4434587"/>
            <a:chOff x="2699792" y="2204864"/>
            <a:chExt cx="3744416" cy="4434587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5352726" y="2834893"/>
              <a:ext cx="1091482" cy="2327702"/>
            </a:xfrm>
            <a:custGeom>
              <a:avLst/>
              <a:gdLst>
                <a:gd name="T0" fmla="*/ 89 w 6408"/>
                <a:gd name="T1" fmla="*/ 13555 h 13673"/>
                <a:gd name="T2" fmla="*/ 225 w 6408"/>
                <a:gd name="T3" fmla="*/ 13477 h 13673"/>
                <a:gd name="T4" fmla="*/ 351 w 6408"/>
                <a:gd name="T5" fmla="*/ 13337 h 13673"/>
                <a:gd name="T6" fmla="*/ 506 w 6408"/>
                <a:gd name="T7" fmla="*/ 13062 h 13673"/>
                <a:gd name="T8" fmla="*/ 546 w 6408"/>
                <a:gd name="T9" fmla="*/ 12913 h 13673"/>
                <a:gd name="T10" fmla="*/ 552 w 6408"/>
                <a:gd name="T11" fmla="*/ 12601 h 13673"/>
                <a:gd name="T12" fmla="*/ 478 w 6408"/>
                <a:gd name="T13" fmla="*/ 12263 h 13673"/>
                <a:gd name="T14" fmla="*/ 265 w 6408"/>
                <a:gd name="T15" fmla="*/ 11703 h 13673"/>
                <a:gd name="T16" fmla="*/ 153 w 6408"/>
                <a:gd name="T17" fmla="*/ 11391 h 13673"/>
                <a:gd name="T18" fmla="*/ 75 w 6408"/>
                <a:gd name="T19" fmla="*/ 11064 h 13673"/>
                <a:gd name="T20" fmla="*/ 8 w 6408"/>
                <a:gd name="T21" fmla="*/ 10488 h 13673"/>
                <a:gd name="T22" fmla="*/ 7 w 6408"/>
                <a:gd name="T23" fmla="*/ 9911 h 13673"/>
                <a:gd name="T24" fmla="*/ 96 w 6408"/>
                <a:gd name="T25" fmla="*/ 9224 h 13673"/>
                <a:gd name="T26" fmla="*/ 289 w 6408"/>
                <a:gd name="T27" fmla="*/ 8563 h 13673"/>
                <a:gd name="T28" fmla="*/ 562 w 6408"/>
                <a:gd name="T29" fmla="*/ 7986 h 13673"/>
                <a:gd name="T30" fmla="*/ 746 w 6408"/>
                <a:gd name="T31" fmla="*/ 7695 h 13673"/>
                <a:gd name="T32" fmla="*/ 956 w 6408"/>
                <a:gd name="T33" fmla="*/ 7421 h 13673"/>
                <a:gd name="T34" fmla="*/ 1192 w 6408"/>
                <a:gd name="T35" fmla="*/ 7165 h 13673"/>
                <a:gd name="T36" fmla="*/ 2082 w 6408"/>
                <a:gd name="T37" fmla="*/ 6288 h 13673"/>
                <a:gd name="T38" fmla="*/ 2619 w 6408"/>
                <a:gd name="T39" fmla="*/ 5711 h 13673"/>
                <a:gd name="T40" fmla="*/ 3102 w 6408"/>
                <a:gd name="T41" fmla="*/ 5095 h 13673"/>
                <a:gd name="T42" fmla="*/ 3426 w 6408"/>
                <a:gd name="T43" fmla="*/ 4569 h 13673"/>
                <a:gd name="T44" fmla="*/ 3600 w 6408"/>
                <a:gd name="T45" fmla="*/ 4211 h 13673"/>
                <a:gd name="T46" fmla="*/ 3746 w 6408"/>
                <a:gd name="T47" fmla="*/ 3832 h 13673"/>
                <a:gd name="T48" fmla="*/ 3860 w 6408"/>
                <a:gd name="T49" fmla="*/ 3429 h 13673"/>
                <a:gd name="T50" fmla="*/ 3938 w 6408"/>
                <a:gd name="T51" fmla="*/ 2998 h 13673"/>
                <a:gd name="T52" fmla="*/ 3978 w 6408"/>
                <a:gd name="T53" fmla="*/ 2540 h 13673"/>
                <a:gd name="T54" fmla="*/ 3977 w 6408"/>
                <a:gd name="T55" fmla="*/ 2049 h 13673"/>
                <a:gd name="T56" fmla="*/ 3930 w 6408"/>
                <a:gd name="T57" fmla="*/ 1524 h 13673"/>
                <a:gd name="T58" fmla="*/ 3835 w 6408"/>
                <a:gd name="T59" fmla="*/ 962 h 13673"/>
                <a:gd name="T60" fmla="*/ 3689 w 6408"/>
                <a:gd name="T61" fmla="*/ 362 h 13673"/>
                <a:gd name="T62" fmla="*/ 3591 w 6408"/>
                <a:gd name="T63" fmla="*/ 26 h 13673"/>
                <a:gd name="T64" fmla="*/ 3703 w 6408"/>
                <a:gd name="T65" fmla="*/ 169 h 13673"/>
                <a:gd name="T66" fmla="*/ 3964 w 6408"/>
                <a:gd name="T67" fmla="*/ 419 h 13673"/>
                <a:gd name="T68" fmla="*/ 4304 w 6408"/>
                <a:gd name="T69" fmla="*/ 847 h 13673"/>
                <a:gd name="T70" fmla="*/ 4714 w 6408"/>
                <a:gd name="T71" fmla="*/ 1447 h 13673"/>
                <a:gd name="T72" fmla="*/ 5061 w 6408"/>
                <a:gd name="T73" fmla="*/ 2034 h 13673"/>
                <a:gd name="T74" fmla="*/ 5478 w 6408"/>
                <a:gd name="T75" fmla="*/ 2881 h 13673"/>
                <a:gd name="T76" fmla="*/ 5823 w 6408"/>
                <a:gd name="T77" fmla="*/ 3769 h 13673"/>
                <a:gd name="T78" fmla="*/ 6092 w 6408"/>
                <a:gd name="T79" fmla="*/ 4691 h 13673"/>
                <a:gd name="T80" fmla="*/ 6281 w 6408"/>
                <a:gd name="T81" fmla="*/ 5635 h 13673"/>
                <a:gd name="T82" fmla="*/ 6387 w 6408"/>
                <a:gd name="T83" fmla="*/ 6590 h 13673"/>
                <a:gd name="T84" fmla="*/ 6404 w 6408"/>
                <a:gd name="T85" fmla="*/ 7549 h 13673"/>
                <a:gd name="T86" fmla="*/ 6328 w 6408"/>
                <a:gd name="T87" fmla="*/ 8500 h 13673"/>
                <a:gd name="T88" fmla="*/ 6153 w 6408"/>
                <a:gd name="T89" fmla="*/ 9434 h 13673"/>
                <a:gd name="T90" fmla="*/ 5922 w 6408"/>
                <a:gd name="T91" fmla="*/ 10213 h 13673"/>
                <a:gd name="T92" fmla="*/ 5749 w 6408"/>
                <a:gd name="T93" fmla="*/ 10654 h 13673"/>
                <a:gd name="T94" fmla="*/ 5543 w 6408"/>
                <a:gd name="T95" fmla="*/ 11078 h 13673"/>
                <a:gd name="T96" fmla="*/ 5306 w 6408"/>
                <a:gd name="T97" fmla="*/ 11482 h 13673"/>
                <a:gd name="T98" fmla="*/ 5037 w 6408"/>
                <a:gd name="T99" fmla="*/ 11863 h 13673"/>
                <a:gd name="T100" fmla="*/ 4736 w 6408"/>
                <a:gd name="T101" fmla="*/ 12217 h 13673"/>
                <a:gd name="T102" fmla="*/ 4404 w 6408"/>
                <a:gd name="T103" fmla="*/ 12542 h 13673"/>
                <a:gd name="T104" fmla="*/ 4041 w 6408"/>
                <a:gd name="T105" fmla="*/ 12834 h 13673"/>
                <a:gd name="T106" fmla="*/ 3646 w 6408"/>
                <a:gd name="T107" fmla="*/ 13088 h 13673"/>
                <a:gd name="T108" fmla="*/ 3221 w 6408"/>
                <a:gd name="T109" fmla="*/ 13303 h 13673"/>
                <a:gd name="T110" fmla="*/ 2923 w 6408"/>
                <a:gd name="T111" fmla="*/ 13421 h 13673"/>
                <a:gd name="T112" fmla="*/ 2397 w 6408"/>
                <a:gd name="T113" fmla="*/ 13567 h 13673"/>
                <a:gd name="T114" fmla="*/ 1714 w 6408"/>
                <a:gd name="T115" fmla="*/ 13659 h 13673"/>
                <a:gd name="T116" fmla="*/ 1021 w 6408"/>
                <a:gd name="T117" fmla="*/ 13664 h 13673"/>
                <a:gd name="T118" fmla="*/ 327 w 6408"/>
                <a:gd name="T119" fmla="*/ 13601 h 13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08" h="13673">
                  <a:moveTo>
                    <a:pt x="32" y="13558"/>
                  </a:moveTo>
                  <a:lnTo>
                    <a:pt x="32" y="13558"/>
                  </a:lnTo>
                  <a:lnTo>
                    <a:pt x="41" y="13559"/>
                  </a:lnTo>
                  <a:lnTo>
                    <a:pt x="51" y="13559"/>
                  </a:lnTo>
                  <a:lnTo>
                    <a:pt x="60" y="13559"/>
                  </a:lnTo>
                  <a:lnTo>
                    <a:pt x="70" y="13559"/>
                  </a:lnTo>
                  <a:lnTo>
                    <a:pt x="89" y="13555"/>
                  </a:lnTo>
                  <a:lnTo>
                    <a:pt x="108" y="13550"/>
                  </a:lnTo>
                  <a:lnTo>
                    <a:pt x="127" y="13543"/>
                  </a:lnTo>
                  <a:lnTo>
                    <a:pt x="147" y="13533"/>
                  </a:lnTo>
                  <a:lnTo>
                    <a:pt x="167" y="13522"/>
                  </a:lnTo>
                  <a:lnTo>
                    <a:pt x="186" y="13509"/>
                  </a:lnTo>
                  <a:lnTo>
                    <a:pt x="206" y="13494"/>
                  </a:lnTo>
                  <a:lnTo>
                    <a:pt x="225" y="13477"/>
                  </a:lnTo>
                  <a:lnTo>
                    <a:pt x="243" y="13460"/>
                  </a:lnTo>
                  <a:lnTo>
                    <a:pt x="262" y="13442"/>
                  </a:lnTo>
                  <a:lnTo>
                    <a:pt x="280" y="13422"/>
                  </a:lnTo>
                  <a:lnTo>
                    <a:pt x="298" y="13402"/>
                  </a:lnTo>
                  <a:lnTo>
                    <a:pt x="316" y="13381"/>
                  </a:lnTo>
                  <a:lnTo>
                    <a:pt x="333" y="13359"/>
                  </a:lnTo>
                  <a:lnTo>
                    <a:pt x="351" y="13337"/>
                  </a:lnTo>
                  <a:lnTo>
                    <a:pt x="367" y="13314"/>
                  </a:lnTo>
                  <a:lnTo>
                    <a:pt x="398" y="13268"/>
                  </a:lnTo>
                  <a:lnTo>
                    <a:pt x="426" y="13222"/>
                  </a:lnTo>
                  <a:lnTo>
                    <a:pt x="451" y="13178"/>
                  </a:lnTo>
                  <a:lnTo>
                    <a:pt x="473" y="13136"/>
                  </a:lnTo>
                  <a:lnTo>
                    <a:pt x="492" y="13096"/>
                  </a:lnTo>
                  <a:lnTo>
                    <a:pt x="506" y="13062"/>
                  </a:lnTo>
                  <a:lnTo>
                    <a:pt x="517" y="13033"/>
                  </a:lnTo>
                  <a:lnTo>
                    <a:pt x="517" y="13033"/>
                  </a:lnTo>
                  <a:lnTo>
                    <a:pt x="524" y="13010"/>
                  </a:lnTo>
                  <a:lnTo>
                    <a:pt x="531" y="12986"/>
                  </a:lnTo>
                  <a:lnTo>
                    <a:pt x="536" y="12962"/>
                  </a:lnTo>
                  <a:lnTo>
                    <a:pt x="541" y="12937"/>
                  </a:lnTo>
                  <a:lnTo>
                    <a:pt x="546" y="12913"/>
                  </a:lnTo>
                  <a:lnTo>
                    <a:pt x="550" y="12890"/>
                  </a:lnTo>
                  <a:lnTo>
                    <a:pt x="555" y="12842"/>
                  </a:lnTo>
                  <a:lnTo>
                    <a:pt x="559" y="12794"/>
                  </a:lnTo>
                  <a:lnTo>
                    <a:pt x="560" y="12745"/>
                  </a:lnTo>
                  <a:lnTo>
                    <a:pt x="560" y="12697"/>
                  </a:lnTo>
                  <a:lnTo>
                    <a:pt x="557" y="12649"/>
                  </a:lnTo>
                  <a:lnTo>
                    <a:pt x="552" y="12601"/>
                  </a:lnTo>
                  <a:lnTo>
                    <a:pt x="546" y="12552"/>
                  </a:lnTo>
                  <a:lnTo>
                    <a:pt x="538" y="12503"/>
                  </a:lnTo>
                  <a:lnTo>
                    <a:pt x="529" y="12455"/>
                  </a:lnTo>
                  <a:lnTo>
                    <a:pt x="518" y="12407"/>
                  </a:lnTo>
                  <a:lnTo>
                    <a:pt x="505" y="12359"/>
                  </a:lnTo>
                  <a:lnTo>
                    <a:pt x="492" y="12311"/>
                  </a:lnTo>
                  <a:lnTo>
                    <a:pt x="478" y="12263"/>
                  </a:lnTo>
                  <a:lnTo>
                    <a:pt x="462" y="12215"/>
                  </a:lnTo>
                  <a:lnTo>
                    <a:pt x="446" y="12167"/>
                  </a:lnTo>
                  <a:lnTo>
                    <a:pt x="430" y="12120"/>
                  </a:lnTo>
                  <a:lnTo>
                    <a:pt x="412" y="12073"/>
                  </a:lnTo>
                  <a:lnTo>
                    <a:pt x="377" y="11978"/>
                  </a:lnTo>
                  <a:lnTo>
                    <a:pt x="340" y="11886"/>
                  </a:lnTo>
                  <a:lnTo>
                    <a:pt x="265" y="11703"/>
                  </a:lnTo>
                  <a:lnTo>
                    <a:pt x="230" y="11613"/>
                  </a:lnTo>
                  <a:lnTo>
                    <a:pt x="214" y="11570"/>
                  </a:lnTo>
                  <a:lnTo>
                    <a:pt x="198" y="11526"/>
                  </a:lnTo>
                  <a:lnTo>
                    <a:pt x="198" y="11526"/>
                  </a:lnTo>
                  <a:lnTo>
                    <a:pt x="183" y="11481"/>
                  </a:lnTo>
                  <a:lnTo>
                    <a:pt x="168" y="11436"/>
                  </a:lnTo>
                  <a:lnTo>
                    <a:pt x="153" y="11391"/>
                  </a:lnTo>
                  <a:lnTo>
                    <a:pt x="140" y="11345"/>
                  </a:lnTo>
                  <a:lnTo>
                    <a:pt x="128" y="11298"/>
                  </a:lnTo>
                  <a:lnTo>
                    <a:pt x="116" y="11252"/>
                  </a:lnTo>
                  <a:lnTo>
                    <a:pt x="105" y="11206"/>
                  </a:lnTo>
                  <a:lnTo>
                    <a:pt x="94" y="11159"/>
                  </a:lnTo>
                  <a:lnTo>
                    <a:pt x="84" y="11111"/>
                  </a:lnTo>
                  <a:lnTo>
                    <a:pt x="75" y="11064"/>
                  </a:lnTo>
                  <a:lnTo>
                    <a:pt x="66" y="11017"/>
                  </a:lnTo>
                  <a:lnTo>
                    <a:pt x="58" y="10969"/>
                  </a:lnTo>
                  <a:lnTo>
                    <a:pt x="44" y="10874"/>
                  </a:lnTo>
                  <a:lnTo>
                    <a:pt x="32" y="10777"/>
                  </a:lnTo>
                  <a:lnTo>
                    <a:pt x="22" y="10681"/>
                  </a:lnTo>
                  <a:lnTo>
                    <a:pt x="14" y="10584"/>
                  </a:lnTo>
                  <a:lnTo>
                    <a:pt x="8" y="10488"/>
                  </a:lnTo>
                  <a:lnTo>
                    <a:pt x="3" y="10391"/>
                  </a:lnTo>
                  <a:lnTo>
                    <a:pt x="1" y="10295"/>
                  </a:lnTo>
                  <a:lnTo>
                    <a:pt x="0" y="10199"/>
                  </a:lnTo>
                  <a:lnTo>
                    <a:pt x="1" y="10104"/>
                  </a:lnTo>
                  <a:lnTo>
                    <a:pt x="3" y="10009"/>
                  </a:lnTo>
                  <a:lnTo>
                    <a:pt x="3" y="10009"/>
                  </a:lnTo>
                  <a:lnTo>
                    <a:pt x="7" y="9911"/>
                  </a:lnTo>
                  <a:lnTo>
                    <a:pt x="14" y="9811"/>
                  </a:lnTo>
                  <a:lnTo>
                    <a:pt x="22" y="9713"/>
                  </a:lnTo>
                  <a:lnTo>
                    <a:pt x="33" y="9614"/>
                  </a:lnTo>
                  <a:lnTo>
                    <a:pt x="45" y="9516"/>
                  </a:lnTo>
                  <a:lnTo>
                    <a:pt x="60" y="9418"/>
                  </a:lnTo>
                  <a:lnTo>
                    <a:pt x="77" y="9321"/>
                  </a:lnTo>
                  <a:lnTo>
                    <a:pt x="96" y="9224"/>
                  </a:lnTo>
                  <a:lnTo>
                    <a:pt x="117" y="9127"/>
                  </a:lnTo>
                  <a:lnTo>
                    <a:pt x="140" y="9032"/>
                  </a:lnTo>
                  <a:lnTo>
                    <a:pt x="167" y="8936"/>
                  </a:lnTo>
                  <a:lnTo>
                    <a:pt x="194" y="8842"/>
                  </a:lnTo>
                  <a:lnTo>
                    <a:pt x="224" y="8748"/>
                  </a:lnTo>
                  <a:lnTo>
                    <a:pt x="255" y="8656"/>
                  </a:lnTo>
                  <a:lnTo>
                    <a:pt x="289" y="8563"/>
                  </a:lnTo>
                  <a:lnTo>
                    <a:pt x="325" y="8472"/>
                  </a:lnTo>
                  <a:lnTo>
                    <a:pt x="364" y="8381"/>
                  </a:lnTo>
                  <a:lnTo>
                    <a:pt x="404" y="8292"/>
                  </a:lnTo>
                  <a:lnTo>
                    <a:pt x="446" y="8203"/>
                  </a:lnTo>
                  <a:lnTo>
                    <a:pt x="490" y="8116"/>
                  </a:lnTo>
                  <a:lnTo>
                    <a:pt x="538" y="8029"/>
                  </a:lnTo>
                  <a:lnTo>
                    <a:pt x="562" y="7986"/>
                  </a:lnTo>
                  <a:lnTo>
                    <a:pt x="586" y="7944"/>
                  </a:lnTo>
                  <a:lnTo>
                    <a:pt x="612" y="7901"/>
                  </a:lnTo>
                  <a:lnTo>
                    <a:pt x="637" y="7860"/>
                  </a:lnTo>
                  <a:lnTo>
                    <a:pt x="663" y="7818"/>
                  </a:lnTo>
                  <a:lnTo>
                    <a:pt x="690" y="7777"/>
                  </a:lnTo>
                  <a:lnTo>
                    <a:pt x="718" y="7737"/>
                  </a:lnTo>
                  <a:lnTo>
                    <a:pt x="746" y="7695"/>
                  </a:lnTo>
                  <a:lnTo>
                    <a:pt x="774" y="7655"/>
                  </a:lnTo>
                  <a:lnTo>
                    <a:pt x="803" y="7615"/>
                  </a:lnTo>
                  <a:lnTo>
                    <a:pt x="832" y="7576"/>
                  </a:lnTo>
                  <a:lnTo>
                    <a:pt x="862" y="7536"/>
                  </a:lnTo>
                  <a:lnTo>
                    <a:pt x="893" y="7497"/>
                  </a:lnTo>
                  <a:lnTo>
                    <a:pt x="924" y="7459"/>
                  </a:lnTo>
                  <a:lnTo>
                    <a:pt x="956" y="7421"/>
                  </a:lnTo>
                  <a:lnTo>
                    <a:pt x="988" y="7384"/>
                  </a:lnTo>
                  <a:lnTo>
                    <a:pt x="1020" y="7346"/>
                  </a:lnTo>
                  <a:lnTo>
                    <a:pt x="1054" y="7309"/>
                  </a:lnTo>
                  <a:lnTo>
                    <a:pt x="1088" y="7272"/>
                  </a:lnTo>
                  <a:lnTo>
                    <a:pt x="1122" y="7237"/>
                  </a:lnTo>
                  <a:lnTo>
                    <a:pt x="1156" y="7201"/>
                  </a:lnTo>
                  <a:lnTo>
                    <a:pt x="1192" y="7165"/>
                  </a:lnTo>
                  <a:lnTo>
                    <a:pt x="1192" y="7165"/>
                  </a:lnTo>
                  <a:lnTo>
                    <a:pt x="1354" y="7005"/>
                  </a:lnTo>
                  <a:lnTo>
                    <a:pt x="1517" y="6847"/>
                  </a:lnTo>
                  <a:lnTo>
                    <a:pt x="1680" y="6688"/>
                  </a:lnTo>
                  <a:lnTo>
                    <a:pt x="1842" y="6529"/>
                  </a:lnTo>
                  <a:lnTo>
                    <a:pt x="2003" y="6369"/>
                  </a:lnTo>
                  <a:lnTo>
                    <a:pt x="2082" y="6288"/>
                  </a:lnTo>
                  <a:lnTo>
                    <a:pt x="2162" y="6208"/>
                  </a:lnTo>
                  <a:lnTo>
                    <a:pt x="2240" y="6127"/>
                  </a:lnTo>
                  <a:lnTo>
                    <a:pt x="2318" y="6044"/>
                  </a:lnTo>
                  <a:lnTo>
                    <a:pt x="2394" y="5962"/>
                  </a:lnTo>
                  <a:lnTo>
                    <a:pt x="2471" y="5879"/>
                  </a:lnTo>
                  <a:lnTo>
                    <a:pt x="2546" y="5796"/>
                  </a:lnTo>
                  <a:lnTo>
                    <a:pt x="2619" y="5711"/>
                  </a:lnTo>
                  <a:lnTo>
                    <a:pt x="2693" y="5626"/>
                  </a:lnTo>
                  <a:lnTo>
                    <a:pt x="2764" y="5540"/>
                  </a:lnTo>
                  <a:lnTo>
                    <a:pt x="2835" y="5453"/>
                  </a:lnTo>
                  <a:lnTo>
                    <a:pt x="2904" y="5365"/>
                  </a:lnTo>
                  <a:lnTo>
                    <a:pt x="2971" y="5276"/>
                  </a:lnTo>
                  <a:lnTo>
                    <a:pt x="3038" y="5185"/>
                  </a:lnTo>
                  <a:lnTo>
                    <a:pt x="3102" y="5095"/>
                  </a:lnTo>
                  <a:lnTo>
                    <a:pt x="3166" y="5002"/>
                  </a:lnTo>
                  <a:lnTo>
                    <a:pt x="3226" y="4908"/>
                  </a:lnTo>
                  <a:lnTo>
                    <a:pt x="3286" y="4813"/>
                  </a:lnTo>
                  <a:lnTo>
                    <a:pt x="3344" y="4717"/>
                  </a:lnTo>
                  <a:lnTo>
                    <a:pt x="3372" y="4667"/>
                  </a:lnTo>
                  <a:lnTo>
                    <a:pt x="3399" y="4619"/>
                  </a:lnTo>
                  <a:lnTo>
                    <a:pt x="3426" y="4569"/>
                  </a:lnTo>
                  <a:lnTo>
                    <a:pt x="3452" y="4520"/>
                  </a:lnTo>
                  <a:lnTo>
                    <a:pt x="3478" y="4469"/>
                  </a:lnTo>
                  <a:lnTo>
                    <a:pt x="3504" y="4418"/>
                  </a:lnTo>
                  <a:lnTo>
                    <a:pt x="3529" y="4367"/>
                  </a:lnTo>
                  <a:lnTo>
                    <a:pt x="3554" y="4316"/>
                  </a:lnTo>
                  <a:lnTo>
                    <a:pt x="3577" y="4263"/>
                  </a:lnTo>
                  <a:lnTo>
                    <a:pt x="3600" y="4211"/>
                  </a:lnTo>
                  <a:lnTo>
                    <a:pt x="3623" y="4159"/>
                  </a:lnTo>
                  <a:lnTo>
                    <a:pt x="3645" y="4105"/>
                  </a:lnTo>
                  <a:lnTo>
                    <a:pt x="3666" y="4051"/>
                  </a:lnTo>
                  <a:lnTo>
                    <a:pt x="3688" y="3997"/>
                  </a:lnTo>
                  <a:lnTo>
                    <a:pt x="3708" y="3942"/>
                  </a:lnTo>
                  <a:lnTo>
                    <a:pt x="3727" y="3887"/>
                  </a:lnTo>
                  <a:lnTo>
                    <a:pt x="3746" y="3832"/>
                  </a:lnTo>
                  <a:lnTo>
                    <a:pt x="3764" y="3776"/>
                  </a:lnTo>
                  <a:lnTo>
                    <a:pt x="3782" y="3719"/>
                  </a:lnTo>
                  <a:lnTo>
                    <a:pt x="3799" y="3662"/>
                  </a:lnTo>
                  <a:lnTo>
                    <a:pt x="3815" y="3605"/>
                  </a:lnTo>
                  <a:lnTo>
                    <a:pt x="3830" y="3546"/>
                  </a:lnTo>
                  <a:lnTo>
                    <a:pt x="3845" y="3488"/>
                  </a:lnTo>
                  <a:lnTo>
                    <a:pt x="3860" y="3429"/>
                  </a:lnTo>
                  <a:lnTo>
                    <a:pt x="3874" y="3368"/>
                  </a:lnTo>
                  <a:lnTo>
                    <a:pt x="3886" y="3308"/>
                  </a:lnTo>
                  <a:lnTo>
                    <a:pt x="3898" y="3248"/>
                  </a:lnTo>
                  <a:lnTo>
                    <a:pt x="3909" y="3186"/>
                  </a:lnTo>
                  <a:lnTo>
                    <a:pt x="3920" y="3124"/>
                  </a:lnTo>
                  <a:lnTo>
                    <a:pt x="3930" y="3062"/>
                  </a:lnTo>
                  <a:lnTo>
                    <a:pt x="3938" y="2998"/>
                  </a:lnTo>
                  <a:lnTo>
                    <a:pt x="3947" y="2935"/>
                  </a:lnTo>
                  <a:lnTo>
                    <a:pt x="3954" y="2870"/>
                  </a:lnTo>
                  <a:lnTo>
                    <a:pt x="3960" y="2805"/>
                  </a:lnTo>
                  <a:lnTo>
                    <a:pt x="3966" y="2740"/>
                  </a:lnTo>
                  <a:lnTo>
                    <a:pt x="3971" y="2673"/>
                  </a:lnTo>
                  <a:lnTo>
                    <a:pt x="3975" y="2607"/>
                  </a:lnTo>
                  <a:lnTo>
                    <a:pt x="3978" y="2540"/>
                  </a:lnTo>
                  <a:lnTo>
                    <a:pt x="3981" y="2471"/>
                  </a:lnTo>
                  <a:lnTo>
                    <a:pt x="3982" y="2403"/>
                  </a:lnTo>
                  <a:lnTo>
                    <a:pt x="3983" y="2334"/>
                  </a:lnTo>
                  <a:lnTo>
                    <a:pt x="3983" y="2263"/>
                  </a:lnTo>
                  <a:lnTo>
                    <a:pt x="3982" y="2193"/>
                  </a:lnTo>
                  <a:lnTo>
                    <a:pt x="3980" y="2121"/>
                  </a:lnTo>
                  <a:lnTo>
                    <a:pt x="3977" y="2049"/>
                  </a:lnTo>
                  <a:lnTo>
                    <a:pt x="3973" y="1976"/>
                  </a:lnTo>
                  <a:lnTo>
                    <a:pt x="3968" y="1902"/>
                  </a:lnTo>
                  <a:lnTo>
                    <a:pt x="3963" y="1828"/>
                  </a:lnTo>
                  <a:lnTo>
                    <a:pt x="3956" y="1753"/>
                  </a:lnTo>
                  <a:lnTo>
                    <a:pt x="3948" y="1678"/>
                  </a:lnTo>
                  <a:lnTo>
                    <a:pt x="3940" y="1601"/>
                  </a:lnTo>
                  <a:lnTo>
                    <a:pt x="3930" y="1524"/>
                  </a:lnTo>
                  <a:lnTo>
                    <a:pt x="3920" y="1446"/>
                  </a:lnTo>
                  <a:lnTo>
                    <a:pt x="3909" y="1367"/>
                  </a:lnTo>
                  <a:lnTo>
                    <a:pt x="3896" y="1288"/>
                  </a:lnTo>
                  <a:lnTo>
                    <a:pt x="3883" y="1207"/>
                  </a:lnTo>
                  <a:lnTo>
                    <a:pt x="3868" y="1127"/>
                  </a:lnTo>
                  <a:lnTo>
                    <a:pt x="3852" y="1044"/>
                  </a:lnTo>
                  <a:lnTo>
                    <a:pt x="3835" y="962"/>
                  </a:lnTo>
                  <a:lnTo>
                    <a:pt x="3817" y="878"/>
                  </a:lnTo>
                  <a:lnTo>
                    <a:pt x="3799" y="795"/>
                  </a:lnTo>
                  <a:lnTo>
                    <a:pt x="3779" y="709"/>
                  </a:lnTo>
                  <a:lnTo>
                    <a:pt x="3758" y="624"/>
                  </a:lnTo>
                  <a:lnTo>
                    <a:pt x="3736" y="538"/>
                  </a:lnTo>
                  <a:lnTo>
                    <a:pt x="3713" y="450"/>
                  </a:lnTo>
                  <a:lnTo>
                    <a:pt x="3689" y="362"/>
                  </a:lnTo>
                  <a:lnTo>
                    <a:pt x="3663" y="272"/>
                  </a:lnTo>
                  <a:lnTo>
                    <a:pt x="3637" y="183"/>
                  </a:lnTo>
                  <a:lnTo>
                    <a:pt x="3609" y="91"/>
                  </a:lnTo>
                  <a:lnTo>
                    <a:pt x="3581" y="0"/>
                  </a:lnTo>
                  <a:lnTo>
                    <a:pt x="3581" y="0"/>
                  </a:lnTo>
                  <a:lnTo>
                    <a:pt x="3586" y="13"/>
                  </a:lnTo>
                  <a:lnTo>
                    <a:pt x="3591" y="26"/>
                  </a:lnTo>
                  <a:lnTo>
                    <a:pt x="3599" y="39"/>
                  </a:lnTo>
                  <a:lnTo>
                    <a:pt x="3607" y="53"/>
                  </a:lnTo>
                  <a:lnTo>
                    <a:pt x="3616" y="67"/>
                  </a:lnTo>
                  <a:lnTo>
                    <a:pt x="3626" y="81"/>
                  </a:lnTo>
                  <a:lnTo>
                    <a:pt x="3649" y="110"/>
                  </a:lnTo>
                  <a:lnTo>
                    <a:pt x="3674" y="140"/>
                  </a:lnTo>
                  <a:lnTo>
                    <a:pt x="3703" y="169"/>
                  </a:lnTo>
                  <a:lnTo>
                    <a:pt x="3733" y="200"/>
                  </a:lnTo>
                  <a:lnTo>
                    <a:pt x="3764" y="230"/>
                  </a:lnTo>
                  <a:lnTo>
                    <a:pt x="3827" y="288"/>
                  </a:lnTo>
                  <a:lnTo>
                    <a:pt x="3888" y="344"/>
                  </a:lnTo>
                  <a:lnTo>
                    <a:pt x="3916" y="371"/>
                  </a:lnTo>
                  <a:lnTo>
                    <a:pt x="3941" y="395"/>
                  </a:lnTo>
                  <a:lnTo>
                    <a:pt x="3964" y="419"/>
                  </a:lnTo>
                  <a:lnTo>
                    <a:pt x="3983" y="440"/>
                  </a:lnTo>
                  <a:lnTo>
                    <a:pt x="3983" y="440"/>
                  </a:lnTo>
                  <a:lnTo>
                    <a:pt x="4050" y="520"/>
                  </a:lnTo>
                  <a:lnTo>
                    <a:pt x="4114" y="601"/>
                  </a:lnTo>
                  <a:lnTo>
                    <a:pt x="4178" y="682"/>
                  </a:lnTo>
                  <a:lnTo>
                    <a:pt x="4242" y="765"/>
                  </a:lnTo>
                  <a:lnTo>
                    <a:pt x="4304" y="847"/>
                  </a:lnTo>
                  <a:lnTo>
                    <a:pt x="4365" y="931"/>
                  </a:lnTo>
                  <a:lnTo>
                    <a:pt x="4426" y="1015"/>
                  </a:lnTo>
                  <a:lnTo>
                    <a:pt x="4485" y="1101"/>
                  </a:lnTo>
                  <a:lnTo>
                    <a:pt x="4544" y="1186"/>
                  </a:lnTo>
                  <a:lnTo>
                    <a:pt x="4602" y="1273"/>
                  </a:lnTo>
                  <a:lnTo>
                    <a:pt x="4659" y="1359"/>
                  </a:lnTo>
                  <a:lnTo>
                    <a:pt x="4714" y="1447"/>
                  </a:lnTo>
                  <a:lnTo>
                    <a:pt x="4770" y="1534"/>
                  </a:lnTo>
                  <a:lnTo>
                    <a:pt x="4824" y="1623"/>
                  </a:lnTo>
                  <a:lnTo>
                    <a:pt x="4877" y="1711"/>
                  </a:lnTo>
                  <a:lnTo>
                    <a:pt x="4930" y="1801"/>
                  </a:lnTo>
                  <a:lnTo>
                    <a:pt x="4930" y="1801"/>
                  </a:lnTo>
                  <a:lnTo>
                    <a:pt x="4996" y="1917"/>
                  </a:lnTo>
                  <a:lnTo>
                    <a:pt x="5061" y="2034"/>
                  </a:lnTo>
                  <a:lnTo>
                    <a:pt x="5125" y="2152"/>
                  </a:lnTo>
                  <a:lnTo>
                    <a:pt x="5187" y="2271"/>
                  </a:lnTo>
                  <a:lnTo>
                    <a:pt x="5248" y="2391"/>
                  </a:lnTo>
                  <a:lnTo>
                    <a:pt x="5308" y="2512"/>
                  </a:lnTo>
                  <a:lnTo>
                    <a:pt x="5365" y="2634"/>
                  </a:lnTo>
                  <a:lnTo>
                    <a:pt x="5422" y="2757"/>
                  </a:lnTo>
                  <a:lnTo>
                    <a:pt x="5478" y="2881"/>
                  </a:lnTo>
                  <a:lnTo>
                    <a:pt x="5531" y="3005"/>
                  </a:lnTo>
                  <a:lnTo>
                    <a:pt x="5583" y="3131"/>
                  </a:lnTo>
                  <a:lnTo>
                    <a:pt x="5635" y="3257"/>
                  </a:lnTo>
                  <a:lnTo>
                    <a:pt x="5684" y="3384"/>
                  </a:lnTo>
                  <a:lnTo>
                    <a:pt x="5731" y="3512"/>
                  </a:lnTo>
                  <a:lnTo>
                    <a:pt x="5777" y="3641"/>
                  </a:lnTo>
                  <a:lnTo>
                    <a:pt x="5823" y="3769"/>
                  </a:lnTo>
                  <a:lnTo>
                    <a:pt x="5866" y="3899"/>
                  </a:lnTo>
                  <a:lnTo>
                    <a:pt x="5907" y="4030"/>
                  </a:lnTo>
                  <a:lnTo>
                    <a:pt x="5947" y="4161"/>
                  </a:lnTo>
                  <a:lnTo>
                    <a:pt x="5986" y="4292"/>
                  </a:lnTo>
                  <a:lnTo>
                    <a:pt x="6023" y="4425"/>
                  </a:lnTo>
                  <a:lnTo>
                    <a:pt x="6058" y="4558"/>
                  </a:lnTo>
                  <a:lnTo>
                    <a:pt x="6092" y="4691"/>
                  </a:lnTo>
                  <a:lnTo>
                    <a:pt x="6124" y="4824"/>
                  </a:lnTo>
                  <a:lnTo>
                    <a:pt x="6155" y="4959"/>
                  </a:lnTo>
                  <a:lnTo>
                    <a:pt x="6184" y="5093"/>
                  </a:lnTo>
                  <a:lnTo>
                    <a:pt x="6211" y="5228"/>
                  </a:lnTo>
                  <a:lnTo>
                    <a:pt x="6236" y="5363"/>
                  </a:lnTo>
                  <a:lnTo>
                    <a:pt x="6260" y="5499"/>
                  </a:lnTo>
                  <a:lnTo>
                    <a:pt x="6281" y="5635"/>
                  </a:lnTo>
                  <a:lnTo>
                    <a:pt x="6302" y="5771"/>
                  </a:lnTo>
                  <a:lnTo>
                    <a:pt x="6321" y="5906"/>
                  </a:lnTo>
                  <a:lnTo>
                    <a:pt x="6338" y="6043"/>
                  </a:lnTo>
                  <a:lnTo>
                    <a:pt x="6353" y="6180"/>
                  </a:lnTo>
                  <a:lnTo>
                    <a:pt x="6366" y="6317"/>
                  </a:lnTo>
                  <a:lnTo>
                    <a:pt x="6378" y="6453"/>
                  </a:lnTo>
                  <a:lnTo>
                    <a:pt x="6387" y="6590"/>
                  </a:lnTo>
                  <a:lnTo>
                    <a:pt x="6395" y="6728"/>
                  </a:lnTo>
                  <a:lnTo>
                    <a:pt x="6401" y="6865"/>
                  </a:lnTo>
                  <a:lnTo>
                    <a:pt x="6405" y="7001"/>
                  </a:lnTo>
                  <a:lnTo>
                    <a:pt x="6408" y="7138"/>
                  </a:lnTo>
                  <a:lnTo>
                    <a:pt x="6408" y="7276"/>
                  </a:lnTo>
                  <a:lnTo>
                    <a:pt x="6407" y="7413"/>
                  </a:lnTo>
                  <a:lnTo>
                    <a:pt x="6404" y="7549"/>
                  </a:lnTo>
                  <a:lnTo>
                    <a:pt x="6399" y="7685"/>
                  </a:lnTo>
                  <a:lnTo>
                    <a:pt x="6392" y="7822"/>
                  </a:lnTo>
                  <a:lnTo>
                    <a:pt x="6383" y="7958"/>
                  </a:lnTo>
                  <a:lnTo>
                    <a:pt x="6372" y="8095"/>
                  </a:lnTo>
                  <a:lnTo>
                    <a:pt x="6359" y="8229"/>
                  </a:lnTo>
                  <a:lnTo>
                    <a:pt x="6344" y="8365"/>
                  </a:lnTo>
                  <a:lnTo>
                    <a:pt x="6328" y="8500"/>
                  </a:lnTo>
                  <a:lnTo>
                    <a:pt x="6308" y="8635"/>
                  </a:lnTo>
                  <a:lnTo>
                    <a:pt x="6287" y="8769"/>
                  </a:lnTo>
                  <a:lnTo>
                    <a:pt x="6264" y="8903"/>
                  </a:lnTo>
                  <a:lnTo>
                    <a:pt x="6240" y="9037"/>
                  </a:lnTo>
                  <a:lnTo>
                    <a:pt x="6213" y="9169"/>
                  </a:lnTo>
                  <a:lnTo>
                    <a:pt x="6184" y="9302"/>
                  </a:lnTo>
                  <a:lnTo>
                    <a:pt x="6153" y="9434"/>
                  </a:lnTo>
                  <a:lnTo>
                    <a:pt x="6119" y="9566"/>
                  </a:lnTo>
                  <a:lnTo>
                    <a:pt x="6084" y="9696"/>
                  </a:lnTo>
                  <a:lnTo>
                    <a:pt x="6047" y="9826"/>
                  </a:lnTo>
                  <a:lnTo>
                    <a:pt x="6008" y="9956"/>
                  </a:lnTo>
                  <a:lnTo>
                    <a:pt x="5966" y="10085"/>
                  </a:lnTo>
                  <a:lnTo>
                    <a:pt x="5922" y="10213"/>
                  </a:lnTo>
                  <a:lnTo>
                    <a:pt x="5922" y="10213"/>
                  </a:lnTo>
                  <a:lnTo>
                    <a:pt x="5899" y="10277"/>
                  </a:lnTo>
                  <a:lnTo>
                    <a:pt x="5876" y="10340"/>
                  </a:lnTo>
                  <a:lnTo>
                    <a:pt x="5852" y="10403"/>
                  </a:lnTo>
                  <a:lnTo>
                    <a:pt x="5828" y="10467"/>
                  </a:lnTo>
                  <a:lnTo>
                    <a:pt x="5802" y="10530"/>
                  </a:lnTo>
                  <a:lnTo>
                    <a:pt x="5775" y="10592"/>
                  </a:lnTo>
                  <a:lnTo>
                    <a:pt x="5749" y="10654"/>
                  </a:lnTo>
                  <a:lnTo>
                    <a:pt x="5722" y="10716"/>
                  </a:lnTo>
                  <a:lnTo>
                    <a:pt x="5694" y="10777"/>
                  </a:lnTo>
                  <a:lnTo>
                    <a:pt x="5665" y="10839"/>
                  </a:lnTo>
                  <a:lnTo>
                    <a:pt x="5636" y="10899"/>
                  </a:lnTo>
                  <a:lnTo>
                    <a:pt x="5605" y="10959"/>
                  </a:lnTo>
                  <a:lnTo>
                    <a:pt x="5575" y="11019"/>
                  </a:lnTo>
                  <a:lnTo>
                    <a:pt x="5543" y="11078"/>
                  </a:lnTo>
                  <a:lnTo>
                    <a:pt x="5512" y="11137"/>
                  </a:lnTo>
                  <a:lnTo>
                    <a:pt x="5479" y="11196"/>
                  </a:lnTo>
                  <a:lnTo>
                    <a:pt x="5446" y="11254"/>
                  </a:lnTo>
                  <a:lnTo>
                    <a:pt x="5411" y="11312"/>
                  </a:lnTo>
                  <a:lnTo>
                    <a:pt x="5377" y="11370"/>
                  </a:lnTo>
                  <a:lnTo>
                    <a:pt x="5342" y="11426"/>
                  </a:lnTo>
                  <a:lnTo>
                    <a:pt x="5306" y="11482"/>
                  </a:lnTo>
                  <a:lnTo>
                    <a:pt x="5270" y="11539"/>
                  </a:lnTo>
                  <a:lnTo>
                    <a:pt x="5232" y="11594"/>
                  </a:lnTo>
                  <a:lnTo>
                    <a:pt x="5195" y="11649"/>
                  </a:lnTo>
                  <a:lnTo>
                    <a:pt x="5156" y="11704"/>
                  </a:lnTo>
                  <a:lnTo>
                    <a:pt x="5117" y="11758"/>
                  </a:lnTo>
                  <a:lnTo>
                    <a:pt x="5077" y="11811"/>
                  </a:lnTo>
                  <a:lnTo>
                    <a:pt x="5037" y="11863"/>
                  </a:lnTo>
                  <a:lnTo>
                    <a:pt x="4996" y="11916"/>
                  </a:lnTo>
                  <a:lnTo>
                    <a:pt x="4955" y="11968"/>
                  </a:lnTo>
                  <a:lnTo>
                    <a:pt x="4911" y="12019"/>
                  </a:lnTo>
                  <a:lnTo>
                    <a:pt x="4869" y="12070"/>
                  </a:lnTo>
                  <a:lnTo>
                    <a:pt x="4825" y="12120"/>
                  </a:lnTo>
                  <a:lnTo>
                    <a:pt x="4781" y="12169"/>
                  </a:lnTo>
                  <a:lnTo>
                    <a:pt x="4736" y="12217"/>
                  </a:lnTo>
                  <a:lnTo>
                    <a:pt x="4690" y="12266"/>
                  </a:lnTo>
                  <a:lnTo>
                    <a:pt x="4645" y="12314"/>
                  </a:lnTo>
                  <a:lnTo>
                    <a:pt x="4598" y="12360"/>
                  </a:lnTo>
                  <a:lnTo>
                    <a:pt x="4550" y="12407"/>
                  </a:lnTo>
                  <a:lnTo>
                    <a:pt x="4502" y="12453"/>
                  </a:lnTo>
                  <a:lnTo>
                    <a:pt x="4454" y="12498"/>
                  </a:lnTo>
                  <a:lnTo>
                    <a:pt x="4404" y="12542"/>
                  </a:lnTo>
                  <a:lnTo>
                    <a:pt x="4354" y="12585"/>
                  </a:lnTo>
                  <a:lnTo>
                    <a:pt x="4303" y="12629"/>
                  </a:lnTo>
                  <a:lnTo>
                    <a:pt x="4252" y="12671"/>
                  </a:lnTo>
                  <a:lnTo>
                    <a:pt x="4200" y="12713"/>
                  </a:lnTo>
                  <a:lnTo>
                    <a:pt x="4148" y="12753"/>
                  </a:lnTo>
                  <a:lnTo>
                    <a:pt x="4095" y="12794"/>
                  </a:lnTo>
                  <a:lnTo>
                    <a:pt x="4041" y="12834"/>
                  </a:lnTo>
                  <a:lnTo>
                    <a:pt x="3986" y="12872"/>
                  </a:lnTo>
                  <a:lnTo>
                    <a:pt x="3931" y="12910"/>
                  </a:lnTo>
                  <a:lnTo>
                    <a:pt x="3876" y="12947"/>
                  </a:lnTo>
                  <a:lnTo>
                    <a:pt x="3819" y="12984"/>
                  </a:lnTo>
                  <a:lnTo>
                    <a:pt x="3762" y="13019"/>
                  </a:lnTo>
                  <a:lnTo>
                    <a:pt x="3705" y="13054"/>
                  </a:lnTo>
                  <a:lnTo>
                    <a:pt x="3646" y="13088"/>
                  </a:lnTo>
                  <a:lnTo>
                    <a:pt x="3588" y="13121"/>
                  </a:lnTo>
                  <a:lnTo>
                    <a:pt x="3528" y="13154"/>
                  </a:lnTo>
                  <a:lnTo>
                    <a:pt x="3468" y="13186"/>
                  </a:lnTo>
                  <a:lnTo>
                    <a:pt x="3407" y="13216"/>
                  </a:lnTo>
                  <a:lnTo>
                    <a:pt x="3346" y="13246"/>
                  </a:lnTo>
                  <a:lnTo>
                    <a:pt x="3284" y="13275"/>
                  </a:lnTo>
                  <a:lnTo>
                    <a:pt x="3221" y="13303"/>
                  </a:lnTo>
                  <a:lnTo>
                    <a:pt x="3158" y="13331"/>
                  </a:lnTo>
                  <a:lnTo>
                    <a:pt x="3158" y="13331"/>
                  </a:lnTo>
                  <a:lnTo>
                    <a:pt x="3111" y="13350"/>
                  </a:lnTo>
                  <a:lnTo>
                    <a:pt x="3064" y="13369"/>
                  </a:lnTo>
                  <a:lnTo>
                    <a:pt x="3018" y="13387"/>
                  </a:lnTo>
                  <a:lnTo>
                    <a:pt x="2970" y="13404"/>
                  </a:lnTo>
                  <a:lnTo>
                    <a:pt x="2923" y="13421"/>
                  </a:lnTo>
                  <a:lnTo>
                    <a:pt x="2876" y="13437"/>
                  </a:lnTo>
                  <a:lnTo>
                    <a:pt x="2829" y="13453"/>
                  </a:lnTo>
                  <a:lnTo>
                    <a:pt x="2781" y="13468"/>
                  </a:lnTo>
                  <a:lnTo>
                    <a:pt x="2686" y="13497"/>
                  </a:lnTo>
                  <a:lnTo>
                    <a:pt x="2590" y="13523"/>
                  </a:lnTo>
                  <a:lnTo>
                    <a:pt x="2494" y="13546"/>
                  </a:lnTo>
                  <a:lnTo>
                    <a:pt x="2397" y="13567"/>
                  </a:lnTo>
                  <a:lnTo>
                    <a:pt x="2301" y="13587"/>
                  </a:lnTo>
                  <a:lnTo>
                    <a:pt x="2203" y="13604"/>
                  </a:lnTo>
                  <a:lnTo>
                    <a:pt x="2107" y="13619"/>
                  </a:lnTo>
                  <a:lnTo>
                    <a:pt x="2008" y="13632"/>
                  </a:lnTo>
                  <a:lnTo>
                    <a:pt x="1910" y="13643"/>
                  </a:lnTo>
                  <a:lnTo>
                    <a:pt x="1812" y="13652"/>
                  </a:lnTo>
                  <a:lnTo>
                    <a:pt x="1714" y="13659"/>
                  </a:lnTo>
                  <a:lnTo>
                    <a:pt x="1616" y="13665"/>
                  </a:lnTo>
                  <a:lnTo>
                    <a:pt x="1516" y="13669"/>
                  </a:lnTo>
                  <a:lnTo>
                    <a:pt x="1418" y="13672"/>
                  </a:lnTo>
                  <a:lnTo>
                    <a:pt x="1319" y="13673"/>
                  </a:lnTo>
                  <a:lnTo>
                    <a:pt x="1220" y="13672"/>
                  </a:lnTo>
                  <a:lnTo>
                    <a:pt x="1121" y="13668"/>
                  </a:lnTo>
                  <a:lnTo>
                    <a:pt x="1021" y="13664"/>
                  </a:lnTo>
                  <a:lnTo>
                    <a:pt x="922" y="13659"/>
                  </a:lnTo>
                  <a:lnTo>
                    <a:pt x="823" y="13652"/>
                  </a:lnTo>
                  <a:lnTo>
                    <a:pt x="724" y="13644"/>
                  </a:lnTo>
                  <a:lnTo>
                    <a:pt x="625" y="13635"/>
                  </a:lnTo>
                  <a:lnTo>
                    <a:pt x="526" y="13625"/>
                  </a:lnTo>
                  <a:lnTo>
                    <a:pt x="427" y="13614"/>
                  </a:lnTo>
                  <a:lnTo>
                    <a:pt x="327" y="13601"/>
                  </a:lnTo>
                  <a:lnTo>
                    <a:pt x="229" y="13588"/>
                  </a:lnTo>
                  <a:lnTo>
                    <a:pt x="130" y="13573"/>
                  </a:lnTo>
                  <a:lnTo>
                    <a:pt x="32" y="13558"/>
                  </a:lnTo>
                  <a:lnTo>
                    <a:pt x="32" y="13558"/>
                  </a:lnTo>
                  <a:close/>
                </a:path>
              </a:pathLst>
            </a:custGeom>
            <a:solidFill>
              <a:srgbClr val="F7B619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3783613" y="4879082"/>
              <a:ext cx="2385596" cy="1003790"/>
            </a:xfrm>
            <a:custGeom>
              <a:avLst/>
              <a:gdLst>
                <a:gd name="T0" fmla="*/ 18 w 14013"/>
                <a:gd name="T1" fmla="*/ 1202 h 5897"/>
                <a:gd name="T2" fmla="*/ 131 w 14013"/>
                <a:gd name="T3" fmla="*/ 1311 h 5897"/>
                <a:gd name="T4" fmla="*/ 301 w 14013"/>
                <a:gd name="T5" fmla="*/ 1392 h 5897"/>
                <a:gd name="T6" fmla="*/ 608 w 14013"/>
                <a:gd name="T7" fmla="*/ 1466 h 5897"/>
                <a:gd name="T8" fmla="*/ 761 w 14013"/>
                <a:gd name="T9" fmla="*/ 1463 h 5897"/>
                <a:gd name="T10" fmla="*/ 1064 w 14013"/>
                <a:gd name="T11" fmla="*/ 1383 h 5897"/>
                <a:gd name="T12" fmla="*/ 1368 w 14013"/>
                <a:gd name="T13" fmla="*/ 1218 h 5897"/>
                <a:gd name="T14" fmla="*/ 1848 w 14013"/>
                <a:gd name="T15" fmla="*/ 859 h 5897"/>
                <a:gd name="T16" fmla="*/ 2117 w 14013"/>
                <a:gd name="T17" fmla="*/ 666 h 5897"/>
                <a:gd name="T18" fmla="*/ 2409 w 14013"/>
                <a:gd name="T19" fmla="*/ 500 h 5897"/>
                <a:gd name="T20" fmla="*/ 2945 w 14013"/>
                <a:gd name="T21" fmla="*/ 276 h 5897"/>
                <a:gd name="T22" fmla="*/ 3500 w 14013"/>
                <a:gd name="T23" fmla="*/ 116 h 5897"/>
                <a:gd name="T24" fmla="*/ 4184 w 14013"/>
                <a:gd name="T25" fmla="*/ 12 h 5897"/>
                <a:gd name="T26" fmla="*/ 4873 w 14013"/>
                <a:gd name="T27" fmla="*/ 15 h 5897"/>
                <a:gd name="T28" fmla="*/ 5502 w 14013"/>
                <a:gd name="T29" fmla="*/ 118 h 5897"/>
                <a:gd name="T30" fmla="*/ 5832 w 14013"/>
                <a:gd name="T31" fmla="*/ 213 h 5897"/>
                <a:gd name="T32" fmla="*/ 6154 w 14013"/>
                <a:gd name="T33" fmla="*/ 340 h 5897"/>
                <a:gd name="T34" fmla="*/ 6466 w 14013"/>
                <a:gd name="T35" fmla="*/ 496 h 5897"/>
                <a:gd name="T36" fmla="*/ 7554 w 14013"/>
                <a:gd name="T37" fmla="*/ 1110 h 5897"/>
                <a:gd name="T38" fmla="*/ 8258 w 14013"/>
                <a:gd name="T39" fmla="*/ 1466 h 5897"/>
                <a:gd name="T40" fmla="*/ 8983 w 14013"/>
                <a:gd name="T41" fmla="*/ 1760 h 5897"/>
                <a:gd name="T42" fmla="*/ 9578 w 14013"/>
                <a:gd name="T43" fmla="*/ 1926 h 5897"/>
                <a:gd name="T44" fmla="*/ 9970 w 14013"/>
                <a:gd name="T45" fmla="*/ 1994 h 5897"/>
                <a:gd name="T46" fmla="*/ 10375 w 14013"/>
                <a:gd name="T47" fmla="*/ 2030 h 5897"/>
                <a:gd name="T48" fmla="*/ 10795 w 14013"/>
                <a:gd name="T49" fmla="*/ 2028 h 5897"/>
                <a:gd name="T50" fmla="*/ 11229 w 14013"/>
                <a:gd name="T51" fmla="*/ 1984 h 5897"/>
                <a:gd name="T52" fmla="*/ 11682 w 14013"/>
                <a:gd name="T53" fmla="*/ 1897 h 5897"/>
                <a:gd name="T54" fmla="*/ 12153 w 14013"/>
                <a:gd name="T55" fmla="*/ 1759 h 5897"/>
                <a:gd name="T56" fmla="*/ 12645 w 14013"/>
                <a:gd name="T57" fmla="*/ 1569 h 5897"/>
                <a:gd name="T58" fmla="*/ 13158 w 14013"/>
                <a:gd name="T59" fmla="*/ 1323 h 5897"/>
                <a:gd name="T60" fmla="*/ 13695 w 14013"/>
                <a:gd name="T61" fmla="*/ 1016 h 5897"/>
                <a:gd name="T62" fmla="*/ 13991 w 14013"/>
                <a:gd name="T63" fmla="*/ 830 h 5897"/>
                <a:gd name="T64" fmla="*/ 13883 w 14013"/>
                <a:gd name="T65" fmla="*/ 977 h 5897"/>
                <a:gd name="T66" fmla="*/ 13716 w 14013"/>
                <a:gd name="T67" fmla="*/ 1296 h 5897"/>
                <a:gd name="T68" fmla="*/ 13398 w 14013"/>
                <a:gd name="T69" fmla="*/ 1742 h 5897"/>
                <a:gd name="T70" fmla="*/ 12936 w 14013"/>
                <a:gd name="T71" fmla="*/ 2302 h 5897"/>
                <a:gd name="T72" fmla="*/ 12467 w 14013"/>
                <a:gd name="T73" fmla="*/ 2797 h 5897"/>
                <a:gd name="T74" fmla="*/ 11768 w 14013"/>
                <a:gd name="T75" fmla="*/ 3430 h 5897"/>
                <a:gd name="T76" fmla="*/ 11009 w 14013"/>
                <a:gd name="T77" fmla="*/ 4009 h 5897"/>
                <a:gd name="T78" fmla="*/ 10197 w 14013"/>
                <a:gd name="T79" fmla="*/ 4521 h 5897"/>
                <a:gd name="T80" fmla="*/ 9343 w 14013"/>
                <a:gd name="T81" fmla="*/ 4965 h 5897"/>
                <a:gd name="T82" fmla="*/ 8453 w 14013"/>
                <a:gd name="T83" fmla="*/ 5330 h 5897"/>
                <a:gd name="T84" fmla="*/ 7536 w 14013"/>
                <a:gd name="T85" fmla="*/ 5610 h 5897"/>
                <a:gd name="T86" fmla="*/ 6601 w 14013"/>
                <a:gd name="T87" fmla="*/ 5799 h 5897"/>
                <a:gd name="T88" fmla="*/ 5655 w 14013"/>
                <a:gd name="T89" fmla="*/ 5890 h 5897"/>
                <a:gd name="T90" fmla="*/ 4843 w 14013"/>
                <a:gd name="T91" fmla="*/ 5884 h 5897"/>
                <a:gd name="T92" fmla="*/ 4371 w 14013"/>
                <a:gd name="T93" fmla="*/ 5840 h 5897"/>
                <a:gd name="T94" fmla="*/ 3906 w 14013"/>
                <a:gd name="T95" fmla="*/ 5759 h 5897"/>
                <a:gd name="T96" fmla="*/ 3452 w 14013"/>
                <a:gd name="T97" fmla="*/ 5643 h 5897"/>
                <a:gd name="T98" fmla="*/ 3011 w 14013"/>
                <a:gd name="T99" fmla="*/ 5489 h 5897"/>
                <a:gd name="T100" fmla="*/ 2588 w 14013"/>
                <a:gd name="T101" fmla="*/ 5298 h 5897"/>
                <a:gd name="T102" fmla="*/ 2185 w 14013"/>
                <a:gd name="T103" fmla="*/ 5068 h 5897"/>
                <a:gd name="T104" fmla="*/ 1804 w 14013"/>
                <a:gd name="T105" fmla="*/ 4800 h 5897"/>
                <a:gd name="T106" fmla="*/ 1450 w 14013"/>
                <a:gd name="T107" fmla="*/ 4491 h 5897"/>
                <a:gd name="T108" fmla="*/ 1126 w 14013"/>
                <a:gd name="T109" fmla="*/ 4142 h 5897"/>
                <a:gd name="T110" fmla="*/ 930 w 14013"/>
                <a:gd name="T111" fmla="*/ 3888 h 5897"/>
                <a:gd name="T112" fmla="*/ 645 w 14013"/>
                <a:gd name="T113" fmla="*/ 3423 h 5897"/>
                <a:gd name="T114" fmla="*/ 367 w 14013"/>
                <a:gd name="T115" fmla="*/ 2792 h 5897"/>
                <a:gd name="T116" fmla="*/ 171 w 14013"/>
                <a:gd name="T117" fmla="*/ 2128 h 5897"/>
                <a:gd name="T118" fmla="*/ 40 w 14013"/>
                <a:gd name="T119" fmla="*/ 1443 h 5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013" h="5897">
                  <a:moveTo>
                    <a:pt x="0" y="1148"/>
                  </a:moveTo>
                  <a:lnTo>
                    <a:pt x="0" y="1148"/>
                  </a:lnTo>
                  <a:lnTo>
                    <a:pt x="2" y="1157"/>
                  </a:lnTo>
                  <a:lnTo>
                    <a:pt x="4" y="1166"/>
                  </a:lnTo>
                  <a:lnTo>
                    <a:pt x="7" y="1175"/>
                  </a:lnTo>
                  <a:lnTo>
                    <a:pt x="10" y="1184"/>
                  </a:lnTo>
                  <a:lnTo>
                    <a:pt x="18" y="1202"/>
                  </a:lnTo>
                  <a:lnTo>
                    <a:pt x="29" y="1219"/>
                  </a:lnTo>
                  <a:lnTo>
                    <a:pt x="41" y="1235"/>
                  </a:lnTo>
                  <a:lnTo>
                    <a:pt x="56" y="1251"/>
                  </a:lnTo>
                  <a:lnTo>
                    <a:pt x="73" y="1267"/>
                  </a:lnTo>
                  <a:lnTo>
                    <a:pt x="91" y="1282"/>
                  </a:lnTo>
                  <a:lnTo>
                    <a:pt x="110" y="1296"/>
                  </a:lnTo>
                  <a:lnTo>
                    <a:pt x="131" y="1311"/>
                  </a:lnTo>
                  <a:lnTo>
                    <a:pt x="152" y="1324"/>
                  </a:lnTo>
                  <a:lnTo>
                    <a:pt x="175" y="1337"/>
                  </a:lnTo>
                  <a:lnTo>
                    <a:pt x="199" y="1349"/>
                  </a:lnTo>
                  <a:lnTo>
                    <a:pt x="223" y="1361"/>
                  </a:lnTo>
                  <a:lnTo>
                    <a:pt x="250" y="1372"/>
                  </a:lnTo>
                  <a:lnTo>
                    <a:pt x="275" y="1382"/>
                  </a:lnTo>
                  <a:lnTo>
                    <a:pt x="301" y="1392"/>
                  </a:lnTo>
                  <a:lnTo>
                    <a:pt x="327" y="1402"/>
                  </a:lnTo>
                  <a:lnTo>
                    <a:pt x="380" y="1419"/>
                  </a:lnTo>
                  <a:lnTo>
                    <a:pt x="432" y="1433"/>
                  </a:lnTo>
                  <a:lnTo>
                    <a:pt x="482" y="1445"/>
                  </a:lnTo>
                  <a:lnTo>
                    <a:pt x="528" y="1455"/>
                  </a:lnTo>
                  <a:lnTo>
                    <a:pt x="571" y="1462"/>
                  </a:lnTo>
                  <a:lnTo>
                    <a:pt x="608" y="1466"/>
                  </a:lnTo>
                  <a:lnTo>
                    <a:pt x="639" y="1468"/>
                  </a:lnTo>
                  <a:lnTo>
                    <a:pt x="639" y="1468"/>
                  </a:lnTo>
                  <a:lnTo>
                    <a:pt x="664" y="1468"/>
                  </a:lnTo>
                  <a:lnTo>
                    <a:pt x="688" y="1468"/>
                  </a:lnTo>
                  <a:lnTo>
                    <a:pt x="713" y="1467"/>
                  </a:lnTo>
                  <a:lnTo>
                    <a:pt x="737" y="1465"/>
                  </a:lnTo>
                  <a:lnTo>
                    <a:pt x="761" y="1463"/>
                  </a:lnTo>
                  <a:lnTo>
                    <a:pt x="786" y="1460"/>
                  </a:lnTo>
                  <a:lnTo>
                    <a:pt x="834" y="1452"/>
                  </a:lnTo>
                  <a:lnTo>
                    <a:pt x="881" y="1442"/>
                  </a:lnTo>
                  <a:lnTo>
                    <a:pt x="927" y="1430"/>
                  </a:lnTo>
                  <a:lnTo>
                    <a:pt x="974" y="1416"/>
                  </a:lnTo>
                  <a:lnTo>
                    <a:pt x="1019" y="1400"/>
                  </a:lnTo>
                  <a:lnTo>
                    <a:pt x="1064" y="1383"/>
                  </a:lnTo>
                  <a:lnTo>
                    <a:pt x="1109" y="1364"/>
                  </a:lnTo>
                  <a:lnTo>
                    <a:pt x="1154" y="1343"/>
                  </a:lnTo>
                  <a:lnTo>
                    <a:pt x="1197" y="1320"/>
                  </a:lnTo>
                  <a:lnTo>
                    <a:pt x="1241" y="1296"/>
                  </a:lnTo>
                  <a:lnTo>
                    <a:pt x="1283" y="1271"/>
                  </a:lnTo>
                  <a:lnTo>
                    <a:pt x="1327" y="1245"/>
                  </a:lnTo>
                  <a:lnTo>
                    <a:pt x="1368" y="1218"/>
                  </a:lnTo>
                  <a:lnTo>
                    <a:pt x="1410" y="1191"/>
                  </a:lnTo>
                  <a:lnTo>
                    <a:pt x="1451" y="1162"/>
                  </a:lnTo>
                  <a:lnTo>
                    <a:pt x="1493" y="1133"/>
                  </a:lnTo>
                  <a:lnTo>
                    <a:pt x="1533" y="1102"/>
                  </a:lnTo>
                  <a:lnTo>
                    <a:pt x="1613" y="1042"/>
                  </a:lnTo>
                  <a:lnTo>
                    <a:pt x="1693" y="981"/>
                  </a:lnTo>
                  <a:lnTo>
                    <a:pt x="1848" y="859"/>
                  </a:lnTo>
                  <a:lnTo>
                    <a:pt x="1924" y="801"/>
                  </a:lnTo>
                  <a:lnTo>
                    <a:pt x="1962" y="773"/>
                  </a:lnTo>
                  <a:lnTo>
                    <a:pt x="2000" y="745"/>
                  </a:lnTo>
                  <a:lnTo>
                    <a:pt x="2000" y="745"/>
                  </a:lnTo>
                  <a:lnTo>
                    <a:pt x="2039" y="718"/>
                  </a:lnTo>
                  <a:lnTo>
                    <a:pt x="2078" y="692"/>
                  </a:lnTo>
                  <a:lnTo>
                    <a:pt x="2117" y="666"/>
                  </a:lnTo>
                  <a:lnTo>
                    <a:pt x="2157" y="641"/>
                  </a:lnTo>
                  <a:lnTo>
                    <a:pt x="2199" y="616"/>
                  </a:lnTo>
                  <a:lnTo>
                    <a:pt x="2240" y="592"/>
                  </a:lnTo>
                  <a:lnTo>
                    <a:pt x="2281" y="567"/>
                  </a:lnTo>
                  <a:lnTo>
                    <a:pt x="2323" y="544"/>
                  </a:lnTo>
                  <a:lnTo>
                    <a:pt x="2367" y="522"/>
                  </a:lnTo>
                  <a:lnTo>
                    <a:pt x="2409" y="500"/>
                  </a:lnTo>
                  <a:lnTo>
                    <a:pt x="2452" y="479"/>
                  </a:lnTo>
                  <a:lnTo>
                    <a:pt x="2495" y="458"/>
                  </a:lnTo>
                  <a:lnTo>
                    <a:pt x="2584" y="418"/>
                  </a:lnTo>
                  <a:lnTo>
                    <a:pt x="2672" y="379"/>
                  </a:lnTo>
                  <a:lnTo>
                    <a:pt x="2763" y="342"/>
                  </a:lnTo>
                  <a:lnTo>
                    <a:pt x="2853" y="308"/>
                  </a:lnTo>
                  <a:lnTo>
                    <a:pt x="2945" y="276"/>
                  </a:lnTo>
                  <a:lnTo>
                    <a:pt x="3036" y="245"/>
                  </a:lnTo>
                  <a:lnTo>
                    <a:pt x="3128" y="215"/>
                  </a:lnTo>
                  <a:lnTo>
                    <a:pt x="3219" y="188"/>
                  </a:lnTo>
                  <a:lnTo>
                    <a:pt x="3312" y="163"/>
                  </a:lnTo>
                  <a:lnTo>
                    <a:pt x="3404" y="139"/>
                  </a:lnTo>
                  <a:lnTo>
                    <a:pt x="3404" y="139"/>
                  </a:lnTo>
                  <a:lnTo>
                    <a:pt x="3500" y="116"/>
                  </a:lnTo>
                  <a:lnTo>
                    <a:pt x="3597" y="95"/>
                  </a:lnTo>
                  <a:lnTo>
                    <a:pt x="3694" y="76"/>
                  </a:lnTo>
                  <a:lnTo>
                    <a:pt x="3792" y="59"/>
                  </a:lnTo>
                  <a:lnTo>
                    <a:pt x="3889" y="43"/>
                  </a:lnTo>
                  <a:lnTo>
                    <a:pt x="3987" y="31"/>
                  </a:lnTo>
                  <a:lnTo>
                    <a:pt x="4085" y="20"/>
                  </a:lnTo>
                  <a:lnTo>
                    <a:pt x="4184" y="12"/>
                  </a:lnTo>
                  <a:lnTo>
                    <a:pt x="4283" y="5"/>
                  </a:lnTo>
                  <a:lnTo>
                    <a:pt x="4381" y="1"/>
                  </a:lnTo>
                  <a:lnTo>
                    <a:pt x="4480" y="0"/>
                  </a:lnTo>
                  <a:lnTo>
                    <a:pt x="4578" y="0"/>
                  </a:lnTo>
                  <a:lnTo>
                    <a:pt x="4677" y="3"/>
                  </a:lnTo>
                  <a:lnTo>
                    <a:pt x="4774" y="7"/>
                  </a:lnTo>
                  <a:lnTo>
                    <a:pt x="4873" y="15"/>
                  </a:lnTo>
                  <a:lnTo>
                    <a:pt x="4970" y="24"/>
                  </a:lnTo>
                  <a:lnTo>
                    <a:pt x="5068" y="36"/>
                  </a:lnTo>
                  <a:lnTo>
                    <a:pt x="5166" y="50"/>
                  </a:lnTo>
                  <a:lnTo>
                    <a:pt x="5262" y="67"/>
                  </a:lnTo>
                  <a:lnTo>
                    <a:pt x="5359" y="85"/>
                  </a:lnTo>
                  <a:lnTo>
                    <a:pt x="5454" y="106"/>
                  </a:lnTo>
                  <a:lnTo>
                    <a:pt x="5502" y="118"/>
                  </a:lnTo>
                  <a:lnTo>
                    <a:pt x="5550" y="129"/>
                  </a:lnTo>
                  <a:lnTo>
                    <a:pt x="5597" y="142"/>
                  </a:lnTo>
                  <a:lnTo>
                    <a:pt x="5644" y="155"/>
                  </a:lnTo>
                  <a:lnTo>
                    <a:pt x="5692" y="169"/>
                  </a:lnTo>
                  <a:lnTo>
                    <a:pt x="5739" y="183"/>
                  </a:lnTo>
                  <a:lnTo>
                    <a:pt x="5786" y="198"/>
                  </a:lnTo>
                  <a:lnTo>
                    <a:pt x="5832" y="213"/>
                  </a:lnTo>
                  <a:lnTo>
                    <a:pt x="5879" y="231"/>
                  </a:lnTo>
                  <a:lnTo>
                    <a:pt x="5926" y="247"/>
                  </a:lnTo>
                  <a:lnTo>
                    <a:pt x="5971" y="265"/>
                  </a:lnTo>
                  <a:lnTo>
                    <a:pt x="6017" y="282"/>
                  </a:lnTo>
                  <a:lnTo>
                    <a:pt x="6064" y="301"/>
                  </a:lnTo>
                  <a:lnTo>
                    <a:pt x="6109" y="320"/>
                  </a:lnTo>
                  <a:lnTo>
                    <a:pt x="6154" y="340"/>
                  </a:lnTo>
                  <a:lnTo>
                    <a:pt x="6199" y="360"/>
                  </a:lnTo>
                  <a:lnTo>
                    <a:pt x="6245" y="381"/>
                  </a:lnTo>
                  <a:lnTo>
                    <a:pt x="6289" y="403"/>
                  </a:lnTo>
                  <a:lnTo>
                    <a:pt x="6333" y="426"/>
                  </a:lnTo>
                  <a:lnTo>
                    <a:pt x="6377" y="449"/>
                  </a:lnTo>
                  <a:lnTo>
                    <a:pt x="6422" y="472"/>
                  </a:lnTo>
                  <a:lnTo>
                    <a:pt x="6466" y="496"/>
                  </a:lnTo>
                  <a:lnTo>
                    <a:pt x="6466" y="496"/>
                  </a:lnTo>
                  <a:lnTo>
                    <a:pt x="6664" y="609"/>
                  </a:lnTo>
                  <a:lnTo>
                    <a:pt x="6861" y="721"/>
                  </a:lnTo>
                  <a:lnTo>
                    <a:pt x="7059" y="834"/>
                  </a:lnTo>
                  <a:lnTo>
                    <a:pt x="7256" y="945"/>
                  </a:lnTo>
                  <a:lnTo>
                    <a:pt x="7455" y="1056"/>
                  </a:lnTo>
                  <a:lnTo>
                    <a:pt x="7554" y="1110"/>
                  </a:lnTo>
                  <a:lnTo>
                    <a:pt x="7654" y="1164"/>
                  </a:lnTo>
                  <a:lnTo>
                    <a:pt x="7753" y="1216"/>
                  </a:lnTo>
                  <a:lnTo>
                    <a:pt x="7854" y="1268"/>
                  </a:lnTo>
                  <a:lnTo>
                    <a:pt x="7954" y="1320"/>
                  </a:lnTo>
                  <a:lnTo>
                    <a:pt x="8055" y="1370"/>
                  </a:lnTo>
                  <a:lnTo>
                    <a:pt x="8157" y="1419"/>
                  </a:lnTo>
                  <a:lnTo>
                    <a:pt x="8258" y="1466"/>
                  </a:lnTo>
                  <a:lnTo>
                    <a:pt x="8360" y="1513"/>
                  </a:lnTo>
                  <a:lnTo>
                    <a:pt x="8462" y="1558"/>
                  </a:lnTo>
                  <a:lnTo>
                    <a:pt x="8565" y="1602"/>
                  </a:lnTo>
                  <a:lnTo>
                    <a:pt x="8668" y="1644"/>
                  </a:lnTo>
                  <a:lnTo>
                    <a:pt x="8773" y="1685"/>
                  </a:lnTo>
                  <a:lnTo>
                    <a:pt x="8878" y="1723"/>
                  </a:lnTo>
                  <a:lnTo>
                    <a:pt x="8983" y="1760"/>
                  </a:lnTo>
                  <a:lnTo>
                    <a:pt x="9090" y="1795"/>
                  </a:lnTo>
                  <a:lnTo>
                    <a:pt x="9196" y="1827"/>
                  </a:lnTo>
                  <a:lnTo>
                    <a:pt x="9305" y="1859"/>
                  </a:lnTo>
                  <a:lnTo>
                    <a:pt x="9414" y="1888"/>
                  </a:lnTo>
                  <a:lnTo>
                    <a:pt x="9468" y="1901"/>
                  </a:lnTo>
                  <a:lnTo>
                    <a:pt x="9523" y="1914"/>
                  </a:lnTo>
                  <a:lnTo>
                    <a:pt x="9578" y="1926"/>
                  </a:lnTo>
                  <a:lnTo>
                    <a:pt x="9633" y="1938"/>
                  </a:lnTo>
                  <a:lnTo>
                    <a:pt x="9689" y="1949"/>
                  </a:lnTo>
                  <a:lnTo>
                    <a:pt x="9745" y="1959"/>
                  </a:lnTo>
                  <a:lnTo>
                    <a:pt x="9801" y="1969"/>
                  </a:lnTo>
                  <a:lnTo>
                    <a:pt x="9857" y="1978"/>
                  </a:lnTo>
                  <a:lnTo>
                    <a:pt x="9914" y="1987"/>
                  </a:lnTo>
                  <a:lnTo>
                    <a:pt x="9970" y="1994"/>
                  </a:lnTo>
                  <a:lnTo>
                    <a:pt x="10027" y="2001"/>
                  </a:lnTo>
                  <a:lnTo>
                    <a:pt x="10084" y="2008"/>
                  </a:lnTo>
                  <a:lnTo>
                    <a:pt x="10142" y="2014"/>
                  </a:lnTo>
                  <a:lnTo>
                    <a:pt x="10200" y="2019"/>
                  </a:lnTo>
                  <a:lnTo>
                    <a:pt x="10258" y="2023"/>
                  </a:lnTo>
                  <a:lnTo>
                    <a:pt x="10317" y="2026"/>
                  </a:lnTo>
                  <a:lnTo>
                    <a:pt x="10375" y="2030"/>
                  </a:lnTo>
                  <a:lnTo>
                    <a:pt x="10434" y="2032"/>
                  </a:lnTo>
                  <a:lnTo>
                    <a:pt x="10494" y="2034"/>
                  </a:lnTo>
                  <a:lnTo>
                    <a:pt x="10553" y="2034"/>
                  </a:lnTo>
                  <a:lnTo>
                    <a:pt x="10612" y="2034"/>
                  </a:lnTo>
                  <a:lnTo>
                    <a:pt x="10673" y="2033"/>
                  </a:lnTo>
                  <a:lnTo>
                    <a:pt x="10733" y="2031"/>
                  </a:lnTo>
                  <a:lnTo>
                    <a:pt x="10795" y="2028"/>
                  </a:lnTo>
                  <a:lnTo>
                    <a:pt x="10856" y="2024"/>
                  </a:lnTo>
                  <a:lnTo>
                    <a:pt x="10917" y="2019"/>
                  </a:lnTo>
                  <a:lnTo>
                    <a:pt x="10979" y="2014"/>
                  </a:lnTo>
                  <a:lnTo>
                    <a:pt x="11041" y="2008"/>
                  </a:lnTo>
                  <a:lnTo>
                    <a:pt x="11103" y="2001"/>
                  </a:lnTo>
                  <a:lnTo>
                    <a:pt x="11167" y="1993"/>
                  </a:lnTo>
                  <a:lnTo>
                    <a:pt x="11229" y="1984"/>
                  </a:lnTo>
                  <a:lnTo>
                    <a:pt x="11293" y="1975"/>
                  </a:lnTo>
                  <a:lnTo>
                    <a:pt x="11357" y="1964"/>
                  </a:lnTo>
                  <a:lnTo>
                    <a:pt x="11421" y="1952"/>
                  </a:lnTo>
                  <a:lnTo>
                    <a:pt x="11485" y="1940"/>
                  </a:lnTo>
                  <a:lnTo>
                    <a:pt x="11551" y="1926"/>
                  </a:lnTo>
                  <a:lnTo>
                    <a:pt x="11616" y="1912"/>
                  </a:lnTo>
                  <a:lnTo>
                    <a:pt x="11682" y="1897"/>
                  </a:lnTo>
                  <a:lnTo>
                    <a:pt x="11748" y="1880"/>
                  </a:lnTo>
                  <a:lnTo>
                    <a:pt x="11814" y="1863"/>
                  </a:lnTo>
                  <a:lnTo>
                    <a:pt x="11882" y="1843"/>
                  </a:lnTo>
                  <a:lnTo>
                    <a:pt x="11948" y="1824"/>
                  </a:lnTo>
                  <a:lnTo>
                    <a:pt x="12016" y="1803"/>
                  </a:lnTo>
                  <a:lnTo>
                    <a:pt x="12085" y="1782"/>
                  </a:lnTo>
                  <a:lnTo>
                    <a:pt x="12153" y="1759"/>
                  </a:lnTo>
                  <a:lnTo>
                    <a:pt x="12222" y="1736"/>
                  </a:lnTo>
                  <a:lnTo>
                    <a:pt x="12291" y="1711"/>
                  </a:lnTo>
                  <a:lnTo>
                    <a:pt x="12361" y="1685"/>
                  </a:lnTo>
                  <a:lnTo>
                    <a:pt x="12431" y="1657"/>
                  </a:lnTo>
                  <a:lnTo>
                    <a:pt x="12502" y="1629"/>
                  </a:lnTo>
                  <a:lnTo>
                    <a:pt x="12573" y="1600"/>
                  </a:lnTo>
                  <a:lnTo>
                    <a:pt x="12645" y="1569"/>
                  </a:lnTo>
                  <a:lnTo>
                    <a:pt x="12716" y="1538"/>
                  </a:lnTo>
                  <a:lnTo>
                    <a:pt x="12789" y="1505"/>
                  </a:lnTo>
                  <a:lnTo>
                    <a:pt x="12862" y="1471"/>
                  </a:lnTo>
                  <a:lnTo>
                    <a:pt x="12936" y="1436"/>
                  </a:lnTo>
                  <a:lnTo>
                    <a:pt x="13009" y="1399"/>
                  </a:lnTo>
                  <a:lnTo>
                    <a:pt x="13084" y="1362"/>
                  </a:lnTo>
                  <a:lnTo>
                    <a:pt x="13158" y="1323"/>
                  </a:lnTo>
                  <a:lnTo>
                    <a:pt x="13233" y="1283"/>
                  </a:lnTo>
                  <a:lnTo>
                    <a:pt x="13309" y="1242"/>
                  </a:lnTo>
                  <a:lnTo>
                    <a:pt x="13385" y="1199"/>
                  </a:lnTo>
                  <a:lnTo>
                    <a:pt x="13462" y="1156"/>
                  </a:lnTo>
                  <a:lnTo>
                    <a:pt x="13539" y="1110"/>
                  </a:lnTo>
                  <a:lnTo>
                    <a:pt x="13617" y="1064"/>
                  </a:lnTo>
                  <a:lnTo>
                    <a:pt x="13695" y="1016"/>
                  </a:lnTo>
                  <a:lnTo>
                    <a:pt x="13774" y="968"/>
                  </a:lnTo>
                  <a:lnTo>
                    <a:pt x="13853" y="917"/>
                  </a:lnTo>
                  <a:lnTo>
                    <a:pt x="13933" y="865"/>
                  </a:lnTo>
                  <a:lnTo>
                    <a:pt x="14013" y="813"/>
                  </a:lnTo>
                  <a:lnTo>
                    <a:pt x="14013" y="813"/>
                  </a:lnTo>
                  <a:lnTo>
                    <a:pt x="14002" y="821"/>
                  </a:lnTo>
                  <a:lnTo>
                    <a:pt x="13991" y="830"/>
                  </a:lnTo>
                  <a:lnTo>
                    <a:pt x="13980" y="841"/>
                  </a:lnTo>
                  <a:lnTo>
                    <a:pt x="13969" y="852"/>
                  </a:lnTo>
                  <a:lnTo>
                    <a:pt x="13959" y="865"/>
                  </a:lnTo>
                  <a:lnTo>
                    <a:pt x="13947" y="878"/>
                  </a:lnTo>
                  <a:lnTo>
                    <a:pt x="13925" y="908"/>
                  </a:lnTo>
                  <a:lnTo>
                    <a:pt x="13904" y="941"/>
                  </a:lnTo>
                  <a:lnTo>
                    <a:pt x="13883" y="977"/>
                  </a:lnTo>
                  <a:lnTo>
                    <a:pt x="13863" y="1014"/>
                  </a:lnTo>
                  <a:lnTo>
                    <a:pt x="13843" y="1052"/>
                  </a:lnTo>
                  <a:lnTo>
                    <a:pt x="13804" y="1129"/>
                  </a:lnTo>
                  <a:lnTo>
                    <a:pt x="13766" y="1202"/>
                  </a:lnTo>
                  <a:lnTo>
                    <a:pt x="13749" y="1236"/>
                  </a:lnTo>
                  <a:lnTo>
                    <a:pt x="13732" y="1268"/>
                  </a:lnTo>
                  <a:lnTo>
                    <a:pt x="13716" y="1296"/>
                  </a:lnTo>
                  <a:lnTo>
                    <a:pt x="13701" y="1321"/>
                  </a:lnTo>
                  <a:lnTo>
                    <a:pt x="13701" y="1321"/>
                  </a:lnTo>
                  <a:lnTo>
                    <a:pt x="13643" y="1406"/>
                  </a:lnTo>
                  <a:lnTo>
                    <a:pt x="13582" y="1492"/>
                  </a:lnTo>
                  <a:lnTo>
                    <a:pt x="13522" y="1575"/>
                  </a:lnTo>
                  <a:lnTo>
                    <a:pt x="13461" y="1658"/>
                  </a:lnTo>
                  <a:lnTo>
                    <a:pt x="13398" y="1742"/>
                  </a:lnTo>
                  <a:lnTo>
                    <a:pt x="13335" y="1823"/>
                  </a:lnTo>
                  <a:lnTo>
                    <a:pt x="13271" y="1905"/>
                  </a:lnTo>
                  <a:lnTo>
                    <a:pt x="13205" y="1985"/>
                  </a:lnTo>
                  <a:lnTo>
                    <a:pt x="13139" y="2066"/>
                  </a:lnTo>
                  <a:lnTo>
                    <a:pt x="13071" y="2145"/>
                  </a:lnTo>
                  <a:lnTo>
                    <a:pt x="13004" y="2224"/>
                  </a:lnTo>
                  <a:lnTo>
                    <a:pt x="12936" y="2302"/>
                  </a:lnTo>
                  <a:lnTo>
                    <a:pt x="12866" y="2378"/>
                  </a:lnTo>
                  <a:lnTo>
                    <a:pt x="12797" y="2455"/>
                  </a:lnTo>
                  <a:lnTo>
                    <a:pt x="12726" y="2531"/>
                  </a:lnTo>
                  <a:lnTo>
                    <a:pt x="12654" y="2607"/>
                  </a:lnTo>
                  <a:lnTo>
                    <a:pt x="12654" y="2607"/>
                  </a:lnTo>
                  <a:lnTo>
                    <a:pt x="12562" y="2702"/>
                  </a:lnTo>
                  <a:lnTo>
                    <a:pt x="12467" y="2797"/>
                  </a:lnTo>
                  <a:lnTo>
                    <a:pt x="12370" y="2890"/>
                  </a:lnTo>
                  <a:lnTo>
                    <a:pt x="12274" y="2984"/>
                  </a:lnTo>
                  <a:lnTo>
                    <a:pt x="12175" y="3075"/>
                  </a:lnTo>
                  <a:lnTo>
                    <a:pt x="12075" y="3166"/>
                  </a:lnTo>
                  <a:lnTo>
                    <a:pt x="11974" y="3255"/>
                  </a:lnTo>
                  <a:lnTo>
                    <a:pt x="11872" y="3344"/>
                  </a:lnTo>
                  <a:lnTo>
                    <a:pt x="11768" y="3430"/>
                  </a:lnTo>
                  <a:lnTo>
                    <a:pt x="11662" y="3517"/>
                  </a:lnTo>
                  <a:lnTo>
                    <a:pt x="11557" y="3602"/>
                  </a:lnTo>
                  <a:lnTo>
                    <a:pt x="11449" y="3686"/>
                  </a:lnTo>
                  <a:lnTo>
                    <a:pt x="11341" y="3768"/>
                  </a:lnTo>
                  <a:lnTo>
                    <a:pt x="11231" y="3850"/>
                  </a:lnTo>
                  <a:lnTo>
                    <a:pt x="11120" y="3929"/>
                  </a:lnTo>
                  <a:lnTo>
                    <a:pt x="11009" y="4009"/>
                  </a:lnTo>
                  <a:lnTo>
                    <a:pt x="10896" y="4086"/>
                  </a:lnTo>
                  <a:lnTo>
                    <a:pt x="10781" y="4161"/>
                  </a:lnTo>
                  <a:lnTo>
                    <a:pt x="10667" y="4237"/>
                  </a:lnTo>
                  <a:lnTo>
                    <a:pt x="10551" y="4310"/>
                  </a:lnTo>
                  <a:lnTo>
                    <a:pt x="10433" y="4382"/>
                  </a:lnTo>
                  <a:lnTo>
                    <a:pt x="10316" y="4452"/>
                  </a:lnTo>
                  <a:lnTo>
                    <a:pt x="10197" y="4521"/>
                  </a:lnTo>
                  <a:lnTo>
                    <a:pt x="10077" y="4590"/>
                  </a:lnTo>
                  <a:lnTo>
                    <a:pt x="9958" y="4656"/>
                  </a:lnTo>
                  <a:lnTo>
                    <a:pt x="9836" y="4720"/>
                  </a:lnTo>
                  <a:lnTo>
                    <a:pt x="9714" y="4784"/>
                  </a:lnTo>
                  <a:lnTo>
                    <a:pt x="9591" y="4845"/>
                  </a:lnTo>
                  <a:lnTo>
                    <a:pt x="9467" y="4905"/>
                  </a:lnTo>
                  <a:lnTo>
                    <a:pt x="9343" y="4965"/>
                  </a:lnTo>
                  <a:lnTo>
                    <a:pt x="9218" y="5022"/>
                  </a:lnTo>
                  <a:lnTo>
                    <a:pt x="9092" y="5077"/>
                  </a:lnTo>
                  <a:lnTo>
                    <a:pt x="8965" y="5131"/>
                  </a:lnTo>
                  <a:lnTo>
                    <a:pt x="8838" y="5183"/>
                  </a:lnTo>
                  <a:lnTo>
                    <a:pt x="8711" y="5234"/>
                  </a:lnTo>
                  <a:lnTo>
                    <a:pt x="8582" y="5283"/>
                  </a:lnTo>
                  <a:lnTo>
                    <a:pt x="8453" y="5330"/>
                  </a:lnTo>
                  <a:lnTo>
                    <a:pt x="8323" y="5375"/>
                  </a:lnTo>
                  <a:lnTo>
                    <a:pt x="8194" y="5419"/>
                  </a:lnTo>
                  <a:lnTo>
                    <a:pt x="8063" y="5461"/>
                  </a:lnTo>
                  <a:lnTo>
                    <a:pt x="7932" y="5501"/>
                  </a:lnTo>
                  <a:lnTo>
                    <a:pt x="7801" y="5539"/>
                  </a:lnTo>
                  <a:lnTo>
                    <a:pt x="7669" y="5576"/>
                  </a:lnTo>
                  <a:lnTo>
                    <a:pt x="7536" y="5610"/>
                  </a:lnTo>
                  <a:lnTo>
                    <a:pt x="7403" y="5644"/>
                  </a:lnTo>
                  <a:lnTo>
                    <a:pt x="7270" y="5674"/>
                  </a:lnTo>
                  <a:lnTo>
                    <a:pt x="7137" y="5703"/>
                  </a:lnTo>
                  <a:lnTo>
                    <a:pt x="7004" y="5730"/>
                  </a:lnTo>
                  <a:lnTo>
                    <a:pt x="6869" y="5755"/>
                  </a:lnTo>
                  <a:lnTo>
                    <a:pt x="6735" y="5778"/>
                  </a:lnTo>
                  <a:lnTo>
                    <a:pt x="6601" y="5799"/>
                  </a:lnTo>
                  <a:lnTo>
                    <a:pt x="6466" y="5819"/>
                  </a:lnTo>
                  <a:lnTo>
                    <a:pt x="6331" y="5836"/>
                  </a:lnTo>
                  <a:lnTo>
                    <a:pt x="6196" y="5851"/>
                  </a:lnTo>
                  <a:lnTo>
                    <a:pt x="6062" y="5864"/>
                  </a:lnTo>
                  <a:lnTo>
                    <a:pt x="5926" y="5875"/>
                  </a:lnTo>
                  <a:lnTo>
                    <a:pt x="5791" y="5884"/>
                  </a:lnTo>
                  <a:lnTo>
                    <a:pt x="5655" y="5890"/>
                  </a:lnTo>
                  <a:lnTo>
                    <a:pt x="5520" y="5895"/>
                  </a:lnTo>
                  <a:lnTo>
                    <a:pt x="5385" y="5897"/>
                  </a:lnTo>
                  <a:lnTo>
                    <a:pt x="5249" y="5897"/>
                  </a:lnTo>
                  <a:lnTo>
                    <a:pt x="5113" y="5895"/>
                  </a:lnTo>
                  <a:lnTo>
                    <a:pt x="4978" y="5891"/>
                  </a:lnTo>
                  <a:lnTo>
                    <a:pt x="4843" y="5884"/>
                  </a:lnTo>
                  <a:lnTo>
                    <a:pt x="4843" y="5884"/>
                  </a:lnTo>
                  <a:lnTo>
                    <a:pt x="4775" y="5880"/>
                  </a:lnTo>
                  <a:lnTo>
                    <a:pt x="4707" y="5875"/>
                  </a:lnTo>
                  <a:lnTo>
                    <a:pt x="4640" y="5869"/>
                  </a:lnTo>
                  <a:lnTo>
                    <a:pt x="4572" y="5863"/>
                  </a:lnTo>
                  <a:lnTo>
                    <a:pt x="4505" y="5856"/>
                  </a:lnTo>
                  <a:lnTo>
                    <a:pt x="4437" y="5848"/>
                  </a:lnTo>
                  <a:lnTo>
                    <a:pt x="4371" y="5840"/>
                  </a:lnTo>
                  <a:lnTo>
                    <a:pt x="4304" y="5830"/>
                  </a:lnTo>
                  <a:lnTo>
                    <a:pt x="4237" y="5820"/>
                  </a:lnTo>
                  <a:lnTo>
                    <a:pt x="4171" y="5810"/>
                  </a:lnTo>
                  <a:lnTo>
                    <a:pt x="4105" y="5797"/>
                  </a:lnTo>
                  <a:lnTo>
                    <a:pt x="4038" y="5785"/>
                  </a:lnTo>
                  <a:lnTo>
                    <a:pt x="3972" y="5772"/>
                  </a:lnTo>
                  <a:lnTo>
                    <a:pt x="3906" y="5759"/>
                  </a:lnTo>
                  <a:lnTo>
                    <a:pt x="3840" y="5744"/>
                  </a:lnTo>
                  <a:lnTo>
                    <a:pt x="3775" y="5729"/>
                  </a:lnTo>
                  <a:lnTo>
                    <a:pt x="3710" y="5714"/>
                  </a:lnTo>
                  <a:lnTo>
                    <a:pt x="3645" y="5697"/>
                  </a:lnTo>
                  <a:lnTo>
                    <a:pt x="3581" y="5680"/>
                  </a:lnTo>
                  <a:lnTo>
                    <a:pt x="3516" y="5662"/>
                  </a:lnTo>
                  <a:lnTo>
                    <a:pt x="3452" y="5643"/>
                  </a:lnTo>
                  <a:lnTo>
                    <a:pt x="3388" y="5622"/>
                  </a:lnTo>
                  <a:lnTo>
                    <a:pt x="3324" y="5602"/>
                  </a:lnTo>
                  <a:lnTo>
                    <a:pt x="3262" y="5581"/>
                  </a:lnTo>
                  <a:lnTo>
                    <a:pt x="3198" y="5559"/>
                  </a:lnTo>
                  <a:lnTo>
                    <a:pt x="3136" y="5537"/>
                  </a:lnTo>
                  <a:lnTo>
                    <a:pt x="3074" y="5513"/>
                  </a:lnTo>
                  <a:lnTo>
                    <a:pt x="3011" y="5489"/>
                  </a:lnTo>
                  <a:lnTo>
                    <a:pt x="2950" y="5465"/>
                  </a:lnTo>
                  <a:lnTo>
                    <a:pt x="2889" y="5438"/>
                  </a:lnTo>
                  <a:lnTo>
                    <a:pt x="2827" y="5412"/>
                  </a:lnTo>
                  <a:lnTo>
                    <a:pt x="2767" y="5384"/>
                  </a:lnTo>
                  <a:lnTo>
                    <a:pt x="2707" y="5356"/>
                  </a:lnTo>
                  <a:lnTo>
                    <a:pt x="2647" y="5328"/>
                  </a:lnTo>
                  <a:lnTo>
                    <a:pt x="2588" y="5298"/>
                  </a:lnTo>
                  <a:lnTo>
                    <a:pt x="2529" y="5268"/>
                  </a:lnTo>
                  <a:lnTo>
                    <a:pt x="2470" y="5236"/>
                  </a:lnTo>
                  <a:lnTo>
                    <a:pt x="2413" y="5204"/>
                  </a:lnTo>
                  <a:lnTo>
                    <a:pt x="2355" y="5172"/>
                  </a:lnTo>
                  <a:lnTo>
                    <a:pt x="2297" y="5138"/>
                  </a:lnTo>
                  <a:lnTo>
                    <a:pt x="2241" y="5104"/>
                  </a:lnTo>
                  <a:lnTo>
                    <a:pt x="2185" y="5068"/>
                  </a:lnTo>
                  <a:lnTo>
                    <a:pt x="2128" y="5032"/>
                  </a:lnTo>
                  <a:lnTo>
                    <a:pt x="2073" y="4996"/>
                  </a:lnTo>
                  <a:lnTo>
                    <a:pt x="2019" y="4958"/>
                  </a:lnTo>
                  <a:lnTo>
                    <a:pt x="1964" y="4920"/>
                  </a:lnTo>
                  <a:lnTo>
                    <a:pt x="1910" y="4880"/>
                  </a:lnTo>
                  <a:lnTo>
                    <a:pt x="1857" y="4840"/>
                  </a:lnTo>
                  <a:lnTo>
                    <a:pt x="1804" y="4800"/>
                  </a:lnTo>
                  <a:lnTo>
                    <a:pt x="1752" y="4758"/>
                  </a:lnTo>
                  <a:lnTo>
                    <a:pt x="1700" y="4715"/>
                  </a:lnTo>
                  <a:lnTo>
                    <a:pt x="1650" y="4672"/>
                  </a:lnTo>
                  <a:lnTo>
                    <a:pt x="1598" y="4628"/>
                  </a:lnTo>
                  <a:lnTo>
                    <a:pt x="1549" y="4584"/>
                  </a:lnTo>
                  <a:lnTo>
                    <a:pt x="1499" y="4537"/>
                  </a:lnTo>
                  <a:lnTo>
                    <a:pt x="1450" y="4491"/>
                  </a:lnTo>
                  <a:lnTo>
                    <a:pt x="1402" y="4444"/>
                  </a:lnTo>
                  <a:lnTo>
                    <a:pt x="1355" y="4396"/>
                  </a:lnTo>
                  <a:lnTo>
                    <a:pt x="1308" y="4346"/>
                  </a:lnTo>
                  <a:lnTo>
                    <a:pt x="1261" y="4296"/>
                  </a:lnTo>
                  <a:lnTo>
                    <a:pt x="1215" y="4246"/>
                  </a:lnTo>
                  <a:lnTo>
                    <a:pt x="1171" y="4195"/>
                  </a:lnTo>
                  <a:lnTo>
                    <a:pt x="1126" y="4142"/>
                  </a:lnTo>
                  <a:lnTo>
                    <a:pt x="1082" y="4089"/>
                  </a:lnTo>
                  <a:lnTo>
                    <a:pt x="1082" y="4089"/>
                  </a:lnTo>
                  <a:lnTo>
                    <a:pt x="1051" y="4049"/>
                  </a:lnTo>
                  <a:lnTo>
                    <a:pt x="1020" y="4010"/>
                  </a:lnTo>
                  <a:lnTo>
                    <a:pt x="990" y="3969"/>
                  </a:lnTo>
                  <a:lnTo>
                    <a:pt x="960" y="3929"/>
                  </a:lnTo>
                  <a:lnTo>
                    <a:pt x="930" y="3888"/>
                  </a:lnTo>
                  <a:lnTo>
                    <a:pt x="902" y="3848"/>
                  </a:lnTo>
                  <a:lnTo>
                    <a:pt x="874" y="3806"/>
                  </a:lnTo>
                  <a:lnTo>
                    <a:pt x="846" y="3764"/>
                  </a:lnTo>
                  <a:lnTo>
                    <a:pt x="793" y="3681"/>
                  </a:lnTo>
                  <a:lnTo>
                    <a:pt x="741" y="3596"/>
                  </a:lnTo>
                  <a:lnTo>
                    <a:pt x="692" y="3510"/>
                  </a:lnTo>
                  <a:lnTo>
                    <a:pt x="645" y="3423"/>
                  </a:lnTo>
                  <a:lnTo>
                    <a:pt x="600" y="3336"/>
                  </a:lnTo>
                  <a:lnTo>
                    <a:pt x="556" y="3247"/>
                  </a:lnTo>
                  <a:lnTo>
                    <a:pt x="515" y="3158"/>
                  </a:lnTo>
                  <a:lnTo>
                    <a:pt x="475" y="3067"/>
                  </a:lnTo>
                  <a:lnTo>
                    <a:pt x="438" y="2976"/>
                  </a:lnTo>
                  <a:lnTo>
                    <a:pt x="401" y="2884"/>
                  </a:lnTo>
                  <a:lnTo>
                    <a:pt x="367" y="2792"/>
                  </a:lnTo>
                  <a:lnTo>
                    <a:pt x="334" y="2699"/>
                  </a:lnTo>
                  <a:lnTo>
                    <a:pt x="304" y="2605"/>
                  </a:lnTo>
                  <a:lnTo>
                    <a:pt x="274" y="2510"/>
                  </a:lnTo>
                  <a:lnTo>
                    <a:pt x="247" y="2416"/>
                  </a:lnTo>
                  <a:lnTo>
                    <a:pt x="219" y="2320"/>
                  </a:lnTo>
                  <a:lnTo>
                    <a:pt x="194" y="2225"/>
                  </a:lnTo>
                  <a:lnTo>
                    <a:pt x="171" y="2128"/>
                  </a:lnTo>
                  <a:lnTo>
                    <a:pt x="149" y="2032"/>
                  </a:lnTo>
                  <a:lnTo>
                    <a:pt x="128" y="1934"/>
                  </a:lnTo>
                  <a:lnTo>
                    <a:pt x="108" y="1836"/>
                  </a:lnTo>
                  <a:lnTo>
                    <a:pt x="90" y="1739"/>
                  </a:lnTo>
                  <a:lnTo>
                    <a:pt x="72" y="1640"/>
                  </a:lnTo>
                  <a:lnTo>
                    <a:pt x="55" y="1542"/>
                  </a:lnTo>
                  <a:lnTo>
                    <a:pt x="40" y="1443"/>
                  </a:lnTo>
                  <a:lnTo>
                    <a:pt x="26" y="1345"/>
                  </a:lnTo>
                  <a:lnTo>
                    <a:pt x="13" y="1246"/>
                  </a:lnTo>
                  <a:lnTo>
                    <a:pt x="0" y="1148"/>
                  </a:lnTo>
                  <a:lnTo>
                    <a:pt x="0" y="1148"/>
                  </a:lnTo>
                  <a:close/>
                </a:path>
              </a:pathLst>
            </a:custGeom>
            <a:solidFill>
              <a:srgbClr val="0D9394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2777269" y="3637755"/>
              <a:ext cx="1418416" cy="2205102"/>
            </a:xfrm>
            <a:custGeom>
              <a:avLst/>
              <a:gdLst>
                <a:gd name="T0" fmla="*/ 2920 w 8330"/>
                <a:gd name="T1" fmla="*/ 36 h 12948"/>
                <a:gd name="T2" fmla="*/ 2859 w 8330"/>
                <a:gd name="T3" fmla="*/ 180 h 12948"/>
                <a:gd name="T4" fmla="*/ 2844 w 8330"/>
                <a:gd name="T5" fmla="*/ 369 h 12948"/>
                <a:gd name="T6" fmla="*/ 2885 w 8330"/>
                <a:gd name="T7" fmla="*/ 682 h 12948"/>
                <a:gd name="T8" fmla="*/ 2944 w 8330"/>
                <a:gd name="T9" fmla="*/ 823 h 12948"/>
                <a:gd name="T10" fmla="*/ 3128 w 8330"/>
                <a:gd name="T11" fmla="*/ 1077 h 12948"/>
                <a:gd name="T12" fmla="*/ 3391 w 8330"/>
                <a:gd name="T13" fmla="*/ 1301 h 12948"/>
                <a:gd name="T14" fmla="*/ 3900 w 8330"/>
                <a:gd name="T15" fmla="*/ 1619 h 12948"/>
                <a:gd name="T16" fmla="*/ 4176 w 8330"/>
                <a:gd name="T17" fmla="*/ 1801 h 12948"/>
                <a:gd name="T18" fmla="*/ 4437 w 8330"/>
                <a:gd name="T19" fmla="*/ 2013 h 12948"/>
                <a:gd name="T20" fmla="*/ 4839 w 8330"/>
                <a:gd name="T21" fmla="*/ 2431 h 12948"/>
                <a:gd name="T22" fmla="*/ 5188 w 8330"/>
                <a:gd name="T23" fmla="*/ 2891 h 12948"/>
                <a:gd name="T24" fmla="*/ 5532 w 8330"/>
                <a:gd name="T25" fmla="*/ 3492 h 12948"/>
                <a:gd name="T26" fmla="*/ 5777 w 8330"/>
                <a:gd name="T27" fmla="*/ 4135 h 12948"/>
                <a:gd name="T28" fmla="*/ 5909 w 8330"/>
                <a:gd name="T29" fmla="*/ 4759 h 12948"/>
                <a:gd name="T30" fmla="*/ 5938 w 8330"/>
                <a:gd name="T31" fmla="*/ 5102 h 12948"/>
                <a:gd name="T32" fmla="*/ 5936 w 8330"/>
                <a:gd name="T33" fmla="*/ 5448 h 12948"/>
                <a:gd name="T34" fmla="*/ 5903 w 8330"/>
                <a:gd name="T35" fmla="*/ 5794 h 12948"/>
                <a:gd name="T36" fmla="*/ 5723 w 8330"/>
                <a:gd name="T37" fmla="*/ 7031 h 12948"/>
                <a:gd name="T38" fmla="*/ 5645 w 8330"/>
                <a:gd name="T39" fmla="*/ 7815 h 12948"/>
                <a:gd name="T40" fmla="*/ 5633 w 8330"/>
                <a:gd name="T41" fmla="*/ 8599 h 12948"/>
                <a:gd name="T42" fmla="*/ 5692 w 8330"/>
                <a:gd name="T43" fmla="*/ 9213 h 12948"/>
                <a:gd name="T44" fmla="*/ 5769 w 8330"/>
                <a:gd name="T45" fmla="*/ 9603 h 12948"/>
                <a:gd name="T46" fmla="*/ 5882 w 8330"/>
                <a:gd name="T47" fmla="*/ 9993 h 12948"/>
                <a:gd name="T48" fmla="*/ 6036 w 8330"/>
                <a:gd name="T49" fmla="*/ 10383 h 12948"/>
                <a:gd name="T50" fmla="*/ 6233 w 8330"/>
                <a:gd name="T51" fmla="*/ 10774 h 12948"/>
                <a:gd name="T52" fmla="*/ 6478 w 8330"/>
                <a:gd name="T53" fmla="*/ 11164 h 12948"/>
                <a:gd name="T54" fmla="*/ 6776 w 8330"/>
                <a:gd name="T55" fmla="*/ 11554 h 12948"/>
                <a:gd name="T56" fmla="*/ 7130 w 8330"/>
                <a:gd name="T57" fmla="*/ 11944 h 12948"/>
                <a:gd name="T58" fmla="*/ 7545 w 8330"/>
                <a:gd name="T59" fmla="*/ 12334 h 12948"/>
                <a:gd name="T60" fmla="*/ 8025 w 8330"/>
                <a:gd name="T61" fmla="*/ 12724 h 12948"/>
                <a:gd name="T62" fmla="*/ 8306 w 8330"/>
                <a:gd name="T63" fmla="*/ 12933 h 12948"/>
                <a:gd name="T64" fmla="*/ 8130 w 8330"/>
                <a:gd name="T65" fmla="*/ 12885 h 12948"/>
                <a:gd name="T66" fmla="*/ 7772 w 8330"/>
                <a:gd name="T67" fmla="*/ 12845 h 12948"/>
                <a:gd name="T68" fmla="*/ 7242 w 8330"/>
                <a:gd name="T69" fmla="*/ 12708 h 12948"/>
                <a:gd name="T70" fmla="*/ 6553 w 8330"/>
                <a:gd name="T71" fmla="*/ 12479 h 12948"/>
                <a:gd name="T72" fmla="*/ 5921 w 8330"/>
                <a:gd name="T73" fmla="*/ 12221 h 12948"/>
                <a:gd name="T74" fmla="*/ 5077 w 8330"/>
                <a:gd name="T75" fmla="*/ 11797 h 12948"/>
                <a:gd name="T76" fmla="*/ 4266 w 8330"/>
                <a:gd name="T77" fmla="*/ 11298 h 12948"/>
                <a:gd name="T78" fmla="*/ 3494 w 8330"/>
                <a:gd name="T79" fmla="*/ 10726 h 12948"/>
                <a:gd name="T80" fmla="*/ 2772 w 8330"/>
                <a:gd name="T81" fmla="*/ 10089 h 12948"/>
                <a:gd name="T82" fmla="*/ 2111 w 8330"/>
                <a:gd name="T83" fmla="*/ 9391 h 12948"/>
                <a:gd name="T84" fmla="*/ 1518 w 8330"/>
                <a:gd name="T85" fmla="*/ 8638 h 12948"/>
                <a:gd name="T86" fmla="*/ 1004 w 8330"/>
                <a:gd name="T87" fmla="*/ 7833 h 12948"/>
                <a:gd name="T88" fmla="*/ 579 w 8330"/>
                <a:gd name="T89" fmla="*/ 6984 h 12948"/>
                <a:gd name="T90" fmla="*/ 292 w 8330"/>
                <a:gd name="T91" fmla="*/ 6224 h 12948"/>
                <a:gd name="T92" fmla="*/ 164 w 8330"/>
                <a:gd name="T93" fmla="*/ 5768 h 12948"/>
                <a:gd name="T94" fmla="*/ 71 w 8330"/>
                <a:gd name="T95" fmla="*/ 5305 h 12948"/>
                <a:gd name="T96" fmla="*/ 16 w 8330"/>
                <a:gd name="T97" fmla="*/ 4840 h 12948"/>
                <a:gd name="T98" fmla="*/ 0 w 8330"/>
                <a:gd name="T99" fmla="*/ 4374 h 12948"/>
                <a:gd name="T100" fmla="*/ 26 w 8330"/>
                <a:gd name="T101" fmla="*/ 3909 h 12948"/>
                <a:gd name="T102" fmla="*/ 94 w 8330"/>
                <a:gd name="T103" fmla="*/ 3451 h 12948"/>
                <a:gd name="T104" fmla="*/ 208 w 8330"/>
                <a:gd name="T105" fmla="*/ 2999 h 12948"/>
                <a:gd name="T106" fmla="*/ 368 w 8330"/>
                <a:gd name="T107" fmla="*/ 2558 h 12948"/>
                <a:gd name="T108" fmla="*/ 577 w 8330"/>
                <a:gd name="T109" fmla="*/ 2130 h 12948"/>
                <a:gd name="T110" fmla="*/ 743 w 8330"/>
                <a:gd name="T111" fmla="*/ 1856 h 12948"/>
                <a:gd name="T112" fmla="*/ 1074 w 8330"/>
                <a:gd name="T113" fmla="*/ 1422 h 12948"/>
                <a:gd name="T114" fmla="*/ 1562 w 8330"/>
                <a:gd name="T115" fmla="*/ 935 h 12948"/>
                <a:gd name="T116" fmla="*/ 2111 w 8330"/>
                <a:gd name="T117" fmla="*/ 513 h 12948"/>
                <a:gd name="T118" fmla="*/ 2702 w 8330"/>
                <a:gd name="T119" fmla="*/ 144 h 12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330" h="12948">
                  <a:moveTo>
                    <a:pt x="2964" y="0"/>
                  </a:moveTo>
                  <a:lnTo>
                    <a:pt x="2964" y="0"/>
                  </a:lnTo>
                  <a:lnTo>
                    <a:pt x="2956" y="5"/>
                  </a:lnTo>
                  <a:lnTo>
                    <a:pt x="2948" y="10"/>
                  </a:lnTo>
                  <a:lnTo>
                    <a:pt x="2940" y="16"/>
                  </a:lnTo>
                  <a:lnTo>
                    <a:pt x="2933" y="22"/>
                  </a:lnTo>
                  <a:lnTo>
                    <a:pt x="2920" y="36"/>
                  </a:lnTo>
                  <a:lnTo>
                    <a:pt x="2908" y="52"/>
                  </a:lnTo>
                  <a:lnTo>
                    <a:pt x="2897" y="70"/>
                  </a:lnTo>
                  <a:lnTo>
                    <a:pt x="2887" y="89"/>
                  </a:lnTo>
                  <a:lnTo>
                    <a:pt x="2879" y="110"/>
                  </a:lnTo>
                  <a:lnTo>
                    <a:pt x="2871" y="132"/>
                  </a:lnTo>
                  <a:lnTo>
                    <a:pt x="2865" y="156"/>
                  </a:lnTo>
                  <a:lnTo>
                    <a:pt x="2859" y="180"/>
                  </a:lnTo>
                  <a:lnTo>
                    <a:pt x="2855" y="205"/>
                  </a:lnTo>
                  <a:lnTo>
                    <a:pt x="2851" y="231"/>
                  </a:lnTo>
                  <a:lnTo>
                    <a:pt x="2848" y="258"/>
                  </a:lnTo>
                  <a:lnTo>
                    <a:pt x="2846" y="285"/>
                  </a:lnTo>
                  <a:lnTo>
                    <a:pt x="2845" y="312"/>
                  </a:lnTo>
                  <a:lnTo>
                    <a:pt x="2844" y="341"/>
                  </a:lnTo>
                  <a:lnTo>
                    <a:pt x="2844" y="369"/>
                  </a:lnTo>
                  <a:lnTo>
                    <a:pt x="2845" y="397"/>
                  </a:lnTo>
                  <a:lnTo>
                    <a:pt x="2848" y="452"/>
                  </a:lnTo>
                  <a:lnTo>
                    <a:pt x="2853" y="506"/>
                  </a:lnTo>
                  <a:lnTo>
                    <a:pt x="2860" y="557"/>
                  </a:lnTo>
                  <a:lnTo>
                    <a:pt x="2868" y="603"/>
                  </a:lnTo>
                  <a:lnTo>
                    <a:pt x="2876" y="645"/>
                  </a:lnTo>
                  <a:lnTo>
                    <a:pt x="2885" y="682"/>
                  </a:lnTo>
                  <a:lnTo>
                    <a:pt x="2895" y="711"/>
                  </a:lnTo>
                  <a:lnTo>
                    <a:pt x="2895" y="711"/>
                  </a:lnTo>
                  <a:lnTo>
                    <a:pt x="2903" y="734"/>
                  </a:lnTo>
                  <a:lnTo>
                    <a:pt x="2913" y="757"/>
                  </a:lnTo>
                  <a:lnTo>
                    <a:pt x="2922" y="779"/>
                  </a:lnTo>
                  <a:lnTo>
                    <a:pt x="2933" y="801"/>
                  </a:lnTo>
                  <a:lnTo>
                    <a:pt x="2944" y="823"/>
                  </a:lnTo>
                  <a:lnTo>
                    <a:pt x="2955" y="844"/>
                  </a:lnTo>
                  <a:lnTo>
                    <a:pt x="2980" y="887"/>
                  </a:lnTo>
                  <a:lnTo>
                    <a:pt x="3007" y="927"/>
                  </a:lnTo>
                  <a:lnTo>
                    <a:pt x="3035" y="966"/>
                  </a:lnTo>
                  <a:lnTo>
                    <a:pt x="3064" y="1004"/>
                  </a:lnTo>
                  <a:lnTo>
                    <a:pt x="3095" y="1042"/>
                  </a:lnTo>
                  <a:lnTo>
                    <a:pt x="3128" y="1077"/>
                  </a:lnTo>
                  <a:lnTo>
                    <a:pt x="3163" y="1112"/>
                  </a:lnTo>
                  <a:lnTo>
                    <a:pt x="3198" y="1146"/>
                  </a:lnTo>
                  <a:lnTo>
                    <a:pt x="3235" y="1178"/>
                  </a:lnTo>
                  <a:lnTo>
                    <a:pt x="3272" y="1210"/>
                  </a:lnTo>
                  <a:lnTo>
                    <a:pt x="3311" y="1242"/>
                  </a:lnTo>
                  <a:lnTo>
                    <a:pt x="3351" y="1272"/>
                  </a:lnTo>
                  <a:lnTo>
                    <a:pt x="3391" y="1301"/>
                  </a:lnTo>
                  <a:lnTo>
                    <a:pt x="3432" y="1330"/>
                  </a:lnTo>
                  <a:lnTo>
                    <a:pt x="3474" y="1358"/>
                  </a:lnTo>
                  <a:lnTo>
                    <a:pt x="3516" y="1386"/>
                  </a:lnTo>
                  <a:lnTo>
                    <a:pt x="3559" y="1414"/>
                  </a:lnTo>
                  <a:lnTo>
                    <a:pt x="3644" y="1466"/>
                  </a:lnTo>
                  <a:lnTo>
                    <a:pt x="3730" y="1518"/>
                  </a:lnTo>
                  <a:lnTo>
                    <a:pt x="3900" y="1619"/>
                  </a:lnTo>
                  <a:lnTo>
                    <a:pt x="3981" y="1669"/>
                  </a:lnTo>
                  <a:lnTo>
                    <a:pt x="4021" y="1694"/>
                  </a:lnTo>
                  <a:lnTo>
                    <a:pt x="4060" y="1719"/>
                  </a:lnTo>
                  <a:lnTo>
                    <a:pt x="4060" y="1719"/>
                  </a:lnTo>
                  <a:lnTo>
                    <a:pt x="4099" y="1745"/>
                  </a:lnTo>
                  <a:lnTo>
                    <a:pt x="4138" y="1773"/>
                  </a:lnTo>
                  <a:lnTo>
                    <a:pt x="4176" y="1801"/>
                  </a:lnTo>
                  <a:lnTo>
                    <a:pt x="4215" y="1829"/>
                  </a:lnTo>
                  <a:lnTo>
                    <a:pt x="4253" y="1858"/>
                  </a:lnTo>
                  <a:lnTo>
                    <a:pt x="4290" y="1888"/>
                  </a:lnTo>
                  <a:lnTo>
                    <a:pt x="4327" y="1918"/>
                  </a:lnTo>
                  <a:lnTo>
                    <a:pt x="4364" y="1950"/>
                  </a:lnTo>
                  <a:lnTo>
                    <a:pt x="4401" y="1981"/>
                  </a:lnTo>
                  <a:lnTo>
                    <a:pt x="4437" y="2013"/>
                  </a:lnTo>
                  <a:lnTo>
                    <a:pt x="4472" y="2045"/>
                  </a:lnTo>
                  <a:lnTo>
                    <a:pt x="4507" y="2078"/>
                  </a:lnTo>
                  <a:lnTo>
                    <a:pt x="4577" y="2146"/>
                  </a:lnTo>
                  <a:lnTo>
                    <a:pt x="4645" y="2215"/>
                  </a:lnTo>
                  <a:lnTo>
                    <a:pt x="4711" y="2285"/>
                  </a:lnTo>
                  <a:lnTo>
                    <a:pt x="4776" y="2358"/>
                  </a:lnTo>
                  <a:lnTo>
                    <a:pt x="4839" y="2431"/>
                  </a:lnTo>
                  <a:lnTo>
                    <a:pt x="4900" y="2506"/>
                  </a:lnTo>
                  <a:lnTo>
                    <a:pt x="4961" y="2581"/>
                  </a:lnTo>
                  <a:lnTo>
                    <a:pt x="5019" y="2657"/>
                  </a:lnTo>
                  <a:lnTo>
                    <a:pt x="5076" y="2733"/>
                  </a:lnTo>
                  <a:lnTo>
                    <a:pt x="5132" y="2809"/>
                  </a:lnTo>
                  <a:lnTo>
                    <a:pt x="5132" y="2809"/>
                  </a:lnTo>
                  <a:lnTo>
                    <a:pt x="5188" y="2891"/>
                  </a:lnTo>
                  <a:lnTo>
                    <a:pt x="5243" y="2974"/>
                  </a:lnTo>
                  <a:lnTo>
                    <a:pt x="5296" y="3058"/>
                  </a:lnTo>
                  <a:lnTo>
                    <a:pt x="5347" y="3142"/>
                  </a:lnTo>
                  <a:lnTo>
                    <a:pt x="5396" y="3229"/>
                  </a:lnTo>
                  <a:lnTo>
                    <a:pt x="5444" y="3315"/>
                  </a:lnTo>
                  <a:lnTo>
                    <a:pt x="5489" y="3403"/>
                  </a:lnTo>
                  <a:lnTo>
                    <a:pt x="5532" y="3492"/>
                  </a:lnTo>
                  <a:lnTo>
                    <a:pt x="5573" y="3582"/>
                  </a:lnTo>
                  <a:lnTo>
                    <a:pt x="5612" y="3672"/>
                  </a:lnTo>
                  <a:lnTo>
                    <a:pt x="5650" y="3763"/>
                  </a:lnTo>
                  <a:lnTo>
                    <a:pt x="5685" y="3855"/>
                  </a:lnTo>
                  <a:lnTo>
                    <a:pt x="5718" y="3948"/>
                  </a:lnTo>
                  <a:lnTo>
                    <a:pt x="5749" y="4041"/>
                  </a:lnTo>
                  <a:lnTo>
                    <a:pt x="5777" y="4135"/>
                  </a:lnTo>
                  <a:lnTo>
                    <a:pt x="5805" y="4229"/>
                  </a:lnTo>
                  <a:lnTo>
                    <a:pt x="5829" y="4325"/>
                  </a:lnTo>
                  <a:lnTo>
                    <a:pt x="5851" y="4420"/>
                  </a:lnTo>
                  <a:lnTo>
                    <a:pt x="5870" y="4517"/>
                  </a:lnTo>
                  <a:lnTo>
                    <a:pt x="5887" y="4613"/>
                  </a:lnTo>
                  <a:lnTo>
                    <a:pt x="5902" y="4711"/>
                  </a:lnTo>
                  <a:lnTo>
                    <a:pt x="5909" y="4759"/>
                  </a:lnTo>
                  <a:lnTo>
                    <a:pt x="5915" y="4808"/>
                  </a:lnTo>
                  <a:lnTo>
                    <a:pt x="5920" y="4857"/>
                  </a:lnTo>
                  <a:lnTo>
                    <a:pt x="5925" y="4906"/>
                  </a:lnTo>
                  <a:lnTo>
                    <a:pt x="5929" y="4954"/>
                  </a:lnTo>
                  <a:lnTo>
                    <a:pt x="5933" y="5004"/>
                  </a:lnTo>
                  <a:lnTo>
                    <a:pt x="5936" y="5053"/>
                  </a:lnTo>
                  <a:lnTo>
                    <a:pt x="5938" y="5102"/>
                  </a:lnTo>
                  <a:lnTo>
                    <a:pt x="5940" y="5151"/>
                  </a:lnTo>
                  <a:lnTo>
                    <a:pt x="5941" y="5201"/>
                  </a:lnTo>
                  <a:lnTo>
                    <a:pt x="5941" y="5250"/>
                  </a:lnTo>
                  <a:lnTo>
                    <a:pt x="5941" y="5299"/>
                  </a:lnTo>
                  <a:lnTo>
                    <a:pt x="5940" y="5348"/>
                  </a:lnTo>
                  <a:lnTo>
                    <a:pt x="5938" y="5399"/>
                  </a:lnTo>
                  <a:lnTo>
                    <a:pt x="5936" y="5448"/>
                  </a:lnTo>
                  <a:lnTo>
                    <a:pt x="5934" y="5497"/>
                  </a:lnTo>
                  <a:lnTo>
                    <a:pt x="5930" y="5547"/>
                  </a:lnTo>
                  <a:lnTo>
                    <a:pt x="5926" y="5596"/>
                  </a:lnTo>
                  <a:lnTo>
                    <a:pt x="5921" y="5646"/>
                  </a:lnTo>
                  <a:lnTo>
                    <a:pt x="5916" y="5695"/>
                  </a:lnTo>
                  <a:lnTo>
                    <a:pt x="5910" y="5745"/>
                  </a:lnTo>
                  <a:lnTo>
                    <a:pt x="5903" y="5794"/>
                  </a:lnTo>
                  <a:lnTo>
                    <a:pt x="5903" y="5794"/>
                  </a:lnTo>
                  <a:lnTo>
                    <a:pt x="5870" y="6019"/>
                  </a:lnTo>
                  <a:lnTo>
                    <a:pt x="5836" y="6244"/>
                  </a:lnTo>
                  <a:lnTo>
                    <a:pt x="5803" y="6470"/>
                  </a:lnTo>
                  <a:lnTo>
                    <a:pt x="5769" y="6694"/>
                  </a:lnTo>
                  <a:lnTo>
                    <a:pt x="5738" y="6919"/>
                  </a:lnTo>
                  <a:lnTo>
                    <a:pt x="5723" y="7031"/>
                  </a:lnTo>
                  <a:lnTo>
                    <a:pt x="5709" y="7143"/>
                  </a:lnTo>
                  <a:lnTo>
                    <a:pt x="5696" y="7255"/>
                  </a:lnTo>
                  <a:lnTo>
                    <a:pt x="5683" y="7368"/>
                  </a:lnTo>
                  <a:lnTo>
                    <a:pt x="5672" y="7479"/>
                  </a:lnTo>
                  <a:lnTo>
                    <a:pt x="5662" y="7592"/>
                  </a:lnTo>
                  <a:lnTo>
                    <a:pt x="5652" y="7704"/>
                  </a:lnTo>
                  <a:lnTo>
                    <a:pt x="5645" y="7815"/>
                  </a:lnTo>
                  <a:lnTo>
                    <a:pt x="5638" y="7928"/>
                  </a:lnTo>
                  <a:lnTo>
                    <a:pt x="5633" y="8039"/>
                  </a:lnTo>
                  <a:lnTo>
                    <a:pt x="5629" y="8151"/>
                  </a:lnTo>
                  <a:lnTo>
                    <a:pt x="5628" y="8263"/>
                  </a:lnTo>
                  <a:lnTo>
                    <a:pt x="5627" y="8375"/>
                  </a:lnTo>
                  <a:lnTo>
                    <a:pt x="5629" y="8487"/>
                  </a:lnTo>
                  <a:lnTo>
                    <a:pt x="5633" y="8599"/>
                  </a:lnTo>
                  <a:lnTo>
                    <a:pt x="5638" y="8710"/>
                  </a:lnTo>
                  <a:lnTo>
                    <a:pt x="5646" y="8822"/>
                  </a:lnTo>
                  <a:lnTo>
                    <a:pt x="5656" y="8933"/>
                  </a:lnTo>
                  <a:lnTo>
                    <a:pt x="5669" y="9045"/>
                  </a:lnTo>
                  <a:lnTo>
                    <a:pt x="5676" y="9101"/>
                  </a:lnTo>
                  <a:lnTo>
                    <a:pt x="5684" y="9157"/>
                  </a:lnTo>
                  <a:lnTo>
                    <a:pt x="5692" y="9213"/>
                  </a:lnTo>
                  <a:lnTo>
                    <a:pt x="5701" y="9268"/>
                  </a:lnTo>
                  <a:lnTo>
                    <a:pt x="5710" y="9325"/>
                  </a:lnTo>
                  <a:lnTo>
                    <a:pt x="5721" y="9380"/>
                  </a:lnTo>
                  <a:lnTo>
                    <a:pt x="5732" y="9436"/>
                  </a:lnTo>
                  <a:lnTo>
                    <a:pt x="5743" y="9491"/>
                  </a:lnTo>
                  <a:lnTo>
                    <a:pt x="5756" y="9548"/>
                  </a:lnTo>
                  <a:lnTo>
                    <a:pt x="5769" y="9603"/>
                  </a:lnTo>
                  <a:lnTo>
                    <a:pt x="5783" y="9658"/>
                  </a:lnTo>
                  <a:lnTo>
                    <a:pt x="5798" y="9715"/>
                  </a:lnTo>
                  <a:lnTo>
                    <a:pt x="5814" y="9770"/>
                  </a:lnTo>
                  <a:lnTo>
                    <a:pt x="5830" y="9826"/>
                  </a:lnTo>
                  <a:lnTo>
                    <a:pt x="5846" y="9882"/>
                  </a:lnTo>
                  <a:lnTo>
                    <a:pt x="5864" y="9938"/>
                  </a:lnTo>
                  <a:lnTo>
                    <a:pt x="5882" y="9993"/>
                  </a:lnTo>
                  <a:lnTo>
                    <a:pt x="5902" y="10050"/>
                  </a:lnTo>
                  <a:lnTo>
                    <a:pt x="5922" y="10105"/>
                  </a:lnTo>
                  <a:lnTo>
                    <a:pt x="5943" y="10160"/>
                  </a:lnTo>
                  <a:lnTo>
                    <a:pt x="5964" y="10217"/>
                  </a:lnTo>
                  <a:lnTo>
                    <a:pt x="5988" y="10272"/>
                  </a:lnTo>
                  <a:lnTo>
                    <a:pt x="6011" y="10328"/>
                  </a:lnTo>
                  <a:lnTo>
                    <a:pt x="6036" y="10383"/>
                  </a:lnTo>
                  <a:lnTo>
                    <a:pt x="6061" y="10440"/>
                  </a:lnTo>
                  <a:lnTo>
                    <a:pt x="6087" y="10495"/>
                  </a:lnTo>
                  <a:lnTo>
                    <a:pt x="6114" y="10550"/>
                  </a:lnTo>
                  <a:lnTo>
                    <a:pt x="6142" y="10607"/>
                  </a:lnTo>
                  <a:lnTo>
                    <a:pt x="6172" y="10662"/>
                  </a:lnTo>
                  <a:lnTo>
                    <a:pt x="6202" y="10718"/>
                  </a:lnTo>
                  <a:lnTo>
                    <a:pt x="6233" y="10774"/>
                  </a:lnTo>
                  <a:lnTo>
                    <a:pt x="6265" y="10830"/>
                  </a:lnTo>
                  <a:lnTo>
                    <a:pt x="6297" y="10885"/>
                  </a:lnTo>
                  <a:lnTo>
                    <a:pt x="6332" y="10941"/>
                  </a:lnTo>
                  <a:lnTo>
                    <a:pt x="6367" y="10997"/>
                  </a:lnTo>
                  <a:lnTo>
                    <a:pt x="6403" y="11052"/>
                  </a:lnTo>
                  <a:lnTo>
                    <a:pt x="6440" y="11108"/>
                  </a:lnTo>
                  <a:lnTo>
                    <a:pt x="6478" y="11164"/>
                  </a:lnTo>
                  <a:lnTo>
                    <a:pt x="6518" y="11219"/>
                  </a:lnTo>
                  <a:lnTo>
                    <a:pt x="6558" y="11275"/>
                  </a:lnTo>
                  <a:lnTo>
                    <a:pt x="6599" y="11331"/>
                  </a:lnTo>
                  <a:lnTo>
                    <a:pt x="6641" y="11387"/>
                  </a:lnTo>
                  <a:lnTo>
                    <a:pt x="6686" y="11442"/>
                  </a:lnTo>
                  <a:lnTo>
                    <a:pt x="6730" y="11498"/>
                  </a:lnTo>
                  <a:lnTo>
                    <a:pt x="6776" y="11554"/>
                  </a:lnTo>
                  <a:lnTo>
                    <a:pt x="6823" y="11609"/>
                  </a:lnTo>
                  <a:lnTo>
                    <a:pt x="6872" y="11666"/>
                  </a:lnTo>
                  <a:lnTo>
                    <a:pt x="6921" y="11721"/>
                  </a:lnTo>
                  <a:lnTo>
                    <a:pt x="6971" y="11776"/>
                  </a:lnTo>
                  <a:lnTo>
                    <a:pt x="7024" y="11832"/>
                  </a:lnTo>
                  <a:lnTo>
                    <a:pt x="7076" y="11888"/>
                  </a:lnTo>
                  <a:lnTo>
                    <a:pt x="7130" y="11944"/>
                  </a:lnTo>
                  <a:lnTo>
                    <a:pt x="7185" y="11999"/>
                  </a:lnTo>
                  <a:lnTo>
                    <a:pt x="7243" y="12056"/>
                  </a:lnTo>
                  <a:lnTo>
                    <a:pt x="7300" y="12111"/>
                  </a:lnTo>
                  <a:lnTo>
                    <a:pt x="7359" y="12166"/>
                  </a:lnTo>
                  <a:lnTo>
                    <a:pt x="7421" y="12223"/>
                  </a:lnTo>
                  <a:lnTo>
                    <a:pt x="7482" y="12278"/>
                  </a:lnTo>
                  <a:lnTo>
                    <a:pt x="7545" y="12334"/>
                  </a:lnTo>
                  <a:lnTo>
                    <a:pt x="7610" y="12390"/>
                  </a:lnTo>
                  <a:lnTo>
                    <a:pt x="7675" y="12446"/>
                  </a:lnTo>
                  <a:lnTo>
                    <a:pt x="7743" y="12501"/>
                  </a:lnTo>
                  <a:lnTo>
                    <a:pt x="7811" y="12557"/>
                  </a:lnTo>
                  <a:lnTo>
                    <a:pt x="7881" y="12613"/>
                  </a:lnTo>
                  <a:lnTo>
                    <a:pt x="7953" y="12668"/>
                  </a:lnTo>
                  <a:lnTo>
                    <a:pt x="8025" y="12724"/>
                  </a:lnTo>
                  <a:lnTo>
                    <a:pt x="8100" y="12780"/>
                  </a:lnTo>
                  <a:lnTo>
                    <a:pt x="8175" y="12836"/>
                  </a:lnTo>
                  <a:lnTo>
                    <a:pt x="8251" y="12891"/>
                  </a:lnTo>
                  <a:lnTo>
                    <a:pt x="8330" y="12948"/>
                  </a:lnTo>
                  <a:lnTo>
                    <a:pt x="8330" y="12948"/>
                  </a:lnTo>
                  <a:lnTo>
                    <a:pt x="8319" y="12940"/>
                  </a:lnTo>
                  <a:lnTo>
                    <a:pt x="8306" y="12933"/>
                  </a:lnTo>
                  <a:lnTo>
                    <a:pt x="8292" y="12927"/>
                  </a:lnTo>
                  <a:lnTo>
                    <a:pt x="8278" y="12921"/>
                  </a:lnTo>
                  <a:lnTo>
                    <a:pt x="8262" y="12915"/>
                  </a:lnTo>
                  <a:lnTo>
                    <a:pt x="8244" y="12909"/>
                  </a:lnTo>
                  <a:lnTo>
                    <a:pt x="8209" y="12900"/>
                  </a:lnTo>
                  <a:lnTo>
                    <a:pt x="8170" y="12892"/>
                  </a:lnTo>
                  <a:lnTo>
                    <a:pt x="8130" y="12885"/>
                  </a:lnTo>
                  <a:lnTo>
                    <a:pt x="8088" y="12879"/>
                  </a:lnTo>
                  <a:lnTo>
                    <a:pt x="8045" y="12874"/>
                  </a:lnTo>
                  <a:lnTo>
                    <a:pt x="7960" y="12866"/>
                  </a:lnTo>
                  <a:lnTo>
                    <a:pt x="7877" y="12858"/>
                  </a:lnTo>
                  <a:lnTo>
                    <a:pt x="7839" y="12854"/>
                  </a:lnTo>
                  <a:lnTo>
                    <a:pt x="7804" y="12850"/>
                  </a:lnTo>
                  <a:lnTo>
                    <a:pt x="7772" y="12845"/>
                  </a:lnTo>
                  <a:lnTo>
                    <a:pt x="7744" y="12839"/>
                  </a:lnTo>
                  <a:lnTo>
                    <a:pt x="7744" y="12839"/>
                  </a:lnTo>
                  <a:lnTo>
                    <a:pt x="7642" y="12815"/>
                  </a:lnTo>
                  <a:lnTo>
                    <a:pt x="7541" y="12791"/>
                  </a:lnTo>
                  <a:lnTo>
                    <a:pt x="7441" y="12765"/>
                  </a:lnTo>
                  <a:lnTo>
                    <a:pt x="7341" y="12737"/>
                  </a:lnTo>
                  <a:lnTo>
                    <a:pt x="7242" y="12708"/>
                  </a:lnTo>
                  <a:lnTo>
                    <a:pt x="7142" y="12679"/>
                  </a:lnTo>
                  <a:lnTo>
                    <a:pt x="7043" y="12648"/>
                  </a:lnTo>
                  <a:lnTo>
                    <a:pt x="6944" y="12617"/>
                  </a:lnTo>
                  <a:lnTo>
                    <a:pt x="6845" y="12584"/>
                  </a:lnTo>
                  <a:lnTo>
                    <a:pt x="6748" y="12549"/>
                  </a:lnTo>
                  <a:lnTo>
                    <a:pt x="6649" y="12515"/>
                  </a:lnTo>
                  <a:lnTo>
                    <a:pt x="6553" y="12479"/>
                  </a:lnTo>
                  <a:lnTo>
                    <a:pt x="6455" y="12443"/>
                  </a:lnTo>
                  <a:lnTo>
                    <a:pt x="6359" y="12405"/>
                  </a:lnTo>
                  <a:lnTo>
                    <a:pt x="6262" y="12366"/>
                  </a:lnTo>
                  <a:lnTo>
                    <a:pt x="6167" y="12327"/>
                  </a:lnTo>
                  <a:lnTo>
                    <a:pt x="6167" y="12327"/>
                  </a:lnTo>
                  <a:lnTo>
                    <a:pt x="6044" y="12275"/>
                  </a:lnTo>
                  <a:lnTo>
                    <a:pt x="5921" y="12221"/>
                  </a:lnTo>
                  <a:lnTo>
                    <a:pt x="5800" y="12165"/>
                  </a:lnTo>
                  <a:lnTo>
                    <a:pt x="5678" y="12108"/>
                  </a:lnTo>
                  <a:lnTo>
                    <a:pt x="5556" y="12049"/>
                  </a:lnTo>
                  <a:lnTo>
                    <a:pt x="5436" y="11988"/>
                  </a:lnTo>
                  <a:lnTo>
                    <a:pt x="5316" y="11926"/>
                  </a:lnTo>
                  <a:lnTo>
                    <a:pt x="5196" y="11863"/>
                  </a:lnTo>
                  <a:lnTo>
                    <a:pt x="5077" y="11797"/>
                  </a:lnTo>
                  <a:lnTo>
                    <a:pt x="4960" y="11731"/>
                  </a:lnTo>
                  <a:lnTo>
                    <a:pt x="4842" y="11663"/>
                  </a:lnTo>
                  <a:lnTo>
                    <a:pt x="4725" y="11592"/>
                  </a:lnTo>
                  <a:lnTo>
                    <a:pt x="4609" y="11521"/>
                  </a:lnTo>
                  <a:lnTo>
                    <a:pt x="4494" y="11447"/>
                  </a:lnTo>
                  <a:lnTo>
                    <a:pt x="4379" y="11373"/>
                  </a:lnTo>
                  <a:lnTo>
                    <a:pt x="4266" y="11298"/>
                  </a:lnTo>
                  <a:lnTo>
                    <a:pt x="4152" y="11220"/>
                  </a:lnTo>
                  <a:lnTo>
                    <a:pt x="4041" y="11142"/>
                  </a:lnTo>
                  <a:lnTo>
                    <a:pt x="3929" y="11061"/>
                  </a:lnTo>
                  <a:lnTo>
                    <a:pt x="3819" y="10980"/>
                  </a:lnTo>
                  <a:lnTo>
                    <a:pt x="3710" y="10896"/>
                  </a:lnTo>
                  <a:lnTo>
                    <a:pt x="3601" y="10812"/>
                  </a:lnTo>
                  <a:lnTo>
                    <a:pt x="3494" y="10726"/>
                  </a:lnTo>
                  <a:lnTo>
                    <a:pt x="3388" y="10639"/>
                  </a:lnTo>
                  <a:lnTo>
                    <a:pt x="3282" y="10550"/>
                  </a:lnTo>
                  <a:lnTo>
                    <a:pt x="3178" y="10461"/>
                  </a:lnTo>
                  <a:lnTo>
                    <a:pt x="3075" y="10370"/>
                  </a:lnTo>
                  <a:lnTo>
                    <a:pt x="2973" y="10278"/>
                  </a:lnTo>
                  <a:lnTo>
                    <a:pt x="2872" y="10184"/>
                  </a:lnTo>
                  <a:lnTo>
                    <a:pt x="2772" y="10089"/>
                  </a:lnTo>
                  <a:lnTo>
                    <a:pt x="2674" y="9993"/>
                  </a:lnTo>
                  <a:lnTo>
                    <a:pt x="2577" y="9896"/>
                  </a:lnTo>
                  <a:lnTo>
                    <a:pt x="2481" y="9797"/>
                  </a:lnTo>
                  <a:lnTo>
                    <a:pt x="2386" y="9698"/>
                  </a:lnTo>
                  <a:lnTo>
                    <a:pt x="2294" y="9596"/>
                  </a:lnTo>
                  <a:lnTo>
                    <a:pt x="2201" y="9495"/>
                  </a:lnTo>
                  <a:lnTo>
                    <a:pt x="2111" y="9391"/>
                  </a:lnTo>
                  <a:lnTo>
                    <a:pt x="2022" y="9286"/>
                  </a:lnTo>
                  <a:lnTo>
                    <a:pt x="1935" y="9181"/>
                  </a:lnTo>
                  <a:lnTo>
                    <a:pt x="1848" y="9074"/>
                  </a:lnTo>
                  <a:lnTo>
                    <a:pt x="1764" y="8967"/>
                  </a:lnTo>
                  <a:lnTo>
                    <a:pt x="1680" y="8858"/>
                  </a:lnTo>
                  <a:lnTo>
                    <a:pt x="1599" y="8748"/>
                  </a:lnTo>
                  <a:lnTo>
                    <a:pt x="1518" y="8638"/>
                  </a:lnTo>
                  <a:lnTo>
                    <a:pt x="1440" y="8525"/>
                  </a:lnTo>
                  <a:lnTo>
                    <a:pt x="1363" y="8412"/>
                  </a:lnTo>
                  <a:lnTo>
                    <a:pt x="1288" y="8299"/>
                  </a:lnTo>
                  <a:lnTo>
                    <a:pt x="1214" y="8183"/>
                  </a:lnTo>
                  <a:lnTo>
                    <a:pt x="1143" y="8068"/>
                  </a:lnTo>
                  <a:lnTo>
                    <a:pt x="1073" y="7951"/>
                  </a:lnTo>
                  <a:lnTo>
                    <a:pt x="1004" y="7833"/>
                  </a:lnTo>
                  <a:lnTo>
                    <a:pt x="938" y="7715"/>
                  </a:lnTo>
                  <a:lnTo>
                    <a:pt x="874" y="7595"/>
                  </a:lnTo>
                  <a:lnTo>
                    <a:pt x="811" y="7474"/>
                  </a:lnTo>
                  <a:lnTo>
                    <a:pt x="750" y="7354"/>
                  </a:lnTo>
                  <a:lnTo>
                    <a:pt x="692" y="7231"/>
                  </a:lnTo>
                  <a:lnTo>
                    <a:pt x="634" y="7108"/>
                  </a:lnTo>
                  <a:lnTo>
                    <a:pt x="579" y="6984"/>
                  </a:lnTo>
                  <a:lnTo>
                    <a:pt x="527" y="6859"/>
                  </a:lnTo>
                  <a:lnTo>
                    <a:pt x="475" y="6734"/>
                  </a:lnTo>
                  <a:lnTo>
                    <a:pt x="426" y="6607"/>
                  </a:lnTo>
                  <a:lnTo>
                    <a:pt x="380" y="6481"/>
                  </a:lnTo>
                  <a:lnTo>
                    <a:pt x="334" y="6353"/>
                  </a:lnTo>
                  <a:lnTo>
                    <a:pt x="292" y="6224"/>
                  </a:lnTo>
                  <a:lnTo>
                    <a:pt x="292" y="6224"/>
                  </a:lnTo>
                  <a:lnTo>
                    <a:pt x="271" y="6159"/>
                  </a:lnTo>
                  <a:lnTo>
                    <a:pt x="252" y="6095"/>
                  </a:lnTo>
                  <a:lnTo>
                    <a:pt x="233" y="6029"/>
                  </a:lnTo>
                  <a:lnTo>
                    <a:pt x="215" y="5964"/>
                  </a:lnTo>
                  <a:lnTo>
                    <a:pt x="197" y="5899"/>
                  </a:lnTo>
                  <a:lnTo>
                    <a:pt x="180" y="5833"/>
                  </a:lnTo>
                  <a:lnTo>
                    <a:pt x="164" y="5768"/>
                  </a:lnTo>
                  <a:lnTo>
                    <a:pt x="148" y="5701"/>
                  </a:lnTo>
                  <a:lnTo>
                    <a:pt x="133" y="5636"/>
                  </a:lnTo>
                  <a:lnTo>
                    <a:pt x="119" y="5570"/>
                  </a:lnTo>
                  <a:lnTo>
                    <a:pt x="106" y="5504"/>
                  </a:lnTo>
                  <a:lnTo>
                    <a:pt x="93" y="5438"/>
                  </a:lnTo>
                  <a:lnTo>
                    <a:pt x="82" y="5372"/>
                  </a:lnTo>
                  <a:lnTo>
                    <a:pt x="71" y="5305"/>
                  </a:lnTo>
                  <a:lnTo>
                    <a:pt x="61" y="5239"/>
                  </a:lnTo>
                  <a:lnTo>
                    <a:pt x="51" y="5172"/>
                  </a:lnTo>
                  <a:lnTo>
                    <a:pt x="43" y="5106"/>
                  </a:lnTo>
                  <a:lnTo>
                    <a:pt x="35" y="5040"/>
                  </a:lnTo>
                  <a:lnTo>
                    <a:pt x="28" y="4973"/>
                  </a:lnTo>
                  <a:lnTo>
                    <a:pt x="21" y="4906"/>
                  </a:lnTo>
                  <a:lnTo>
                    <a:pt x="16" y="4840"/>
                  </a:lnTo>
                  <a:lnTo>
                    <a:pt x="11" y="4773"/>
                  </a:lnTo>
                  <a:lnTo>
                    <a:pt x="7" y="4707"/>
                  </a:lnTo>
                  <a:lnTo>
                    <a:pt x="4" y="4640"/>
                  </a:lnTo>
                  <a:lnTo>
                    <a:pt x="2" y="4573"/>
                  </a:lnTo>
                  <a:lnTo>
                    <a:pt x="1" y="4507"/>
                  </a:lnTo>
                  <a:lnTo>
                    <a:pt x="0" y="4440"/>
                  </a:lnTo>
                  <a:lnTo>
                    <a:pt x="0" y="4374"/>
                  </a:lnTo>
                  <a:lnTo>
                    <a:pt x="1" y="4308"/>
                  </a:lnTo>
                  <a:lnTo>
                    <a:pt x="3" y="4241"/>
                  </a:lnTo>
                  <a:lnTo>
                    <a:pt x="6" y="4175"/>
                  </a:lnTo>
                  <a:lnTo>
                    <a:pt x="10" y="4109"/>
                  </a:lnTo>
                  <a:lnTo>
                    <a:pt x="14" y="4042"/>
                  </a:lnTo>
                  <a:lnTo>
                    <a:pt x="20" y="3976"/>
                  </a:lnTo>
                  <a:lnTo>
                    <a:pt x="26" y="3909"/>
                  </a:lnTo>
                  <a:lnTo>
                    <a:pt x="33" y="3844"/>
                  </a:lnTo>
                  <a:lnTo>
                    <a:pt x="41" y="3778"/>
                  </a:lnTo>
                  <a:lnTo>
                    <a:pt x="50" y="3712"/>
                  </a:lnTo>
                  <a:lnTo>
                    <a:pt x="59" y="3647"/>
                  </a:lnTo>
                  <a:lnTo>
                    <a:pt x="70" y="3582"/>
                  </a:lnTo>
                  <a:lnTo>
                    <a:pt x="82" y="3516"/>
                  </a:lnTo>
                  <a:lnTo>
                    <a:pt x="94" y="3451"/>
                  </a:lnTo>
                  <a:lnTo>
                    <a:pt x="107" y="3386"/>
                  </a:lnTo>
                  <a:lnTo>
                    <a:pt x="122" y="3321"/>
                  </a:lnTo>
                  <a:lnTo>
                    <a:pt x="137" y="3256"/>
                  </a:lnTo>
                  <a:lnTo>
                    <a:pt x="153" y="3191"/>
                  </a:lnTo>
                  <a:lnTo>
                    <a:pt x="171" y="3127"/>
                  </a:lnTo>
                  <a:lnTo>
                    <a:pt x="189" y="3063"/>
                  </a:lnTo>
                  <a:lnTo>
                    <a:pt x="208" y="2999"/>
                  </a:lnTo>
                  <a:lnTo>
                    <a:pt x="228" y="2935"/>
                  </a:lnTo>
                  <a:lnTo>
                    <a:pt x="249" y="2872"/>
                  </a:lnTo>
                  <a:lnTo>
                    <a:pt x="270" y="2808"/>
                  </a:lnTo>
                  <a:lnTo>
                    <a:pt x="293" y="2746"/>
                  </a:lnTo>
                  <a:lnTo>
                    <a:pt x="317" y="2683"/>
                  </a:lnTo>
                  <a:lnTo>
                    <a:pt x="343" y="2620"/>
                  </a:lnTo>
                  <a:lnTo>
                    <a:pt x="368" y="2558"/>
                  </a:lnTo>
                  <a:lnTo>
                    <a:pt x="395" y="2496"/>
                  </a:lnTo>
                  <a:lnTo>
                    <a:pt x="423" y="2434"/>
                  </a:lnTo>
                  <a:lnTo>
                    <a:pt x="451" y="2373"/>
                  </a:lnTo>
                  <a:lnTo>
                    <a:pt x="481" y="2312"/>
                  </a:lnTo>
                  <a:lnTo>
                    <a:pt x="512" y="2250"/>
                  </a:lnTo>
                  <a:lnTo>
                    <a:pt x="544" y="2190"/>
                  </a:lnTo>
                  <a:lnTo>
                    <a:pt x="577" y="2130"/>
                  </a:lnTo>
                  <a:lnTo>
                    <a:pt x="611" y="2069"/>
                  </a:lnTo>
                  <a:lnTo>
                    <a:pt x="611" y="2069"/>
                  </a:lnTo>
                  <a:lnTo>
                    <a:pt x="636" y="2026"/>
                  </a:lnTo>
                  <a:lnTo>
                    <a:pt x="662" y="1983"/>
                  </a:lnTo>
                  <a:lnTo>
                    <a:pt x="688" y="1940"/>
                  </a:lnTo>
                  <a:lnTo>
                    <a:pt x="716" y="1897"/>
                  </a:lnTo>
                  <a:lnTo>
                    <a:pt x="743" y="1856"/>
                  </a:lnTo>
                  <a:lnTo>
                    <a:pt x="771" y="1814"/>
                  </a:lnTo>
                  <a:lnTo>
                    <a:pt x="799" y="1773"/>
                  </a:lnTo>
                  <a:lnTo>
                    <a:pt x="827" y="1732"/>
                  </a:lnTo>
                  <a:lnTo>
                    <a:pt x="887" y="1652"/>
                  </a:lnTo>
                  <a:lnTo>
                    <a:pt x="947" y="1574"/>
                  </a:lnTo>
                  <a:lnTo>
                    <a:pt x="1009" y="1497"/>
                  </a:lnTo>
                  <a:lnTo>
                    <a:pt x="1074" y="1422"/>
                  </a:lnTo>
                  <a:lnTo>
                    <a:pt x="1139" y="1347"/>
                  </a:lnTo>
                  <a:lnTo>
                    <a:pt x="1206" y="1276"/>
                  </a:lnTo>
                  <a:lnTo>
                    <a:pt x="1275" y="1204"/>
                  </a:lnTo>
                  <a:lnTo>
                    <a:pt x="1344" y="1135"/>
                  </a:lnTo>
                  <a:lnTo>
                    <a:pt x="1416" y="1067"/>
                  </a:lnTo>
                  <a:lnTo>
                    <a:pt x="1488" y="1000"/>
                  </a:lnTo>
                  <a:lnTo>
                    <a:pt x="1562" y="935"/>
                  </a:lnTo>
                  <a:lnTo>
                    <a:pt x="1637" y="871"/>
                  </a:lnTo>
                  <a:lnTo>
                    <a:pt x="1713" y="808"/>
                  </a:lnTo>
                  <a:lnTo>
                    <a:pt x="1791" y="747"/>
                  </a:lnTo>
                  <a:lnTo>
                    <a:pt x="1869" y="687"/>
                  </a:lnTo>
                  <a:lnTo>
                    <a:pt x="1949" y="627"/>
                  </a:lnTo>
                  <a:lnTo>
                    <a:pt x="2029" y="569"/>
                  </a:lnTo>
                  <a:lnTo>
                    <a:pt x="2111" y="513"/>
                  </a:lnTo>
                  <a:lnTo>
                    <a:pt x="2193" y="457"/>
                  </a:lnTo>
                  <a:lnTo>
                    <a:pt x="2277" y="402"/>
                  </a:lnTo>
                  <a:lnTo>
                    <a:pt x="2360" y="349"/>
                  </a:lnTo>
                  <a:lnTo>
                    <a:pt x="2444" y="296"/>
                  </a:lnTo>
                  <a:lnTo>
                    <a:pt x="2530" y="244"/>
                  </a:lnTo>
                  <a:lnTo>
                    <a:pt x="2615" y="194"/>
                  </a:lnTo>
                  <a:lnTo>
                    <a:pt x="2702" y="144"/>
                  </a:lnTo>
                  <a:lnTo>
                    <a:pt x="2789" y="95"/>
                  </a:lnTo>
                  <a:lnTo>
                    <a:pt x="2877" y="47"/>
                  </a:lnTo>
                  <a:lnTo>
                    <a:pt x="2964" y="0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2699792" y="2431334"/>
              <a:ext cx="1879019" cy="1797286"/>
            </a:xfrm>
            <a:custGeom>
              <a:avLst/>
              <a:gdLst>
                <a:gd name="T0" fmla="*/ 10987 w 11035"/>
                <a:gd name="T1" fmla="*/ 1789 h 10555"/>
                <a:gd name="T2" fmla="*/ 10833 w 11035"/>
                <a:gd name="T3" fmla="*/ 1770 h 10555"/>
                <a:gd name="T4" fmla="*/ 10647 w 11035"/>
                <a:gd name="T5" fmla="*/ 1808 h 10555"/>
                <a:gd name="T6" fmla="*/ 10357 w 11035"/>
                <a:gd name="T7" fmla="*/ 1934 h 10555"/>
                <a:gd name="T8" fmla="*/ 10237 w 11035"/>
                <a:gd name="T9" fmla="*/ 2030 h 10555"/>
                <a:gd name="T10" fmla="*/ 10044 w 11035"/>
                <a:gd name="T11" fmla="*/ 2277 h 10555"/>
                <a:gd name="T12" fmla="*/ 9901 w 11035"/>
                <a:gd name="T13" fmla="*/ 2592 h 10555"/>
                <a:gd name="T14" fmla="*/ 9736 w 11035"/>
                <a:gd name="T15" fmla="*/ 3168 h 10555"/>
                <a:gd name="T16" fmla="*/ 9639 w 11035"/>
                <a:gd name="T17" fmla="*/ 3485 h 10555"/>
                <a:gd name="T18" fmla="*/ 9506 w 11035"/>
                <a:gd name="T19" fmla="*/ 3792 h 10555"/>
                <a:gd name="T20" fmla="*/ 9215 w 11035"/>
                <a:gd name="T21" fmla="*/ 4295 h 10555"/>
                <a:gd name="T22" fmla="*/ 8869 w 11035"/>
                <a:gd name="T23" fmla="*/ 4758 h 10555"/>
                <a:gd name="T24" fmla="*/ 8388 w 11035"/>
                <a:gd name="T25" fmla="*/ 5254 h 10555"/>
                <a:gd name="T26" fmla="*/ 7837 w 11035"/>
                <a:gd name="T27" fmla="*/ 5668 h 10555"/>
                <a:gd name="T28" fmla="*/ 7273 w 11035"/>
                <a:gd name="T29" fmla="*/ 5967 h 10555"/>
                <a:gd name="T30" fmla="*/ 6952 w 11035"/>
                <a:gd name="T31" fmla="*/ 6089 h 10555"/>
                <a:gd name="T32" fmla="*/ 6619 w 11035"/>
                <a:gd name="T33" fmla="*/ 6183 h 10555"/>
                <a:gd name="T34" fmla="*/ 6277 w 11035"/>
                <a:gd name="T35" fmla="*/ 6247 h 10555"/>
                <a:gd name="T36" fmla="*/ 5038 w 11035"/>
                <a:gd name="T37" fmla="*/ 6416 h 10555"/>
                <a:gd name="T38" fmla="*/ 4262 w 11035"/>
                <a:gd name="T39" fmla="*/ 6557 h 10555"/>
                <a:gd name="T40" fmla="*/ 3507 w 11035"/>
                <a:gd name="T41" fmla="*/ 6761 h 10555"/>
                <a:gd name="T42" fmla="*/ 2933 w 11035"/>
                <a:gd name="T43" fmla="*/ 6988 h 10555"/>
                <a:gd name="T44" fmla="*/ 2579 w 11035"/>
                <a:gd name="T45" fmla="*/ 7170 h 10555"/>
                <a:gd name="T46" fmla="*/ 2235 w 11035"/>
                <a:gd name="T47" fmla="*/ 7386 h 10555"/>
                <a:gd name="T48" fmla="*/ 1902 w 11035"/>
                <a:gd name="T49" fmla="*/ 7642 h 10555"/>
                <a:gd name="T50" fmla="*/ 1581 w 11035"/>
                <a:gd name="T51" fmla="*/ 7939 h 10555"/>
                <a:gd name="T52" fmla="*/ 1274 w 11035"/>
                <a:gd name="T53" fmla="*/ 8282 h 10555"/>
                <a:gd name="T54" fmla="*/ 982 w 11035"/>
                <a:gd name="T55" fmla="*/ 8677 h 10555"/>
                <a:gd name="T56" fmla="*/ 705 w 11035"/>
                <a:gd name="T57" fmla="*/ 9125 h 10555"/>
                <a:gd name="T58" fmla="*/ 445 w 11035"/>
                <a:gd name="T59" fmla="*/ 9632 h 10555"/>
                <a:gd name="T60" fmla="*/ 202 w 11035"/>
                <a:gd name="T61" fmla="*/ 10200 h 10555"/>
                <a:gd name="T62" fmla="*/ 78 w 11035"/>
                <a:gd name="T63" fmla="*/ 10528 h 10555"/>
                <a:gd name="T64" fmla="*/ 75 w 11035"/>
                <a:gd name="T65" fmla="*/ 10346 h 10555"/>
                <a:gd name="T66" fmla="*/ 16 w 11035"/>
                <a:gd name="T67" fmla="*/ 9990 h 10555"/>
                <a:gd name="T68" fmla="*/ 0 w 11035"/>
                <a:gd name="T69" fmla="*/ 9443 h 10555"/>
                <a:gd name="T70" fmla="*/ 30 w 11035"/>
                <a:gd name="T71" fmla="*/ 8718 h 10555"/>
                <a:gd name="T72" fmla="*/ 105 w 11035"/>
                <a:gd name="T73" fmla="*/ 8039 h 10555"/>
                <a:gd name="T74" fmla="*/ 279 w 11035"/>
                <a:gd name="T75" fmla="*/ 7112 h 10555"/>
                <a:gd name="T76" fmla="*/ 534 w 11035"/>
                <a:gd name="T77" fmla="*/ 6194 h 10555"/>
                <a:gd name="T78" fmla="*/ 870 w 11035"/>
                <a:gd name="T79" fmla="*/ 5294 h 10555"/>
                <a:gd name="T80" fmla="*/ 1283 w 11035"/>
                <a:gd name="T81" fmla="*/ 4425 h 10555"/>
                <a:gd name="T82" fmla="*/ 1772 w 11035"/>
                <a:gd name="T83" fmla="*/ 3596 h 10555"/>
                <a:gd name="T84" fmla="*/ 2332 w 11035"/>
                <a:gd name="T85" fmla="*/ 2819 h 10555"/>
                <a:gd name="T86" fmla="*/ 2964 w 11035"/>
                <a:gd name="T87" fmla="*/ 2103 h 10555"/>
                <a:gd name="T88" fmla="*/ 3663 w 11035"/>
                <a:gd name="T89" fmla="*/ 1459 h 10555"/>
                <a:gd name="T90" fmla="*/ 4314 w 11035"/>
                <a:gd name="T91" fmla="*/ 974 h 10555"/>
                <a:gd name="T92" fmla="*/ 4717 w 11035"/>
                <a:gd name="T93" fmla="*/ 723 h 10555"/>
                <a:gd name="T94" fmla="*/ 5135 w 11035"/>
                <a:gd name="T95" fmla="*/ 507 h 10555"/>
                <a:gd name="T96" fmla="*/ 5568 w 11035"/>
                <a:gd name="T97" fmla="*/ 325 h 10555"/>
                <a:gd name="T98" fmla="*/ 6011 w 11035"/>
                <a:gd name="T99" fmla="*/ 181 h 10555"/>
                <a:gd name="T100" fmla="*/ 6465 w 11035"/>
                <a:gd name="T101" fmla="*/ 78 h 10555"/>
                <a:gd name="T102" fmla="*/ 6924 w 11035"/>
                <a:gd name="T103" fmla="*/ 17 h 10555"/>
                <a:gd name="T104" fmla="*/ 7390 w 11035"/>
                <a:gd name="T105" fmla="*/ 1 h 10555"/>
                <a:gd name="T106" fmla="*/ 7859 w 11035"/>
                <a:gd name="T107" fmla="*/ 34 h 10555"/>
                <a:gd name="T108" fmla="*/ 8328 w 11035"/>
                <a:gd name="T109" fmla="*/ 116 h 10555"/>
                <a:gd name="T110" fmla="*/ 8637 w 11035"/>
                <a:gd name="T111" fmla="*/ 199 h 10555"/>
                <a:gd name="T112" fmla="*/ 9146 w 11035"/>
                <a:gd name="T113" fmla="*/ 398 h 10555"/>
                <a:gd name="T114" fmla="*/ 9748 w 11035"/>
                <a:gd name="T115" fmla="*/ 733 h 10555"/>
                <a:gd name="T116" fmla="*/ 10306 w 11035"/>
                <a:gd name="T117" fmla="*/ 1144 h 10555"/>
                <a:gd name="T118" fmla="*/ 10824 w 11035"/>
                <a:gd name="T119" fmla="*/ 1610 h 10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035" h="10555">
                  <a:moveTo>
                    <a:pt x="11035" y="1823"/>
                  </a:moveTo>
                  <a:lnTo>
                    <a:pt x="11035" y="1823"/>
                  </a:lnTo>
                  <a:lnTo>
                    <a:pt x="11028" y="1815"/>
                  </a:lnTo>
                  <a:lnTo>
                    <a:pt x="11021" y="1809"/>
                  </a:lnTo>
                  <a:lnTo>
                    <a:pt x="11013" y="1803"/>
                  </a:lnTo>
                  <a:lnTo>
                    <a:pt x="11005" y="1798"/>
                  </a:lnTo>
                  <a:lnTo>
                    <a:pt x="10987" y="1789"/>
                  </a:lnTo>
                  <a:lnTo>
                    <a:pt x="10968" y="1782"/>
                  </a:lnTo>
                  <a:lnTo>
                    <a:pt x="10948" y="1776"/>
                  </a:lnTo>
                  <a:lnTo>
                    <a:pt x="10927" y="1772"/>
                  </a:lnTo>
                  <a:lnTo>
                    <a:pt x="10905" y="1770"/>
                  </a:lnTo>
                  <a:lnTo>
                    <a:pt x="10882" y="1769"/>
                  </a:lnTo>
                  <a:lnTo>
                    <a:pt x="10858" y="1769"/>
                  </a:lnTo>
                  <a:lnTo>
                    <a:pt x="10833" y="1770"/>
                  </a:lnTo>
                  <a:lnTo>
                    <a:pt x="10806" y="1773"/>
                  </a:lnTo>
                  <a:lnTo>
                    <a:pt x="10780" y="1777"/>
                  </a:lnTo>
                  <a:lnTo>
                    <a:pt x="10754" y="1781"/>
                  </a:lnTo>
                  <a:lnTo>
                    <a:pt x="10728" y="1787"/>
                  </a:lnTo>
                  <a:lnTo>
                    <a:pt x="10701" y="1793"/>
                  </a:lnTo>
                  <a:lnTo>
                    <a:pt x="10674" y="1800"/>
                  </a:lnTo>
                  <a:lnTo>
                    <a:pt x="10647" y="1808"/>
                  </a:lnTo>
                  <a:lnTo>
                    <a:pt x="10620" y="1816"/>
                  </a:lnTo>
                  <a:lnTo>
                    <a:pt x="10568" y="1836"/>
                  </a:lnTo>
                  <a:lnTo>
                    <a:pt x="10518" y="1855"/>
                  </a:lnTo>
                  <a:lnTo>
                    <a:pt x="10471" y="1875"/>
                  </a:lnTo>
                  <a:lnTo>
                    <a:pt x="10427" y="1896"/>
                  </a:lnTo>
                  <a:lnTo>
                    <a:pt x="10389" y="1916"/>
                  </a:lnTo>
                  <a:lnTo>
                    <a:pt x="10357" y="1934"/>
                  </a:lnTo>
                  <a:lnTo>
                    <a:pt x="10332" y="1951"/>
                  </a:lnTo>
                  <a:lnTo>
                    <a:pt x="10332" y="1951"/>
                  </a:lnTo>
                  <a:lnTo>
                    <a:pt x="10312" y="1966"/>
                  </a:lnTo>
                  <a:lnTo>
                    <a:pt x="10293" y="1981"/>
                  </a:lnTo>
                  <a:lnTo>
                    <a:pt x="10273" y="1997"/>
                  </a:lnTo>
                  <a:lnTo>
                    <a:pt x="10255" y="2014"/>
                  </a:lnTo>
                  <a:lnTo>
                    <a:pt x="10237" y="2030"/>
                  </a:lnTo>
                  <a:lnTo>
                    <a:pt x="10220" y="2047"/>
                  </a:lnTo>
                  <a:lnTo>
                    <a:pt x="10186" y="2082"/>
                  </a:lnTo>
                  <a:lnTo>
                    <a:pt x="10155" y="2118"/>
                  </a:lnTo>
                  <a:lnTo>
                    <a:pt x="10125" y="2156"/>
                  </a:lnTo>
                  <a:lnTo>
                    <a:pt x="10096" y="2196"/>
                  </a:lnTo>
                  <a:lnTo>
                    <a:pt x="10069" y="2236"/>
                  </a:lnTo>
                  <a:lnTo>
                    <a:pt x="10044" y="2277"/>
                  </a:lnTo>
                  <a:lnTo>
                    <a:pt x="10020" y="2319"/>
                  </a:lnTo>
                  <a:lnTo>
                    <a:pt x="9998" y="2364"/>
                  </a:lnTo>
                  <a:lnTo>
                    <a:pt x="9977" y="2408"/>
                  </a:lnTo>
                  <a:lnTo>
                    <a:pt x="9957" y="2453"/>
                  </a:lnTo>
                  <a:lnTo>
                    <a:pt x="9936" y="2498"/>
                  </a:lnTo>
                  <a:lnTo>
                    <a:pt x="9918" y="2545"/>
                  </a:lnTo>
                  <a:lnTo>
                    <a:pt x="9901" y="2592"/>
                  </a:lnTo>
                  <a:lnTo>
                    <a:pt x="9885" y="2639"/>
                  </a:lnTo>
                  <a:lnTo>
                    <a:pt x="9869" y="2687"/>
                  </a:lnTo>
                  <a:lnTo>
                    <a:pt x="9854" y="2736"/>
                  </a:lnTo>
                  <a:lnTo>
                    <a:pt x="9840" y="2784"/>
                  </a:lnTo>
                  <a:lnTo>
                    <a:pt x="9813" y="2880"/>
                  </a:lnTo>
                  <a:lnTo>
                    <a:pt x="9787" y="2977"/>
                  </a:lnTo>
                  <a:lnTo>
                    <a:pt x="9736" y="3168"/>
                  </a:lnTo>
                  <a:lnTo>
                    <a:pt x="9711" y="3261"/>
                  </a:lnTo>
                  <a:lnTo>
                    <a:pt x="9698" y="3306"/>
                  </a:lnTo>
                  <a:lnTo>
                    <a:pt x="9684" y="3350"/>
                  </a:lnTo>
                  <a:lnTo>
                    <a:pt x="9684" y="3350"/>
                  </a:lnTo>
                  <a:lnTo>
                    <a:pt x="9670" y="3395"/>
                  </a:lnTo>
                  <a:lnTo>
                    <a:pt x="9655" y="3439"/>
                  </a:lnTo>
                  <a:lnTo>
                    <a:pt x="9639" y="3485"/>
                  </a:lnTo>
                  <a:lnTo>
                    <a:pt x="9622" y="3529"/>
                  </a:lnTo>
                  <a:lnTo>
                    <a:pt x="9605" y="3573"/>
                  </a:lnTo>
                  <a:lnTo>
                    <a:pt x="9585" y="3617"/>
                  </a:lnTo>
                  <a:lnTo>
                    <a:pt x="9567" y="3662"/>
                  </a:lnTo>
                  <a:lnTo>
                    <a:pt x="9547" y="3706"/>
                  </a:lnTo>
                  <a:lnTo>
                    <a:pt x="9527" y="3749"/>
                  </a:lnTo>
                  <a:lnTo>
                    <a:pt x="9506" y="3792"/>
                  </a:lnTo>
                  <a:lnTo>
                    <a:pt x="9485" y="3836"/>
                  </a:lnTo>
                  <a:lnTo>
                    <a:pt x="9463" y="3879"/>
                  </a:lnTo>
                  <a:lnTo>
                    <a:pt x="9418" y="3964"/>
                  </a:lnTo>
                  <a:lnTo>
                    <a:pt x="9369" y="4049"/>
                  </a:lnTo>
                  <a:lnTo>
                    <a:pt x="9320" y="4132"/>
                  </a:lnTo>
                  <a:lnTo>
                    <a:pt x="9269" y="4214"/>
                  </a:lnTo>
                  <a:lnTo>
                    <a:pt x="9215" y="4295"/>
                  </a:lnTo>
                  <a:lnTo>
                    <a:pt x="9161" y="4375"/>
                  </a:lnTo>
                  <a:lnTo>
                    <a:pt x="9106" y="4454"/>
                  </a:lnTo>
                  <a:lnTo>
                    <a:pt x="9048" y="4531"/>
                  </a:lnTo>
                  <a:lnTo>
                    <a:pt x="8991" y="4607"/>
                  </a:lnTo>
                  <a:lnTo>
                    <a:pt x="8933" y="4681"/>
                  </a:lnTo>
                  <a:lnTo>
                    <a:pt x="8933" y="4681"/>
                  </a:lnTo>
                  <a:lnTo>
                    <a:pt x="8869" y="4758"/>
                  </a:lnTo>
                  <a:lnTo>
                    <a:pt x="8805" y="4833"/>
                  </a:lnTo>
                  <a:lnTo>
                    <a:pt x="8740" y="4908"/>
                  </a:lnTo>
                  <a:lnTo>
                    <a:pt x="8672" y="4980"/>
                  </a:lnTo>
                  <a:lnTo>
                    <a:pt x="8603" y="5050"/>
                  </a:lnTo>
                  <a:lnTo>
                    <a:pt x="8533" y="5120"/>
                  </a:lnTo>
                  <a:lnTo>
                    <a:pt x="8460" y="5188"/>
                  </a:lnTo>
                  <a:lnTo>
                    <a:pt x="8388" y="5254"/>
                  </a:lnTo>
                  <a:lnTo>
                    <a:pt x="8312" y="5319"/>
                  </a:lnTo>
                  <a:lnTo>
                    <a:pt x="8237" y="5381"/>
                  </a:lnTo>
                  <a:lnTo>
                    <a:pt x="8159" y="5443"/>
                  </a:lnTo>
                  <a:lnTo>
                    <a:pt x="8080" y="5502"/>
                  </a:lnTo>
                  <a:lnTo>
                    <a:pt x="8000" y="5559"/>
                  </a:lnTo>
                  <a:lnTo>
                    <a:pt x="7919" y="5615"/>
                  </a:lnTo>
                  <a:lnTo>
                    <a:pt x="7837" y="5668"/>
                  </a:lnTo>
                  <a:lnTo>
                    <a:pt x="7753" y="5719"/>
                  </a:lnTo>
                  <a:lnTo>
                    <a:pt x="7669" y="5769"/>
                  </a:lnTo>
                  <a:lnTo>
                    <a:pt x="7582" y="5817"/>
                  </a:lnTo>
                  <a:lnTo>
                    <a:pt x="7496" y="5862"/>
                  </a:lnTo>
                  <a:lnTo>
                    <a:pt x="7407" y="5905"/>
                  </a:lnTo>
                  <a:lnTo>
                    <a:pt x="7319" y="5946"/>
                  </a:lnTo>
                  <a:lnTo>
                    <a:pt x="7273" y="5967"/>
                  </a:lnTo>
                  <a:lnTo>
                    <a:pt x="7228" y="5986"/>
                  </a:lnTo>
                  <a:lnTo>
                    <a:pt x="7183" y="6005"/>
                  </a:lnTo>
                  <a:lnTo>
                    <a:pt x="7137" y="6023"/>
                  </a:lnTo>
                  <a:lnTo>
                    <a:pt x="7091" y="6040"/>
                  </a:lnTo>
                  <a:lnTo>
                    <a:pt x="7045" y="6057"/>
                  </a:lnTo>
                  <a:lnTo>
                    <a:pt x="6998" y="6073"/>
                  </a:lnTo>
                  <a:lnTo>
                    <a:pt x="6952" y="6089"/>
                  </a:lnTo>
                  <a:lnTo>
                    <a:pt x="6904" y="6104"/>
                  </a:lnTo>
                  <a:lnTo>
                    <a:pt x="6858" y="6119"/>
                  </a:lnTo>
                  <a:lnTo>
                    <a:pt x="6811" y="6133"/>
                  </a:lnTo>
                  <a:lnTo>
                    <a:pt x="6762" y="6147"/>
                  </a:lnTo>
                  <a:lnTo>
                    <a:pt x="6715" y="6160"/>
                  </a:lnTo>
                  <a:lnTo>
                    <a:pt x="6667" y="6172"/>
                  </a:lnTo>
                  <a:lnTo>
                    <a:pt x="6619" y="6183"/>
                  </a:lnTo>
                  <a:lnTo>
                    <a:pt x="6570" y="6194"/>
                  </a:lnTo>
                  <a:lnTo>
                    <a:pt x="6522" y="6205"/>
                  </a:lnTo>
                  <a:lnTo>
                    <a:pt x="6474" y="6214"/>
                  </a:lnTo>
                  <a:lnTo>
                    <a:pt x="6425" y="6223"/>
                  </a:lnTo>
                  <a:lnTo>
                    <a:pt x="6375" y="6232"/>
                  </a:lnTo>
                  <a:lnTo>
                    <a:pt x="6326" y="6240"/>
                  </a:lnTo>
                  <a:lnTo>
                    <a:pt x="6277" y="6247"/>
                  </a:lnTo>
                  <a:lnTo>
                    <a:pt x="6277" y="6247"/>
                  </a:lnTo>
                  <a:lnTo>
                    <a:pt x="6050" y="6277"/>
                  </a:lnTo>
                  <a:lnTo>
                    <a:pt x="5825" y="6306"/>
                  </a:lnTo>
                  <a:lnTo>
                    <a:pt x="5600" y="6337"/>
                  </a:lnTo>
                  <a:lnTo>
                    <a:pt x="5375" y="6367"/>
                  </a:lnTo>
                  <a:lnTo>
                    <a:pt x="5150" y="6399"/>
                  </a:lnTo>
                  <a:lnTo>
                    <a:pt x="5038" y="6416"/>
                  </a:lnTo>
                  <a:lnTo>
                    <a:pt x="4926" y="6433"/>
                  </a:lnTo>
                  <a:lnTo>
                    <a:pt x="4815" y="6451"/>
                  </a:lnTo>
                  <a:lnTo>
                    <a:pt x="4704" y="6470"/>
                  </a:lnTo>
                  <a:lnTo>
                    <a:pt x="4593" y="6490"/>
                  </a:lnTo>
                  <a:lnTo>
                    <a:pt x="4482" y="6511"/>
                  </a:lnTo>
                  <a:lnTo>
                    <a:pt x="4372" y="6533"/>
                  </a:lnTo>
                  <a:lnTo>
                    <a:pt x="4262" y="6557"/>
                  </a:lnTo>
                  <a:lnTo>
                    <a:pt x="4153" y="6581"/>
                  </a:lnTo>
                  <a:lnTo>
                    <a:pt x="4044" y="6607"/>
                  </a:lnTo>
                  <a:lnTo>
                    <a:pt x="3935" y="6634"/>
                  </a:lnTo>
                  <a:lnTo>
                    <a:pt x="3828" y="6663"/>
                  </a:lnTo>
                  <a:lnTo>
                    <a:pt x="3720" y="6695"/>
                  </a:lnTo>
                  <a:lnTo>
                    <a:pt x="3613" y="6727"/>
                  </a:lnTo>
                  <a:lnTo>
                    <a:pt x="3507" y="6761"/>
                  </a:lnTo>
                  <a:lnTo>
                    <a:pt x="3400" y="6797"/>
                  </a:lnTo>
                  <a:lnTo>
                    <a:pt x="3296" y="6836"/>
                  </a:lnTo>
                  <a:lnTo>
                    <a:pt x="3191" y="6877"/>
                  </a:lnTo>
                  <a:lnTo>
                    <a:pt x="3088" y="6919"/>
                  </a:lnTo>
                  <a:lnTo>
                    <a:pt x="3035" y="6942"/>
                  </a:lnTo>
                  <a:lnTo>
                    <a:pt x="2984" y="6964"/>
                  </a:lnTo>
                  <a:lnTo>
                    <a:pt x="2933" y="6988"/>
                  </a:lnTo>
                  <a:lnTo>
                    <a:pt x="2881" y="7012"/>
                  </a:lnTo>
                  <a:lnTo>
                    <a:pt x="2830" y="7036"/>
                  </a:lnTo>
                  <a:lnTo>
                    <a:pt x="2780" y="7062"/>
                  </a:lnTo>
                  <a:lnTo>
                    <a:pt x="2730" y="7088"/>
                  </a:lnTo>
                  <a:lnTo>
                    <a:pt x="2679" y="7115"/>
                  </a:lnTo>
                  <a:lnTo>
                    <a:pt x="2629" y="7142"/>
                  </a:lnTo>
                  <a:lnTo>
                    <a:pt x="2579" y="7170"/>
                  </a:lnTo>
                  <a:lnTo>
                    <a:pt x="2528" y="7199"/>
                  </a:lnTo>
                  <a:lnTo>
                    <a:pt x="2479" y="7229"/>
                  </a:lnTo>
                  <a:lnTo>
                    <a:pt x="2430" y="7259"/>
                  </a:lnTo>
                  <a:lnTo>
                    <a:pt x="2381" y="7290"/>
                  </a:lnTo>
                  <a:lnTo>
                    <a:pt x="2332" y="7321"/>
                  </a:lnTo>
                  <a:lnTo>
                    <a:pt x="2283" y="7353"/>
                  </a:lnTo>
                  <a:lnTo>
                    <a:pt x="2235" y="7386"/>
                  </a:lnTo>
                  <a:lnTo>
                    <a:pt x="2186" y="7421"/>
                  </a:lnTo>
                  <a:lnTo>
                    <a:pt x="2138" y="7456"/>
                  </a:lnTo>
                  <a:lnTo>
                    <a:pt x="2091" y="7491"/>
                  </a:lnTo>
                  <a:lnTo>
                    <a:pt x="2043" y="7527"/>
                  </a:lnTo>
                  <a:lnTo>
                    <a:pt x="1995" y="7564"/>
                  </a:lnTo>
                  <a:lnTo>
                    <a:pt x="1949" y="7603"/>
                  </a:lnTo>
                  <a:lnTo>
                    <a:pt x="1902" y="7642"/>
                  </a:lnTo>
                  <a:lnTo>
                    <a:pt x="1856" y="7682"/>
                  </a:lnTo>
                  <a:lnTo>
                    <a:pt x="1809" y="7722"/>
                  </a:lnTo>
                  <a:lnTo>
                    <a:pt x="1763" y="7764"/>
                  </a:lnTo>
                  <a:lnTo>
                    <a:pt x="1717" y="7806"/>
                  </a:lnTo>
                  <a:lnTo>
                    <a:pt x="1672" y="7850"/>
                  </a:lnTo>
                  <a:lnTo>
                    <a:pt x="1626" y="7894"/>
                  </a:lnTo>
                  <a:lnTo>
                    <a:pt x="1581" y="7939"/>
                  </a:lnTo>
                  <a:lnTo>
                    <a:pt x="1537" y="7985"/>
                  </a:lnTo>
                  <a:lnTo>
                    <a:pt x="1492" y="8032"/>
                  </a:lnTo>
                  <a:lnTo>
                    <a:pt x="1448" y="8080"/>
                  </a:lnTo>
                  <a:lnTo>
                    <a:pt x="1404" y="8130"/>
                  </a:lnTo>
                  <a:lnTo>
                    <a:pt x="1361" y="8180"/>
                  </a:lnTo>
                  <a:lnTo>
                    <a:pt x="1317" y="8230"/>
                  </a:lnTo>
                  <a:lnTo>
                    <a:pt x="1274" y="8282"/>
                  </a:lnTo>
                  <a:lnTo>
                    <a:pt x="1232" y="8336"/>
                  </a:lnTo>
                  <a:lnTo>
                    <a:pt x="1189" y="8390"/>
                  </a:lnTo>
                  <a:lnTo>
                    <a:pt x="1148" y="8445"/>
                  </a:lnTo>
                  <a:lnTo>
                    <a:pt x="1105" y="8502"/>
                  </a:lnTo>
                  <a:lnTo>
                    <a:pt x="1064" y="8559"/>
                  </a:lnTo>
                  <a:lnTo>
                    <a:pt x="1023" y="8617"/>
                  </a:lnTo>
                  <a:lnTo>
                    <a:pt x="982" y="8677"/>
                  </a:lnTo>
                  <a:lnTo>
                    <a:pt x="941" y="8737"/>
                  </a:lnTo>
                  <a:lnTo>
                    <a:pt x="901" y="8799"/>
                  </a:lnTo>
                  <a:lnTo>
                    <a:pt x="861" y="8862"/>
                  </a:lnTo>
                  <a:lnTo>
                    <a:pt x="822" y="8926"/>
                  </a:lnTo>
                  <a:lnTo>
                    <a:pt x="782" y="8991"/>
                  </a:lnTo>
                  <a:lnTo>
                    <a:pt x="743" y="9058"/>
                  </a:lnTo>
                  <a:lnTo>
                    <a:pt x="705" y="9125"/>
                  </a:lnTo>
                  <a:lnTo>
                    <a:pt x="667" y="9193"/>
                  </a:lnTo>
                  <a:lnTo>
                    <a:pt x="629" y="9264"/>
                  </a:lnTo>
                  <a:lnTo>
                    <a:pt x="591" y="9334"/>
                  </a:lnTo>
                  <a:lnTo>
                    <a:pt x="554" y="9407"/>
                  </a:lnTo>
                  <a:lnTo>
                    <a:pt x="517" y="9480"/>
                  </a:lnTo>
                  <a:lnTo>
                    <a:pt x="481" y="9555"/>
                  </a:lnTo>
                  <a:lnTo>
                    <a:pt x="445" y="9632"/>
                  </a:lnTo>
                  <a:lnTo>
                    <a:pt x="408" y="9708"/>
                  </a:lnTo>
                  <a:lnTo>
                    <a:pt x="373" y="9788"/>
                  </a:lnTo>
                  <a:lnTo>
                    <a:pt x="338" y="9867"/>
                  </a:lnTo>
                  <a:lnTo>
                    <a:pt x="304" y="9949"/>
                  </a:lnTo>
                  <a:lnTo>
                    <a:pt x="270" y="10031"/>
                  </a:lnTo>
                  <a:lnTo>
                    <a:pt x="235" y="10116"/>
                  </a:lnTo>
                  <a:lnTo>
                    <a:pt x="202" y="10200"/>
                  </a:lnTo>
                  <a:lnTo>
                    <a:pt x="169" y="10287"/>
                  </a:lnTo>
                  <a:lnTo>
                    <a:pt x="136" y="10375"/>
                  </a:lnTo>
                  <a:lnTo>
                    <a:pt x="104" y="10465"/>
                  </a:lnTo>
                  <a:lnTo>
                    <a:pt x="71" y="10555"/>
                  </a:lnTo>
                  <a:lnTo>
                    <a:pt x="71" y="10555"/>
                  </a:lnTo>
                  <a:lnTo>
                    <a:pt x="75" y="10542"/>
                  </a:lnTo>
                  <a:lnTo>
                    <a:pt x="78" y="10528"/>
                  </a:lnTo>
                  <a:lnTo>
                    <a:pt x="81" y="10513"/>
                  </a:lnTo>
                  <a:lnTo>
                    <a:pt x="82" y="10497"/>
                  </a:lnTo>
                  <a:lnTo>
                    <a:pt x="83" y="10480"/>
                  </a:lnTo>
                  <a:lnTo>
                    <a:pt x="84" y="10463"/>
                  </a:lnTo>
                  <a:lnTo>
                    <a:pt x="83" y="10425"/>
                  </a:lnTo>
                  <a:lnTo>
                    <a:pt x="80" y="10386"/>
                  </a:lnTo>
                  <a:lnTo>
                    <a:pt x="75" y="10346"/>
                  </a:lnTo>
                  <a:lnTo>
                    <a:pt x="69" y="10304"/>
                  </a:lnTo>
                  <a:lnTo>
                    <a:pt x="63" y="10261"/>
                  </a:lnTo>
                  <a:lnTo>
                    <a:pt x="47" y="10176"/>
                  </a:lnTo>
                  <a:lnTo>
                    <a:pt x="32" y="10095"/>
                  </a:lnTo>
                  <a:lnTo>
                    <a:pt x="25" y="10057"/>
                  </a:lnTo>
                  <a:lnTo>
                    <a:pt x="20" y="10022"/>
                  </a:lnTo>
                  <a:lnTo>
                    <a:pt x="16" y="9990"/>
                  </a:lnTo>
                  <a:lnTo>
                    <a:pt x="13" y="9961"/>
                  </a:lnTo>
                  <a:lnTo>
                    <a:pt x="13" y="9961"/>
                  </a:lnTo>
                  <a:lnTo>
                    <a:pt x="8" y="9857"/>
                  </a:lnTo>
                  <a:lnTo>
                    <a:pt x="4" y="9754"/>
                  </a:lnTo>
                  <a:lnTo>
                    <a:pt x="2" y="9650"/>
                  </a:lnTo>
                  <a:lnTo>
                    <a:pt x="1" y="9546"/>
                  </a:lnTo>
                  <a:lnTo>
                    <a:pt x="0" y="9443"/>
                  </a:lnTo>
                  <a:lnTo>
                    <a:pt x="1" y="9339"/>
                  </a:lnTo>
                  <a:lnTo>
                    <a:pt x="3" y="9236"/>
                  </a:lnTo>
                  <a:lnTo>
                    <a:pt x="7" y="9132"/>
                  </a:lnTo>
                  <a:lnTo>
                    <a:pt x="11" y="9028"/>
                  </a:lnTo>
                  <a:lnTo>
                    <a:pt x="16" y="8924"/>
                  </a:lnTo>
                  <a:lnTo>
                    <a:pt x="23" y="8820"/>
                  </a:lnTo>
                  <a:lnTo>
                    <a:pt x="30" y="8718"/>
                  </a:lnTo>
                  <a:lnTo>
                    <a:pt x="38" y="8614"/>
                  </a:lnTo>
                  <a:lnTo>
                    <a:pt x="48" y="8511"/>
                  </a:lnTo>
                  <a:lnTo>
                    <a:pt x="58" y="8407"/>
                  </a:lnTo>
                  <a:lnTo>
                    <a:pt x="70" y="8305"/>
                  </a:lnTo>
                  <a:lnTo>
                    <a:pt x="70" y="8305"/>
                  </a:lnTo>
                  <a:lnTo>
                    <a:pt x="86" y="8172"/>
                  </a:lnTo>
                  <a:lnTo>
                    <a:pt x="105" y="8039"/>
                  </a:lnTo>
                  <a:lnTo>
                    <a:pt x="124" y="7906"/>
                  </a:lnTo>
                  <a:lnTo>
                    <a:pt x="146" y="7775"/>
                  </a:lnTo>
                  <a:lnTo>
                    <a:pt x="169" y="7642"/>
                  </a:lnTo>
                  <a:lnTo>
                    <a:pt x="194" y="7509"/>
                  </a:lnTo>
                  <a:lnTo>
                    <a:pt x="220" y="7376"/>
                  </a:lnTo>
                  <a:lnTo>
                    <a:pt x="248" y="7245"/>
                  </a:lnTo>
                  <a:lnTo>
                    <a:pt x="279" y="7112"/>
                  </a:lnTo>
                  <a:lnTo>
                    <a:pt x="310" y="6980"/>
                  </a:lnTo>
                  <a:lnTo>
                    <a:pt x="343" y="6848"/>
                  </a:lnTo>
                  <a:lnTo>
                    <a:pt x="378" y="6717"/>
                  </a:lnTo>
                  <a:lnTo>
                    <a:pt x="414" y="6585"/>
                  </a:lnTo>
                  <a:lnTo>
                    <a:pt x="454" y="6454"/>
                  </a:lnTo>
                  <a:lnTo>
                    <a:pt x="493" y="6324"/>
                  </a:lnTo>
                  <a:lnTo>
                    <a:pt x="534" y="6194"/>
                  </a:lnTo>
                  <a:lnTo>
                    <a:pt x="577" y="6063"/>
                  </a:lnTo>
                  <a:lnTo>
                    <a:pt x="623" y="5934"/>
                  </a:lnTo>
                  <a:lnTo>
                    <a:pt x="669" y="5805"/>
                  </a:lnTo>
                  <a:lnTo>
                    <a:pt x="717" y="5676"/>
                  </a:lnTo>
                  <a:lnTo>
                    <a:pt x="766" y="5548"/>
                  </a:lnTo>
                  <a:lnTo>
                    <a:pt x="818" y="5421"/>
                  </a:lnTo>
                  <a:lnTo>
                    <a:pt x="870" y="5294"/>
                  </a:lnTo>
                  <a:lnTo>
                    <a:pt x="924" y="5168"/>
                  </a:lnTo>
                  <a:lnTo>
                    <a:pt x="981" y="5042"/>
                  </a:lnTo>
                  <a:lnTo>
                    <a:pt x="1038" y="4918"/>
                  </a:lnTo>
                  <a:lnTo>
                    <a:pt x="1097" y="4793"/>
                  </a:lnTo>
                  <a:lnTo>
                    <a:pt x="1158" y="4669"/>
                  </a:lnTo>
                  <a:lnTo>
                    <a:pt x="1220" y="4547"/>
                  </a:lnTo>
                  <a:lnTo>
                    <a:pt x="1283" y="4425"/>
                  </a:lnTo>
                  <a:lnTo>
                    <a:pt x="1349" y="4303"/>
                  </a:lnTo>
                  <a:lnTo>
                    <a:pt x="1416" y="4184"/>
                  </a:lnTo>
                  <a:lnTo>
                    <a:pt x="1483" y="4064"/>
                  </a:lnTo>
                  <a:lnTo>
                    <a:pt x="1554" y="3945"/>
                  </a:lnTo>
                  <a:lnTo>
                    <a:pt x="1625" y="3828"/>
                  </a:lnTo>
                  <a:lnTo>
                    <a:pt x="1698" y="3712"/>
                  </a:lnTo>
                  <a:lnTo>
                    <a:pt x="1772" y="3596"/>
                  </a:lnTo>
                  <a:lnTo>
                    <a:pt x="1848" y="3482"/>
                  </a:lnTo>
                  <a:lnTo>
                    <a:pt x="1925" y="3368"/>
                  </a:lnTo>
                  <a:lnTo>
                    <a:pt x="2003" y="3256"/>
                  </a:lnTo>
                  <a:lnTo>
                    <a:pt x="2084" y="3145"/>
                  </a:lnTo>
                  <a:lnTo>
                    <a:pt x="2165" y="3035"/>
                  </a:lnTo>
                  <a:lnTo>
                    <a:pt x="2248" y="2926"/>
                  </a:lnTo>
                  <a:lnTo>
                    <a:pt x="2332" y="2819"/>
                  </a:lnTo>
                  <a:lnTo>
                    <a:pt x="2419" y="2712"/>
                  </a:lnTo>
                  <a:lnTo>
                    <a:pt x="2506" y="2607"/>
                  </a:lnTo>
                  <a:lnTo>
                    <a:pt x="2595" y="2503"/>
                  </a:lnTo>
                  <a:lnTo>
                    <a:pt x="2685" y="2402"/>
                  </a:lnTo>
                  <a:lnTo>
                    <a:pt x="2777" y="2300"/>
                  </a:lnTo>
                  <a:lnTo>
                    <a:pt x="2869" y="2201"/>
                  </a:lnTo>
                  <a:lnTo>
                    <a:pt x="2964" y="2103"/>
                  </a:lnTo>
                  <a:lnTo>
                    <a:pt x="3059" y="2007"/>
                  </a:lnTo>
                  <a:lnTo>
                    <a:pt x="3157" y="1911"/>
                  </a:lnTo>
                  <a:lnTo>
                    <a:pt x="3254" y="1817"/>
                  </a:lnTo>
                  <a:lnTo>
                    <a:pt x="3355" y="1726"/>
                  </a:lnTo>
                  <a:lnTo>
                    <a:pt x="3456" y="1635"/>
                  </a:lnTo>
                  <a:lnTo>
                    <a:pt x="3558" y="1546"/>
                  </a:lnTo>
                  <a:lnTo>
                    <a:pt x="3663" y="1459"/>
                  </a:lnTo>
                  <a:lnTo>
                    <a:pt x="3767" y="1374"/>
                  </a:lnTo>
                  <a:lnTo>
                    <a:pt x="3874" y="1291"/>
                  </a:lnTo>
                  <a:lnTo>
                    <a:pt x="3982" y="1208"/>
                  </a:lnTo>
                  <a:lnTo>
                    <a:pt x="4091" y="1129"/>
                  </a:lnTo>
                  <a:lnTo>
                    <a:pt x="4202" y="1050"/>
                  </a:lnTo>
                  <a:lnTo>
                    <a:pt x="4314" y="974"/>
                  </a:lnTo>
                  <a:lnTo>
                    <a:pt x="4314" y="974"/>
                  </a:lnTo>
                  <a:lnTo>
                    <a:pt x="4370" y="936"/>
                  </a:lnTo>
                  <a:lnTo>
                    <a:pt x="4427" y="899"/>
                  </a:lnTo>
                  <a:lnTo>
                    <a:pt x="4484" y="862"/>
                  </a:lnTo>
                  <a:lnTo>
                    <a:pt x="4542" y="827"/>
                  </a:lnTo>
                  <a:lnTo>
                    <a:pt x="4600" y="792"/>
                  </a:lnTo>
                  <a:lnTo>
                    <a:pt x="4658" y="758"/>
                  </a:lnTo>
                  <a:lnTo>
                    <a:pt x="4717" y="723"/>
                  </a:lnTo>
                  <a:lnTo>
                    <a:pt x="4775" y="691"/>
                  </a:lnTo>
                  <a:lnTo>
                    <a:pt x="4834" y="658"/>
                  </a:lnTo>
                  <a:lnTo>
                    <a:pt x="4895" y="627"/>
                  </a:lnTo>
                  <a:lnTo>
                    <a:pt x="4954" y="596"/>
                  </a:lnTo>
                  <a:lnTo>
                    <a:pt x="5015" y="566"/>
                  </a:lnTo>
                  <a:lnTo>
                    <a:pt x="5075" y="536"/>
                  </a:lnTo>
                  <a:lnTo>
                    <a:pt x="5135" y="507"/>
                  </a:lnTo>
                  <a:lnTo>
                    <a:pt x="5197" y="479"/>
                  </a:lnTo>
                  <a:lnTo>
                    <a:pt x="5258" y="452"/>
                  </a:lnTo>
                  <a:lnTo>
                    <a:pt x="5319" y="425"/>
                  </a:lnTo>
                  <a:lnTo>
                    <a:pt x="5381" y="399"/>
                  </a:lnTo>
                  <a:lnTo>
                    <a:pt x="5443" y="373"/>
                  </a:lnTo>
                  <a:lnTo>
                    <a:pt x="5505" y="349"/>
                  </a:lnTo>
                  <a:lnTo>
                    <a:pt x="5568" y="325"/>
                  </a:lnTo>
                  <a:lnTo>
                    <a:pt x="5630" y="302"/>
                  </a:lnTo>
                  <a:lnTo>
                    <a:pt x="5693" y="280"/>
                  </a:lnTo>
                  <a:lnTo>
                    <a:pt x="5757" y="259"/>
                  </a:lnTo>
                  <a:lnTo>
                    <a:pt x="5820" y="239"/>
                  </a:lnTo>
                  <a:lnTo>
                    <a:pt x="5883" y="219"/>
                  </a:lnTo>
                  <a:lnTo>
                    <a:pt x="5948" y="199"/>
                  </a:lnTo>
                  <a:lnTo>
                    <a:pt x="6011" y="181"/>
                  </a:lnTo>
                  <a:lnTo>
                    <a:pt x="6076" y="164"/>
                  </a:lnTo>
                  <a:lnTo>
                    <a:pt x="6140" y="148"/>
                  </a:lnTo>
                  <a:lnTo>
                    <a:pt x="6204" y="132"/>
                  </a:lnTo>
                  <a:lnTo>
                    <a:pt x="6270" y="117"/>
                  </a:lnTo>
                  <a:lnTo>
                    <a:pt x="6334" y="103"/>
                  </a:lnTo>
                  <a:lnTo>
                    <a:pt x="6399" y="90"/>
                  </a:lnTo>
                  <a:lnTo>
                    <a:pt x="6465" y="78"/>
                  </a:lnTo>
                  <a:lnTo>
                    <a:pt x="6530" y="67"/>
                  </a:lnTo>
                  <a:lnTo>
                    <a:pt x="6595" y="56"/>
                  </a:lnTo>
                  <a:lnTo>
                    <a:pt x="6661" y="47"/>
                  </a:lnTo>
                  <a:lnTo>
                    <a:pt x="6726" y="38"/>
                  </a:lnTo>
                  <a:lnTo>
                    <a:pt x="6793" y="30"/>
                  </a:lnTo>
                  <a:lnTo>
                    <a:pt x="6858" y="24"/>
                  </a:lnTo>
                  <a:lnTo>
                    <a:pt x="6924" y="17"/>
                  </a:lnTo>
                  <a:lnTo>
                    <a:pt x="6991" y="12"/>
                  </a:lnTo>
                  <a:lnTo>
                    <a:pt x="7057" y="8"/>
                  </a:lnTo>
                  <a:lnTo>
                    <a:pt x="7123" y="4"/>
                  </a:lnTo>
                  <a:lnTo>
                    <a:pt x="7190" y="2"/>
                  </a:lnTo>
                  <a:lnTo>
                    <a:pt x="7256" y="1"/>
                  </a:lnTo>
                  <a:lnTo>
                    <a:pt x="7324" y="0"/>
                  </a:lnTo>
                  <a:lnTo>
                    <a:pt x="7390" y="1"/>
                  </a:lnTo>
                  <a:lnTo>
                    <a:pt x="7456" y="3"/>
                  </a:lnTo>
                  <a:lnTo>
                    <a:pt x="7524" y="5"/>
                  </a:lnTo>
                  <a:lnTo>
                    <a:pt x="7590" y="9"/>
                  </a:lnTo>
                  <a:lnTo>
                    <a:pt x="7658" y="13"/>
                  </a:lnTo>
                  <a:lnTo>
                    <a:pt x="7724" y="19"/>
                  </a:lnTo>
                  <a:lnTo>
                    <a:pt x="7791" y="26"/>
                  </a:lnTo>
                  <a:lnTo>
                    <a:pt x="7859" y="34"/>
                  </a:lnTo>
                  <a:lnTo>
                    <a:pt x="7925" y="43"/>
                  </a:lnTo>
                  <a:lnTo>
                    <a:pt x="7992" y="52"/>
                  </a:lnTo>
                  <a:lnTo>
                    <a:pt x="8060" y="63"/>
                  </a:lnTo>
                  <a:lnTo>
                    <a:pt x="8127" y="75"/>
                  </a:lnTo>
                  <a:lnTo>
                    <a:pt x="8194" y="87"/>
                  </a:lnTo>
                  <a:lnTo>
                    <a:pt x="8261" y="101"/>
                  </a:lnTo>
                  <a:lnTo>
                    <a:pt x="8328" y="116"/>
                  </a:lnTo>
                  <a:lnTo>
                    <a:pt x="8395" y="132"/>
                  </a:lnTo>
                  <a:lnTo>
                    <a:pt x="8395" y="132"/>
                  </a:lnTo>
                  <a:lnTo>
                    <a:pt x="8444" y="144"/>
                  </a:lnTo>
                  <a:lnTo>
                    <a:pt x="8492" y="157"/>
                  </a:lnTo>
                  <a:lnTo>
                    <a:pt x="8541" y="171"/>
                  </a:lnTo>
                  <a:lnTo>
                    <a:pt x="8589" y="185"/>
                  </a:lnTo>
                  <a:lnTo>
                    <a:pt x="8637" y="199"/>
                  </a:lnTo>
                  <a:lnTo>
                    <a:pt x="8684" y="216"/>
                  </a:lnTo>
                  <a:lnTo>
                    <a:pt x="8732" y="231"/>
                  </a:lnTo>
                  <a:lnTo>
                    <a:pt x="8779" y="248"/>
                  </a:lnTo>
                  <a:lnTo>
                    <a:pt x="8872" y="282"/>
                  </a:lnTo>
                  <a:lnTo>
                    <a:pt x="8964" y="318"/>
                  </a:lnTo>
                  <a:lnTo>
                    <a:pt x="9055" y="357"/>
                  </a:lnTo>
                  <a:lnTo>
                    <a:pt x="9146" y="398"/>
                  </a:lnTo>
                  <a:lnTo>
                    <a:pt x="9234" y="440"/>
                  </a:lnTo>
                  <a:lnTo>
                    <a:pt x="9323" y="485"/>
                  </a:lnTo>
                  <a:lnTo>
                    <a:pt x="9409" y="531"/>
                  </a:lnTo>
                  <a:lnTo>
                    <a:pt x="9496" y="579"/>
                  </a:lnTo>
                  <a:lnTo>
                    <a:pt x="9580" y="629"/>
                  </a:lnTo>
                  <a:lnTo>
                    <a:pt x="9665" y="680"/>
                  </a:lnTo>
                  <a:lnTo>
                    <a:pt x="9748" y="733"/>
                  </a:lnTo>
                  <a:lnTo>
                    <a:pt x="9831" y="788"/>
                  </a:lnTo>
                  <a:lnTo>
                    <a:pt x="9912" y="843"/>
                  </a:lnTo>
                  <a:lnTo>
                    <a:pt x="9993" y="901"/>
                  </a:lnTo>
                  <a:lnTo>
                    <a:pt x="10072" y="960"/>
                  </a:lnTo>
                  <a:lnTo>
                    <a:pt x="10151" y="1020"/>
                  </a:lnTo>
                  <a:lnTo>
                    <a:pt x="10229" y="1081"/>
                  </a:lnTo>
                  <a:lnTo>
                    <a:pt x="10306" y="1144"/>
                  </a:lnTo>
                  <a:lnTo>
                    <a:pt x="10382" y="1207"/>
                  </a:lnTo>
                  <a:lnTo>
                    <a:pt x="10457" y="1272"/>
                  </a:lnTo>
                  <a:lnTo>
                    <a:pt x="10532" y="1338"/>
                  </a:lnTo>
                  <a:lnTo>
                    <a:pt x="10606" y="1404"/>
                  </a:lnTo>
                  <a:lnTo>
                    <a:pt x="10680" y="1473"/>
                  </a:lnTo>
                  <a:lnTo>
                    <a:pt x="10752" y="1541"/>
                  </a:lnTo>
                  <a:lnTo>
                    <a:pt x="10824" y="1610"/>
                  </a:lnTo>
                  <a:lnTo>
                    <a:pt x="10895" y="1680"/>
                  </a:lnTo>
                  <a:lnTo>
                    <a:pt x="10964" y="1751"/>
                  </a:lnTo>
                  <a:lnTo>
                    <a:pt x="11035" y="1823"/>
                  </a:lnTo>
                  <a:lnTo>
                    <a:pt x="11035" y="1823"/>
                  </a:lnTo>
                  <a:close/>
                </a:path>
              </a:pathLst>
            </a:custGeom>
            <a:solidFill>
              <a:srgbClr val="336699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3838953" y="2204864"/>
              <a:ext cx="2143801" cy="1446513"/>
            </a:xfrm>
            <a:custGeom>
              <a:avLst/>
              <a:gdLst>
                <a:gd name="T0" fmla="*/ 11854 w 12590"/>
                <a:gd name="T1" fmla="*/ 8438 h 8493"/>
                <a:gd name="T2" fmla="*/ 11822 w 12590"/>
                <a:gd name="T3" fmla="*/ 8286 h 8493"/>
                <a:gd name="T4" fmla="*/ 11726 w 12590"/>
                <a:gd name="T5" fmla="*/ 8123 h 8493"/>
                <a:gd name="T6" fmla="*/ 11511 w 12590"/>
                <a:gd name="T7" fmla="*/ 7890 h 8493"/>
                <a:gd name="T8" fmla="*/ 11382 w 12590"/>
                <a:gd name="T9" fmla="*/ 7808 h 8493"/>
                <a:gd name="T10" fmla="*/ 11085 w 12590"/>
                <a:gd name="T11" fmla="*/ 7707 h 8493"/>
                <a:gd name="T12" fmla="*/ 10741 w 12590"/>
                <a:gd name="T13" fmla="*/ 7675 h 8493"/>
                <a:gd name="T14" fmla="*/ 10143 w 12590"/>
                <a:gd name="T15" fmla="*/ 7707 h 8493"/>
                <a:gd name="T16" fmla="*/ 9812 w 12590"/>
                <a:gd name="T17" fmla="*/ 7718 h 8493"/>
                <a:gd name="T18" fmla="*/ 9477 w 12590"/>
                <a:gd name="T19" fmla="*/ 7694 h 8493"/>
                <a:gd name="T20" fmla="*/ 8907 w 12590"/>
                <a:gd name="T21" fmla="*/ 7583 h 8493"/>
                <a:gd name="T22" fmla="*/ 8357 w 12590"/>
                <a:gd name="T23" fmla="*/ 7408 h 8493"/>
                <a:gd name="T24" fmla="*/ 7730 w 12590"/>
                <a:gd name="T25" fmla="*/ 7115 h 8493"/>
                <a:gd name="T26" fmla="*/ 7159 w 12590"/>
                <a:gd name="T27" fmla="*/ 6729 h 8493"/>
                <a:gd name="T28" fmla="*/ 6692 w 12590"/>
                <a:gd name="T29" fmla="*/ 6295 h 8493"/>
                <a:gd name="T30" fmla="*/ 6471 w 12590"/>
                <a:gd name="T31" fmla="*/ 6032 h 8493"/>
                <a:gd name="T32" fmla="*/ 6274 w 12590"/>
                <a:gd name="T33" fmla="*/ 5748 h 8493"/>
                <a:gd name="T34" fmla="*/ 6102 w 12590"/>
                <a:gd name="T35" fmla="*/ 5445 h 8493"/>
                <a:gd name="T36" fmla="*/ 5537 w 12590"/>
                <a:gd name="T37" fmla="*/ 4330 h 8493"/>
                <a:gd name="T38" fmla="*/ 5150 w 12590"/>
                <a:gd name="T39" fmla="*/ 3643 h 8493"/>
                <a:gd name="T40" fmla="*/ 4709 w 12590"/>
                <a:gd name="T41" fmla="*/ 2996 h 8493"/>
                <a:gd name="T42" fmla="*/ 4308 w 12590"/>
                <a:gd name="T43" fmla="*/ 2528 h 8493"/>
                <a:gd name="T44" fmla="*/ 4019 w 12590"/>
                <a:gd name="T45" fmla="*/ 2253 h 8493"/>
                <a:gd name="T46" fmla="*/ 3702 w 12590"/>
                <a:gd name="T47" fmla="*/ 1999 h 8493"/>
                <a:gd name="T48" fmla="*/ 3352 w 12590"/>
                <a:gd name="T49" fmla="*/ 1768 h 8493"/>
                <a:gd name="T50" fmla="*/ 2966 w 12590"/>
                <a:gd name="T51" fmla="*/ 1562 h 8493"/>
                <a:gd name="T52" fmla="*/ 2541 w 12590"/>
                <a:gd name="T53" fmla="*/ 1385 h 8493"/>
                <a:gd name="T54" fmla="*/ 2073 w 12590"/>
                <a:gd name="T55" fmla="*/ 1237 h 8493"/>
                <a:gd name="T56" fmla="*/ 1559 w 12590"/>
                <a:gd name="T57" fmla="*/ 1121 h 8493"/>
                <a:gd name="T58" fmla="*/ 995 w 12590"/>
                <a:gd name="T59" fmla="*/ 1041 h 8493"/>
                <a:gd name="T60" fmla="*/ 378 w 12590"/>
                <a:gd name="T61" fmla="*/ 998 h 8493"/>
                <a:gd name="T62" fmla="*/ 28 w 12590"/>
                <a:gd name="T63" fmla="*/ 988 h 8493"/>
                <a:gd name="T64" fmla="*/ 199 w 12590"/>
                <a:gd name="T65" fmla="*/ 926 h 8493"/>
                <a:gd name="T66" fmla="*/ 516 w 12590"/>
                <a:gd name="T67" fmla="*/ 753 h 8493"/>
                <a:gd name="T68" fmla="*/ 1028 w 12590"/>
                <a:gd name="T69" fmla="*/ 560 h 8493"/>
                <a:gd name="T70" fmla="*/ 1724 w 12590"/>
                <a:gd name="T71" fmla="*/ 351 h 8493"/>
                <a:gd name="T72" fmla="*/ 2389 w 12590"/>
                <a:gd name="T73" fmla="*/ 199 h 8493"/>
                <a:gd name="T74" fmla="*/ 3322 w 12590"/>
                <a:gd name="T75" fmla="*/ 60 h 8493"/>
                <a:gd name="T76" fmla="*/ 4274 w 12590"/>
                <a:gd name="T77" fmla="*/ 2 h 8493"/>
                <a:gd name="T78" fmla="*/ 5234 w 12590"/>
                <a:gd name="T79" fmla="*/ 25 h 8493"/>
                <a:gd name="T80" fmla="*/ 6190 w 12590"/>
                <a:gd name="T81" fmla="*/ 132 h 8493"/>
                <a:gd name="T82" fmla="*/ 7134 w 12590"/>
                <a:gd name="T83" fmla="*/ 322 h 8493"/>
                <a:gd name="T84" fmla="*/ 8052 w 12590"/>
                <a:gd name="T85" fmla="*/ 597 h 8493"/>
                <a:gd name="T86" fmla="*/ 8935 w 12590"/>
                <a:gd name="T87" fmla="*/ 959 h 8493"/>
                <a:gd name="T88" fmla="*/ 9771 w 12590"/>
                <a:gd name="T89" fmla="*/ 1409 h 8493"/>
                <a:gd name="T90" fmla="*/ 10443 w 12590"/>
                <a:gd name="T91" fmla="*/ 1865 h 8493"/>
                <a:gd name="T92" fmla="*/ 10811 w 12590"/>
                <a:gd name="T93" fmla="*/ 2165 h 8493"/>
                <a:gd name="T94" fmla="*/ 11152 w 12590"/>
                <a:gd name="T95" fmla="*/ 2490 h 8493"/>
                <a:gd name="T96" fmla="*/ 11466 w 12590"/>
                <a:gd name="T97" fmla="*/ 2839 h 8493"/>
                <a:gd name="T98" fmla="*/ 11747 w 12590"/>
                <a:gd name="T99" fmla="*/ 3211 h 8493"/>
                <a:gd name="T100" fmla="*/ 11993 w 12590"/>
                <a:gd name="T101" fmla="*/ 3605 h 8493"/>
                <a:gd name="T102" fmla="*/ 12201 w 12590"/>
                <a:gd name="T103" fmla="*/ 4019 h 8493"/>
                <a:gd name="T104" fmla="*/ 12368 w 12590"/>
                <a:gd name="T105" fmla="*/ 4455 h 8493"/>
                <a:gd name="T106" fmla="*/ 12491 w 12590"/>
                <a:gd name="T107" fmla="*/ 4907 h 8493"/>
                <a:gd name="T108" fmla="*/ 12566 w 12590"/>
                <a:gd name="T109" fmla="*/ 5378 h 8493"/>
                <a:gd name="T110" fmla="*/ 12589 w 12590"/>
                <a:gd name="T111" fmla="*/ 5698 h 8493"/>
                <a:gd name="T112" fmla="*/ 12567 w 12590"/>
                <a:gd name="T113" fmla="*/ 6243 h 8493"/>
                <a:gd name="T114" fmla="*/ 12448 w 12590"/>
                <a:gd name="T115" fmla="*/ 6922 h 8493"/>
                <a:gd name="T116" fmla="*/ 12243 w 12590"/>
                <a:gd name="T117" fmla="*/ 7583 h 8493"/>
                <a:gd name="T118" fmla="*/ 11971 w 12590"/>
                <a:gd name="T119" fmla="*/ 8225 h 8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590" h="8493">
                  <a:moveTo>
                    <a:pt x="11839" y="8493"/>
                  </a:moveTo>
                  <a:lnTo>
                    <a:pt x="11839" y="8493"/>
                  </a:lnTo>
                  <a:lnTo>
                    <a:pt x="11843" y="8485"/>
                  </a:lnTo>
                  <a:lnTo>
                    <a:pt x="11846" y="8476"/>
                  </a:lnTo>
                  <a:lnTo>
                    <a:pt x="11849" y="8467"/>
                  </a:lnTo>
                  <a:lnTo>
                    <a:pt x="11851" y="8458"/>
                  </a:lnTo>
                  <a:lnTo>
                    <a:pt x="11854" y="8438"/>
                  </a:lnTo>
                  <a:lnTo>
                    <a:pt x="11855" y="8418"/>
                  </a:lnTo>
                  <a:lnTo>
                    <a:pt x="11854" y="8398"/>
                  </a:lnTo>
                  <a:lnTo>
                    <a:pt x="11851" y="8376"/>
                  </a:lnTo>
                  <a:lnTo>
                    <a:pt x="11846" y="8354"/>
                  </a:lnTo>
                  <a:lnTo>
                    <a:pt x="11839" y="8331"/>
                  </a:lnTo>
                  <a:lnTo>
                    <a:pt x="11831" y="8309"/>
                  </a:lnTo>
                  <a:lnTo>
                    <a:pt x="11822" y="8286"/>
                  </a:lnTo>
                  <a:lnTo>
                    <a:pt x="11811" y="8262"/>
                  </a:lnTo>
                  <a:lnTo>
                    <a:pt x="11799" y="8239"/>
                  </a:lnTo>
                  <a:lnTo>
                    <a:pt x="11786" y="8216"/>
                  </a:lnTo>
                  <a:lnTo>
                    <a:pt x="11772" y="8192"/>
                  </a:lnTo>
                  <a:lnTo>
                    <a:pt x="11757" y="8168"/>
                  </a:lnTo>
                  <a:lnTo>
                    <a:pt x="11742" y="8145"/>
                  </a:lnTo>
                  <a:lnTo>
                    <a:pt x="11726" y="8123"/>
                  </a:lnTo>
                  <a:lnTo>
                    <a:pt x="11709" y="8100"/>
                  </a:lnTo>
                  <a:lnTo>
                    <a:pt x="11674" y="8057"/>
                  </a:lnTo>
                  <a:lnTo>
                    <a:pt x="11639" y="8016"/>
                  </a:lnTo>
                  <a:lnTo>
                    <a:pt x="11605" y="7978"/>
                  </a:lnTo>
                  <a:lnTo>
                    <a:pt x="11571" y="7944"/>
                  </a:lnTo>
                  <a:lnTo>
                    <a:pt x="11540" y="7915"/>
                  </a:lnTo>
                  <a:lnTo>
                    <a:pt x="11511" y="7890"/>
                  </a:lnTo>
                  <a:lnTo>
                    <a:pt x="11487" y="7872"/>
                  </a:lnTo>
                  <a:lnTo>
                    <a:pt x="11487" y="7872"/>
                  </a:lnTo>
                  <a:lnTo>
                    <a:pt x="11467" y="7858"/>
                  </a:lnTo>
                  <a:lnTo>
                    <a:pt x="11446" y="7845"/>
                  </a:lnTo>
                  <a:lnTo>
                    <a:pt x="11425" y="7832"/>
                  </a:lnTo>
                  <a:lnTo>
                    <a:pt x="11404" y="7819"/>
                  </a:lnTo>
                  <a:lnTo>
                    <a:pt x="11382" y="7808"/>
                  </a:lnTo>
                  <a:lnTo>
                    <a:pt x="11361" y="7797"/>
                  </a:lnTo>
                  <a:lnTo>
                    <a:pt x="11316" y="7777"/>
                  </a:lnTo>
                  <a:lnTo>
                    <a:pt x="11271" y="7759"/>
                  </a:lnTo>
                  <a:lnTo>
                    <a:pt x="11226" y="7743"/>
                  </a:lnTo>
                  <a:lnTo>
                    <a:pt x="11180" y="7729"/>
                  </a:lnTo>
                  <a:lnTo>
                    <a:pt x="11132" y="7717"/>
                  </a:lnTo>
                  <a:lnTo>
                    <a:pt x="11085" y="7707"/>
                  </a:lnTo>
                  <a:lnTo>
                    <a:pt x="11038" y="7698"/>
                  </a:lnTo>
                  <a:lnTo>
                    <a:pt x="10988" y="7691"/>
                  </a:lnTo>
                  <a:lnTo>
                    <a:pt x="10940" y="7685"/>
                  </a:lnTo>
                  <a:lnTo>
                    <a:pt x="10891" y="7681"/>
                  </a:lnTo>
                  <a:lnTo>
                    <a:pt x="10842" y="7678"/>
                  </a:lnTo>
                  <a:lnTo>
                    <a:pt x="10791" y="7676"/>
                  </a:lnTo>
                  <a:lnTo>
                    <a:pt x="10741" y="7675"/>
                  </a:lnTo>
                  <a:lnTo>
                    <a:pt x="10691" y="7675"/>
                  </a:lnTo>
                  <a:lnTo>
                    <a:pt x="10641" y="7676"/>
                  </a:lnTo>
                  <a:lnTo>
                    <a:pt x="10590" y="7678"/>
                  </a:lnTo>
                  <a:lnTo>
                    <a:pt x="10540" y="7680"/>
                  </a:lnTo>
                  <a:lnTo>
                    <a:pt x="10439" y="7686"/>
                  </a:lnTo>
                  <a:lnTo>
                    <a:pt x="10340" y="7693"/>
                  </a:lnTo>
                  <a:lnTo>
                    <a:pt x="10143" y="7707"/>
                  </a:lnTo>
                  <a:lnTo>
                    <a:pt x="10047" y="7713"/>
                  </a:lnTo>
                  <a:lnTo>
                    <a:pt x="10000" y="7716"/>
                  </a:lnTo>
                  <a:lnTo>
                    <a:pt x="9954" y="7718"/>
                  </a:lnTo>
                  <a:lnTo>
                    <a:pt x="9954" y="7718"/>
                  </a:lnTo>
                  <a:lnTo>
                    <a:pt x="9906" y="7719"/>
                  </a:lnTo>
                  <a:lnTo>
                    <a:pt x="9859" y="7719"/>
                  </a:lnTo>
                  <a:lnTo>
                    <a:pt x="9812" y="7718"/>
                  </a:lnTo>
                  <a:lnTo>
                    <a:pt x="9764" y="7717"/>
                  </a:lnTo>
                  <a:lnTo>
                    <a:pt x="9716" y="7715"/>
                  </a:lnTo>
                  <a:lnTo>
                    <a:pt x="9668" y="7712"/>
                  </a:lnTo>
                  <a:lnTo>
                    <a:pt x="9621" y="7709"/>
                  </a:lnTo>
                  <a:lnTo>
                    <a:pt x="9572" y="7705"/>
                  </a:lnTo>
                  <a:lnTo>
                    <a:pt x="9525" y="7700"/>
                  </a:lnTo>
                  <a:lnTo>
                    <a:pt x="9477" y="7694"/>
                  </a:lnTo>
                  <a:lnTo>
                    <a:pt x="9430" y="7688"/>
                  </a:lnTo>
                  <a:lnTo>
                    <a:pt x="9381" y="7682"/>
                  </a:lnTo>
                  <a:lnTo>
                    <a:pt x="9286" y="7667"/>
                  </a:lnTo>
                  <a:lnTo>
                    <a:pt x="9190" y="7648"/>
                  </a:lnTo>
                  <a:lnTo>
                    <a:pt x="9096" y="7628"/>
                  </a:lnTo>
                  <a:lnTo>
                    <a:pt x="9001" y="7607"/>
                  </a:lnTo>
                  <a:lnTo>
                    <a:pt x="8907" y="7583"/>
                  </a:lnTo>
                  <a:lnTo>
                    <a:pt x="8814" y="7558"/>
                  </a:lnTo>
                  <a:lnTo>
                    <a:pt x="8722" y="7531"/>
                  </a:lnTo>
                  <a:lnTo>
                    <a:pt x="8630" y="7503"/>
                  </a:lnTo>
                  <a:lnTo>
                    <a:pt x="8540" y="7474"/>
                  </a:lnTo>
                  <a:lnTo>
                    <a:pt x="8450" y="7442"/>
                  </a:lnTo>
                  <a:lnTo>
                    <a:pt x="8450" y="7442"/>
                  </a:lnTo>
                  <a:lnTo>
                    <a:pt x="8357" y="7408"/>
                  </a:lnTo>
                  <a:lnTo>
                    <a:pt x="8264" y="7372"/>
                  </a:lnTo>
                  <a:lnTo>
                    <a:pt x="8172" y="7334"/>
                  </a:lnTo>
                  <a:lnTo>
                    <a:pt x="8082" y="7294"/>
                  </a:lnTo>
                  <a:lnTo>
                    <a:pt x="7992" y="7252"/>
                  </a:lnTo>
                  <a:lnTo>
                    <a:pt x="7904" y="7208"/>
                  </a:lnTo>
                  <a:lnTo>
                    <a:pt x="7816" y="7163"/>
                  </a:lnTo>
                  <a:lnTo>
                    <a:pt x="7730" y="7115"/>
                  </a:lnTo>
                  <a:lnTo>
                    <a:pt x="7644" y="7065"/>
                  </a:lnTo>
                  <a:lnTo>
                    <a:pt x="7560" y="7014"/>
                  </a:lnTo>
                  <a:lnTo>
                    <a:pt x="7478" y="6961"/>
                  </a:lnTo>
                  <a:lnTo>
                    <a:pt x="7396" y="6905"/>
                  </a:lnTo>
                  <a:lnTo>
                    <a:pt x="7316" y="6849"/>
                  </a:lnTo>
                  <a:lnTo>
                    <a:pt x="7236" y="6791"/>
                  </a:lnTo>
                  <a:lnTo>
                    <a:pt x="7159" y="6729"/>
                  </a:lnTo>
                  <a:lnTo>
                    <a:pt x="7082" y="6668"/>
                  </a:lnTo>
                  <a:lnTo>
                    <a:pt x="7008" y="6604"/>
                  </a:lnTo>
                  <a:lnTo>
                    <a:pt x="6935" y="6538"/>
                  </a:lnTo>
                  <a:lnTo>
                    <a:pt x="6863" y="6471"/>
                  </a:lnTo>
                  <a:lnTo>
                    <a:pt x="6794" y="6402"/>
                  </a:lnTo>
                  <a:lnTo>
                    <a:pt x="6725" y="6331"/>
                  </a:lnTo>
                  <a:lnTo>
                    <a:pt x="6692" y="6295"/>
                  </a:lnTo>
                  <a:lnTo>
                    <a:pt x="6659" y="6259"/>
                  </a:lnTo>
                  <a:lnTo>
                    <a:pt x="6627" y="6222"/>
                  </a:lnTo>
                  <a:lnTo>
                    <a:pt x="6595" y="6184"/>
                  </a:lnTo>
                  <a:lnTo>
                    <a:pt x="6563" y="6147"/>
                  </a:lnTo>
                  <a:lnTo>
                    <a:pt x="6532" y="6109"/>
                  </a:lnTo>
                  <a:lnTo>
                    <a:pt x="6501" y="6070"/>
                  </a:lnTo>
                  <a:lnTo>
                    <a:pt x="6471" y="6032"/>
                  </a:lnTo>
                  <a:lnTo>
                    <a:pt x="6442" y="5992"/>
                  </a:lnTo>
                  <a:lnTo>
                    <a:pt x="6412" y="5952"/>
                  </a:lnTo>
                  <a:lnTo>
                    <a:pt x="6383" y="5912"/>
                  </a:lnTo>
                  <a:lnTo>
                    <a:pt x="6355" y="5872"/>
                  </a:lnTo>
                  <a:lnTo>
                    <a:pt x="6327" y="5830"/>
                  </a:lnTo>
                  <a:lnTo>
                    <a:pt x="6300" y="5789"/>
                  </a:lnTo>
                  <a:lnTo>
                    <a:pt x="6274" y="5748"/>
                  </a:lnTo>
                  <a:lnTo>
                    <a:pt x="6248" y="5706"/>
                  </a:lnTo>
                  <a:lnTo>
                    <a:pt x="6221" y="5663"/>
                  </a:lnTo>
                  <a:lnTo>
                    <a:pt x="6196" y="5620"/>
                  </a:lnTo>
                  <a:lnTo>
                    <a:pt x="6172" y="5577"/>
                  </a:lnTo>
                  <a:lnTo>
                    <a:pt x="6148" y="5534"/>
                  </a:lnTo>
                  <a:lnTo>
                    <a:pt x="6124" y="5489"/>
                  </a:lnTo>
                  <a:lnTo>
                    <a:pt x="6102" y="5445"/>
                  </a:lnTo>
                  <a:lnTo>
                    <a:pt x="6102" y="5445"/>
                  </a:lnTo>
                  <a:lnTo>
                    <a:pt x="5999" y="5242"/>
                  </a:lnTo>
                  <a:lnTo>
                    <a:pt x="5897" y="5038"/>
                  </a:lnTo>
                  <a:lnTo>
                    <a:pt x="5795" y="4835"/>
                  </a:lnTo>
                  <a:lnTo>
                    <a:pt x="5692" y="4632"/>
                  </a:lnTo>
                  <a:lnTo>
                    <a:pt x="5589" y="4431"/>
                  </a:lnTo>
                  <a:lnTo>
                    <a:pt x="5537" y="4330"/>
                  </a:lnTo>
                  <a:lnTo>
                    <a:pt x="5484" y="4231"/>
                  </a:lnTo>
                  <a:lnTo>
                    <a:pt x="5430" y="4131"/>
                  </a:lnTo>
                  <a:lnTo>
                    <a:pt x="5376" y="4031"/>
                  </a:lnTo>
                  <a:lnTo>
                    <a:pt x="5320" y="3934"/>
                  </a:lnTo>
                  <a:lnTo>
                    <a:pt x="5265" y="3836"/>
                  </a:lnTo>
                  <a:lnTo>
                    <a:pt x="5208" y="3739"/>
                  </a:lnTo>
                  <a:lnTo>
                    <a:pt x="5150" y="3643"/>
                  </a:lnTo>
                  <a:lnTo>
                    <a:pt x="5091" y="3548"/>
                  </a:lnTo>
                  <a:lnTo>
                    <a:pt x="5031" y="3453"/>
                  </a:lnTo>
                  <a:lnTo>
                    <a:pt x="4969" y="3360"/>
                  </a:lnTo>
                  <a:lnTo>
                    <a:pt x="4907" y="3267"/>
                  </a:lnTo>
                  <a:lnTo>
                    <a:pt x="4843" y="3176"/>
                  </a:lnTo>
                  <a:lnTo>
                    <a:pt x="4776" y="3085"/>
                  </a:lnTo>
                  <a:lnTo>
                    <a:pt x="4709" y="2996"/>
                  </a:lnTo>
                  <a:lnTo>
                    <a:pt x="4640" y="2908"/>
                  </a:lnTo>
                  <a:lnTo>
                    <a:pt x="4570" y="2821"/>
                  </a:lnTo>
                  <a:lnTo>
                    <a:pt x="4497" y="2735"/>
                  </a:lnTo>
                  <a:lnTo>
                    <a:pt x="4422" y="2652"/>
                  </a:lnTo>
                  <a:lnTo>
                    <a:pt x="4385" y="2609"/>
                  </a:lnTo>
                  <a:lnTo>
                    <a:pt x="4346" y="2568"/>
                  </a:lnTo>
                  <a:lnTo>
                    <a:pt x="4308" y="2528"/>
                  </a:lnTo>
                  <a:lnTo>
                    <a:pt x="4267" y="2487"/>
                  </a:lnTo>
                  <a:lnTo>
                    <a:pt x="4228" y="2448"/>
                  </a:lnTo>
                  <a:lnTo>
                    <a:pt x="4187" y="2407"/>
                  </a:lnTo>
                  <a:lnTo>
                    <a:pt x="4146" y="2368"/>
                  </a:lnTo>
                  <a:lnTo>
                    <a:pt x="4104" y="2329"/>
                  </a:lnTo>
                  <a:lnTo>
                    <a:pt x="4062" y="2291"/>
                  </a:lnTo>
                  <a:lnTo>
                    <a:pt x="4019" y="2253"/>
                  </a:lnTo>
                  <a:lnTo>
                    <a:pt x="3976" y="2215"/>
                  </a:lnTo>
                  <a:lnTo>
                    <a:pt x="3931" y="2178"/>
                  </a:lnTo>
                  <a:lnTo>
                    <a:pt x="3887" y="2141"/>
                  </a:lnTo>
                  <a:lnTo>
                    <a:pt x="3842" y="2105"/>
                  </a:lnTo>
                  <a:lnTo>
                    <a:pt x="3796" y="2069"/>
                  </a:lnTo>
                  <a:lnTo>
                    <a:pt x="3749" y="2033"/>
                  </a:lnTo>
                  <a:lnTo>
                    <a:pt x="3702" y="1999"/>
                  </a:lnTo>
                  <a:lnTo>
                    <a:pt x="3654" y="1964"/>
                  </a:lnTo>
                  <a:lnTo>
                    <a:pt x="3606" y="1931"/>
                  </a:lnTo>
                  <a:lnTo>
                    <a:pt x="3556" y="1897"/>
                  </a:lnTo>
                  <a:lnTo>
                    <a:pt x="3506" y="1863"/>
                  </a:lnTo>
                  <a:lnTo>
                    <a:pt x="3456" y="1831"/>
                  </a:lnTo>
                  <a:lnTo>
                    <a:pt x="3404" y="1799"/>
                  </a:lnTo>
                  <a:lnTo>
                    <a:pt x="3352" y="1768"/>
                  </a:lnTo>
                  <a:lnTo>
                    <a:pt x="3299" y="1737"/>
                  </a:lnTo>
                  <a:lnTo>
                    <a:pt x="3245" y="1706"/>
                  </a:lnTo>
                  <a:lnTo>
                    <a:pt x="3191" y="1676"/>
                  </a:lnTo>
                  <a:lnTo>
                    <a:pt x="3136" y="1647"/>
                  </a:lnTo>
                  <a:lnTo>
                    <a:pt x="3081" y="1618"/>
                  </a:lnTo>
                  <a:lnTo>
                    <a:pt x="3024" y="1590"/>
                  </a:lnTo>
                  <a:lnTo>
                    <a:pt x="2966" y="1562"/>
                  </a:lnTo>
                  <a:lnTo>
                    <a:pt x="2909" y="1535"/>
                  </a:lnTo>
                  <a:lnTo>
                    <a:pt x="2849" y="1508"/>
                  </a:lnTo>
                  <a:lnTo>
                    <a:pt x="2789" y="1482"/>
                  </a:lnTo>
                  <a:lnTo>
                    <a:pt x="2729" y="1457"/>
                  </a:lnTo>
                  <a:lnTo>
                    <a:pt x="2667" y="1432"/>
                  </a:lnTo>
                  <a:lnTo>
                    <a:pt x="2605" y="1408"/>
                  </a:lnTo>
                  <a:lnTo>
                    <a:pt x="2541" y="1385"/>
                  </a:lnTo>
                  <a:lnTo>
                    <a:pt x="2477" y="1362"/>
                  </a:lnTo>
                  <a:lnTo>
                    <a:pt x="2412" y="1338"/>
                  </a:lnTo>
                  <a:lnTo>
                    <a:pt x="2346" y="1317"/>
                  </a:lnTo>
                  <a:lnTo>
                    <a:pt x="2279" y="1296"/>
                  </a:lnTo>
                  <a:lnTo>
                    <a:pt x="2212" y="1276"/>
                  </a:lnTo>
                  <a:lnTo>
                    <a:pt x="2143" y="1256"/>
                  </a:lnTo>
                  <a:lnTo>
                    <a:pt x="2073" y="1237"/>
                  </a:lnTo>
                  <a:lnTo>
                    <a:pt x="2002" y="1218"/>
                  </a:lnTo>
                  <a:lnTo>
                    <a:pt x="1931" y="1201"/>
                  </a:lnTo>
                  <a:lnTo>
                    <a:pt x="1859" y="1184"/>
                  </a:lnTo>
                  <a:lnTo>
                    <a:pt x="1785" y="1166"/>
                  </a:lnTo>
                  <a:lnTo>
                    <a:pt x="1711" y="1151"/>
                  </a:lnTo>
                  <a:lnTo>
                    <a:pt x="1635" y="1136"/>
                  </a:lnTo>
                  <a:lnTo>
                    <a:pt x="1559" y="1121"/>
                  </a:lnTo>
                  <a:lnTo>
                    <a:pt x="1481" y="1108"/>
                  </a:lnTo>
                  <a:lnTo>
                    <a:pt x="1403" y="1095"/>
                  </a:lnTo>
                  <a:lnTo>
                    <a:pt x="1324" y="1083"/>
                  </a:lnTo>
                  <a:lnTo>
                    <a:pt x="1243" y="1071"/>
                  </a:lnTo>
                  <a:lnTo>
                    <a:pt x="1162" y="1061"/>
                  </a:lnTo>
                  <a:lnTo>
                    <a:pt x="1078" y="1051"/>
                  </a:lnTo>
                  <a:lnTo>
                    <a:pt x="995" y="1041"/>
                  </a:lnTo>
                  <a:lnTo>
                    <a:pt x="910" y="1033"/>
                  </a:lnTo>
                  <a:lnTo>
                    <a:pt x="824" y="1025"/>
                  </a:lnTo>
                  <a:lnTo>
                    <a:pt x="737" y="1018"/>
                  </a:lnTo>
                  <a:lnTo>
                    <a:pt x="649" y="1012"/>
                  </a:lnTo>
                  <a:lnTo>
                    <a:pt x="560" y="1007"/>
                  </a:lnTo>
                  <a:lnTo>
                    <a:pt x="470" y="1002"/>
                  </a:lnTo>
                  <a:lnTo>
                    <a:pt x="378" y="998"/>
                  </a:lnTo>
                  <a:lnTo>
                    <a:pt x="286" y="996"/>
                  </a:lnTo>
                  <a:lnTo>
                    <a:pt x="191" y="993"/>
                  </a:lnTo>
                  <a:lnTo>
                    <a:pt x="97" y="992"/>
                  </a:lnTo>
                  <a:lnTo>
                    <a:pt x="0" y="992"/>
                  </a:lnTo>
                  <a:lnTo>
                    <a:pt x="0" y="992"/>
                  </a:lnTo>
                  <a:lnTo>
                    <a:pt x="14" y="991"/>
                  </a:lnTo>
                  <a:lnTo>
                    <a:pt x="28" y="988"/>
                  </a:lnTo>
                  <a:lnTo>
                    <a:pt x="43" y="986"/>
                  </a:lnTo>
                  <a:lnTo>
                    <a:pt x="59" y="982"/>
                  </a:lnTo>
                  <a:lnTo>
                    <a:pt x="75" y="978"/>
                  </a:lnTo>
                  <a:lnTo>
                    <a:pt x="92" y="972"/>
                  </a:lnTo>
                  <a:lnTo>
                    <a:pt x="127" y="959"/>
                  </a:lnTo>
                  <a:lnTo>
                    <a:pt x="163" y="944"/>
                  </a:lnTo>
                  <a:lnTo>
                    <a:pt x="199" y="926"/>
                  </a:lnTo>
                  <a:lnTo>
                    <a:pt x="237" y="907"/>
                  </a:lnTo>
                  <a:lnTo>
                    <a:pt x="275" y="887"/>
                  </a:lnTo>
                  <a:lnTo>
                    <a:pt x="350" y="845"/>
                  </a:lnTo>
                  <a:lnTo>
                    <a:pt x="421" y="803"/>
                  </a:lnTo>
                  <a:lnTo>
                    <a:pt x="456" y="785"/>
                  </a:lnTo>
                  <a:lnTo>
                    <a:pt x="487" y="768"/>
                  </a:lnTo>
                  <a:lnTo>
                    <a:pt x="516" y="753"/>
                  </a:lnTo>
                  <a:lnTo>
                    <a:pt x="542" y="742"/>
                  </a:lnTo>
                  <a:lnTo>
                    <a:pt x="542" y="742"/>
                  </a:lnTo>
                  <a:lnTo>
                    <a:pt x="639" y="703"/>
                  </a:lnTo>
                  <a:lnTo>
                    <a:pt x="735" y="666"/>
                  </a:lnTo>
                  <a:lnTo>
                    <a:pt x="833" y="629"/>
                  </a:lnTo>
                  <a:lnTo>
                    <a:pt x="930" y="594"/>
                  </a:lnTo>
                  <a:lnTo>
                    <a:pt x="1028" y="560"/>
                  </a:lnTo>
                  <a:lnTo>
                    <a:pt x="1126" y="527"/>
                  </a:lnTo>
                  <a:lnTo>
                    <a:pt x="1225" y="495"/>
                  </a:lnTo>
                  <a:lnTo>
                    <a:pt x="1324" y="465"/>
                  </a:lnTo>
                  <a:lnTo>
                    <a:pt x="1423" y="434"/>
                  </a:lnTo>
                  <a:lnTo>
                    <a:pt x="1523" y="405"/>
                  </a:lnTo>
                  <a:lnTo>
                    <a:pt x="1623" y="378"/>
                  </a:lnTo>
                  <a:lnTo>
                    <a:pt x="1724" y="351"/>
                  </a:lnTo>
                  <a:lnTo>
                    <a:pt x="1823" y="325"/>
                  </a:lnTo>
                  <a:lnTo>
                    <a:pt x="1925" y="301"/>
                  </a:lnTo>
                  <a:lnTo>
                    <a:pt x="2026" y="277"/>
                  </a:lnTo>
                  <a:lnTo>
                    <a:pt x="2127" y="253"/>
                  </a:lnTo>
                  <a:lnTo>
                    <a:pt x="2127" y="253"/>
                  </a:lnTo>
                  <a:lnTo>
                    <a:pt x="2257" y="225"/>
                  </a:lnTo>
                  <a:lnTo>
                    <a:pt x="2389" y="199"/>
                  </a:lnTo>
                  <a:lnTo>
                    <a:pt x="2520" y="175"/>
                  </a:lnTo>
                  <a:lnTo>
                    <a:pt x="2653" y="152"/>
                  </a:lnTo>
                  <a:lnTo>
                    <a:pt x="2786" y="130"/>
                  </a:lnTo>
                  <a:lnTo>
                    <a:pt x="2919" y="111"/>
                  </a:lnTo>
                  <a:lnTo>
                    <a:pt x="3052" y="92"/>
                  </a:lnTo>
                  <a:lnTo>
                    <a:pt x="3187" y="75"/>
                  </a:lnTo>
                  <a:lnTo>
                    <a:pt x="3322" y="60"/>
                  </a:lnTo>
                  <a:lnTo>
                    <a:pt x="3457" y="47"/>
                  </a:lnTo>
                  <a:lnTo>
                    <a:pt x="3592" y="35"/>
                  </a:lnTo>
                  <a:lnTo>
                    <a:pt x="3728" y="25"/>
                  </a:lnTo>
                  <a:lnTo>
                    <a:pt x="3864" y="17"/>
                  </a:lnTo>
                  <a:lnTo>
                    <a:pt x="4001" y="10"/>
                  </a:lnTo>
                  <a:lnTo>
                    <a:pt x="4138" y="5"/>
                  </a:lnTo>
                  <a:lnTo>
                    <a:pt x="4274" y="2"/>
                  </a:lnTo>
                  <a:lnTo>
                    <a:pt x="4411" y="0"/>
                  </a:lnTo>
                  <a:lnTo>
                    <a:pt x="4548" y="0"/>
                  </a:lnTo>
                  <a:lnTo>
                    <a:pt x="4685" y="2"/>
                  </a:lnTo>
                  <a:lnTo>
                    <a:pt x="4822" y="5"/>
                  </a:lnTo>
                  <a:lnTo>
                    <a:pt x="4959" y="10"/>
                  </a:lnTo>
                  <a:lnTo>
                    <a:pt x="5096" y="17"/>
                  </a:lnTo>
                  <a:lnTo>
                    <a:pt x="5234" y="25"/>
                  </a:lnTo>
                  <a:lnTo>
                    <a:pt x="5371" y="35"/>
                  </a:lnTo>
                  <a:lnTo>
                    <a:pt x="5507" y="47"/>
                  </a:lnTo>
                  <a:lnTo>
                    <a:pt x="5645" y="60"/>
                  </a:lnTo>
                  <a:lnTo>
                    <a:pt x="5781" y="75"/>
                  </a:lnTo>
                  <a:lnTo>
                    <a:pt x="5918" y="93"/>
                  </a:lnTo>
                  <a:lnTo>
                    <a:pt x="6054" y="111"/>
                  </a:lnTo>
                  <a:lnTo>
                    <a:pt x="6190" y="132"/>
                  </a:lnTo>
                  <a:lnTo>
                    <a:pt x="6326" y="153"/>
                  </a:lnTo>
                  <a:lnTo>
                    <a:pt x="6462" y="177"/>
                  </a:lnTo>
                  <a:lnTo>
                    <a:pt x="6597" y="202"/>
                  </a:lnTo>
                  <a:lnTo>
                    <a:pt x="6731" y="229"/>
                  </a:lnTo>
                  <a:lnTo>
                    <a:pt x="6866" y="258"/>
                  </a:lnTo>
                  <a:lnTo>
                    <a:pt x="7000" y="290"/>
                  </a:lnTo>
                  <a:lnTo>
                    <a:pt x="7134" y="322"/>
                  </a:lnTo>
                  <a:lnTo>
                    <a:pt x="7266" y="356"/>
                  </a:lnTo>
                  <a:lnTo>
                    <a:pt x="7398" y="391"/>
                  </a:lnTo>
                  <a:lnTo>
                    <a:pt x="7531" y="429"/>
                  </a:lnTo>
                  <a:lnTo>
                    <a:pt x="7662" y="469"/>
                  </a:lnTo>
                  <a:lnTo>
                    <a:pt x="7792" y="510"/>
                  </a:lnTo>
                  <a:lnTo>
                    <a:pt x="7922" y="552"/>
                  </a:lnTo>
                  <a:lnTo>
                    <a:pt x="8052" y="597"/>
                  </a:lnTo>
                  <a:lnTo>
                    <a:pt x="8181" y="644"/>
                  </a:lnTo>
                  <a:lnTo>
                    <a:pt x="8308" y="692"/>
                  </a:lnTo>
                  <a:lnTo>
                    <a:pt x="8435" y="742"/>
                  </a:lnTo>
                  <a:lnTo>
                    <a:pt x="8561" y="793"/>
                  </a:lnTo>
                  <a:lnTo>
                    <a:pt x="8686" y="847"/>
                  </a:lnTo>
                  <a:lnTo>
                    <a:pt x="8811" y="902"/>
                  </a:lnTo>
                  <a:lnTo>
                    <a:pt x="8935" y="959"/>
                  </a:lnTo>
                  <a:lnTo>
                    <a:pt x="9057" y="1019"/>
                  </a:lnTo>
                  <a:lnTo>
                    <a:pt x="9178" y="1079"/>
                  </a:lnTo>
                  <a:lnTo>
                    <a:pt x="9299" y="1141"/>
                  </a:lnTo>
                  <a:lnTo>
                    <a:pt x="9419" y="1206"/>
                  </a:lnTo>
                  <a:lnTo>
                    <a:pt x="9537" y="1272"/>
                  </a:lnTo>
                  <a:lnTo>
                    <a:pt x="9655" y="1339"/>
                  </a:lnTo>
                  <a:lnTo>
                    <a:pt x="9771" y="1409"/>
                  </a:lnTo>
                  <a:lnTo>
                    <a:pt x="9886" y="1480"/>
                  </a:lnTo>
                  <a:lnTo>
                    <a:pt x="10000" y="1554"/>
                  </a:lnTo>
                  <a:lnTo>
                    <a:pt x="10113" y="1629"/>
                  </a:lnTo>
                  <a:lnTo>
                    <a:pt x="10224" y="1706"/>
                  </a:lnTo>
                  <a:lnTo>
                    <a:pt x="10335" y="1785"/>
                  </a:lnTo>
                  <a:lnTo>
                    <a:pt x="10443" y="1865"/>
                  </a:lnTo>
                  <a:lnTo>
                    <a:pt x="10443" y="1865"/>
                  </a:lnTo>
                  <a:lnTo>
                    <a:pt x="10498" y="1907"/>
                  </a:lnTo>
                  <a:lnTo>
                    <a:pt x="10551" y="1948"/>
                  </a:lnTo>
                  <a:lnTo>
                    <a:pt x="10604" y="1990"/>
                  </a:lnTo>
                  <a:lnTo>
                    <a:pt x="10657" y="2033"/>
                  </a:lnTo>
                  <a:lnTo>
                    <a:pt x="10709" y="2077"/>
                  </a:lnTo>
                  <a:lnTo>
                    <a:pt x="10760" y="2121"/>
                  </a:lnTo>
                  <a:lnTo>
                    <a:pt x="10811" y="2165"/>
                  </a:lnTo>
                  <a:lnTo>
                    <a:pt x="10862" y="2209"/>
                  </a:lnTo>
                  <a:lnTo>
                    <a:pt x="10911" y="2255"/>
                  </a:lnTo>
                  <a:lnTo>
                    <a:pt x="10961" y="2301"/>
                  </a:lnTo>
                  <a:lnTo>
                    <a:pt x="11010" y="2347"/>
                  </a:lnTo>
                  <a:lnTo>
                    <a:pt x="11058" y="2394"/>
                  </a:lnTo>
                  <a:lnTo>
                    <a:pt x="11106" y="2442"/>
                  </a:lnTo>
                  <a:lnTo>
                    <a:pt x="11152" y="2490"/>
                  </a:lnTo>
                  <a:lnTo>
                    <a:pt x="11200" y="2538"/>
                  </a:lnTo>
                  <a:lnTo>
                    <a:pt x="11245" y="2586"/>
                  </a:lnTo>
                  <a:lnTo>
                    <a:pt x="11291" y="2637"/>
                  </a:lnTo>
                  <a:lnTo>
                    <a:pt x="11335" y="2686"/>
                  </a:lnTo>
                  <a:lnTo>
                    <a:pt x="11380" y="2736"/>
                  </a:lnTo>
                  <a:lnTo>
                    <a:pt x="11423" y="2787"/>
                  </a:lnTo>
                  <a:lnTo>
                    <a:pt x="11466" y="2839"/>
                  </a:lnTo>
                  <a:lnTo>
                    <a:pt x="11508" y="2890"/>
                  </a:lnTo>
                  <a:lnTo>
                    <a:pt x="11550" y="2942"/>
                  </a:lnTo>
                  <a:lnTo>
                    <a:pt x="11591" y="2996"/>
                  </a:lnTo>
                  <a:lnTo>
                    <a:pt x="11630" y="3049"/>
                  </a:lnTo>
                  <a:lnTo>
                    <a:pt x="11670" y="3102"/>
                  </a:lnTo>
                  <a:lnTo>
                    <a:pt x="11709" y="3157"/>
                  </a:lnTo>
                  <a:lnTo>
                    <a:pt x="11747" y="3211"/>
                  </a:lnTo>
                  <a:lnTo>
                    <a:pt x="11784" y="3266"/>
                  </a:lnTo>
                  <a:lnTo>
                    <a:pt x="11821" y="3321"/>
                  </a:lnTo>
                  <a:lnTo>
                    <a:pt x="11856" y="3377"/>
                  </a:lnTo>
                  <a:lnTo>
                    <a:pt x="11892" y="3433"/>
                  </a:lnTo>
                  <a:lnTo>
                    <a:pt x="11927" y="3490"/>
                  </a:lnTo>
                  <a:lnTo>
                    <a:pt x="11960" y="3548"/>
                  </a:lnTo>
                  <a:lnTo>
                    <a:pt x="11993" y="3605"/>
                  </a:lnTo>
                  <a:lnTo>
                    <a:pt x="12025" y="3663"/>
                  </a:lnTo>
                  <a:lnTo>
                    <a:pt x="12057" y="3722"/>
                  </a:lnTo>
                  <a:lnTo>
                    <a:pt x="12087" y="3780"/>
                  </a:lnTo>
                  <a:lnTo>
                    <a:pt x="12117" y="3839"/>
                  </a:lnTo>
                  <a:lnTo>
                    <a:pt x="12146" y="3900"/>
                  </a:lnTo>
                  <a:lnTo>
                    <a:pt x="12174" y="3959"/>
                  </a:lnTo>
                  <a:lnTo>
                    <a:pt x="12201" y="4019"/>
                  </a:lnTo>
                  <a:lnTo>
                    <a:pt x="12228" y="4081"/>
                  </a:lnTo>
                  <a:lnTo>
                    <a:pt x="12253" y="4142"/>
                  </a:lnTo>
                  <a:lnTo>
                    <a:pt x="12278" y="4203"/>
                  </a:lnTo>
                  <a:lnTo>
                    <a:pt x="12302" y="4266"/>
                  </a:lnTo>
                  <a:lnTo>
                    <a:pt x="12325" y="4328"/>
                  </a:lnTo>
                  <a:lnTo>
                    <a:pt x="12347" y="4391"/>
                  </a:lnTo>
                  <a:lnTo>
                    <a:pt x="12368" y="4455"/>
                  </a:lnTo>
                  <a:lnTo>
                    <a:pt x="12388" y="4518"/>
                  </a:lnTo>
                  <a:lnTo>
                    <a:pt x="12408" y="4582"/>
                  </a:lnTo>
                  <a:lnTo>
                    <a:pt x="12427" y="4647"/>
                  </a:lnTo>
                  <a:lnTo>
                    <a:pt x="12444" y="4711"/>
                  </a:lnTo>
                  <a:lnTo>
                    <a:pt x="12461" y="4777"/>
                  </a:lnTo>
                  <a:lnTo>
                    <a:pt x="12476" y="4842"/>
                  </a:lnTo>
                  <a:lnTo>
                    <a:pt x="12491" y="4907"/>
                  </a:lnTo>
                  <a:lnTo>
                    <a:pt x="12505" y="4974"/>
                  </a:lnTo>
                  <a:lnTo>
                    <a:pt x="12517" y="5040"/>
                  </a:lnTo>
                  <a:lnTo>
                    <a:pt x="12529" y="5107"/>
                  </a:lnTo>
                  <a:lnTo>
                    <a:pt x="12540" y="5175"/>
                  </a:lnTo>
                  <a:lnTo>
                    <a:pt x="12550" y="5242"/>
                  </a:lnTo>
                  <a:lnTo>
                    <a:pt x="12558" y="5309"/>
                  </a:lnTo>
                  <a:lnTo>
                    <a:pt x="12566" y="5378"/>
                  </a:lnTo>
                  <a:lnTo>
                    <a:pt x="12574" y="5446"/>
                  </a:lnTo>
                  <a:lnTo>
                    <a:pt x="12574" y="5446"/>
                  </a:lnTo>
                  <a:lnTo>
                    <a:pt x="12578" y="5497"/>
                  </a:lnTo>
                  <a:lnTo>
                    <a:pt x="12582" y="5547"/>
                  </a:lnTo>
                  <a:lnTo>
                    <a:pt x="12585" y="5597"/>
                  </a:lnTo>
                  <a:lnTo>
                    <a:pt x="12587" y="5647"/>
                  </a:lnTo>
                  <a:lnTo>
                    <a:pt x="12589" y="5698"/>
                  </a:lnTo>
                  <a:lnTo>
                    <a:pt x="12590" y="5748"/>
                  </a:lnTo>
                  <a:lnTo>
                    <a:pt x="12590" y="5797"/>
                  </a:lnTo>
                  <a:lnTo>
                    <a:pt x="12590" y="5847"/>
                  </a:lnTo>
                  <a:lnTo>
                    <a:pt x="12588" y="5947"/>
                  </a:lnTo>
                  <a:lnTo>
                    <a:pt x="12584" y="6046"/>
                  </a:lnTo>
                  <a:lnTo>
                    <a:pt x="12577" y="6144"/>
                  </a:lnTo>
                  <a:lnTo>
                    <a:pt x="12567" y="6243"/>
                  </a:lnTo>
                  <a:lnTo>
                    <a:pt x="12556" y="6341"/>
                  </a:lnTo>
                  <a:lnTo>
                    <a:pt x="12543" y="6439"/>
                  </a:lnTo>
                  <a:lnTo>
                    <a:pt x="12528" y="6536"/>
                  </a:lnTo>
                  <a:lnTo>
                    <a:pt x="12511" y="6633"/>
                  </a:lnTo>
                  <a:lnTo>
                    <a:pt x="12492" y="6729"/>
                  </a:lnTo>
                  <a:lnTo>
                    <a:pt x="12471" y="6826"/>
                  </a:lnTo>
                  <a:lnTo>
                    <a:pt x="12448" y="6922"/>
                  </a:lnTo>
                  <a:lnTo>
                    <a:pt x="12424" y="7018"/>
                  </a:lnTo>
                  <a:lnTo>
                    <a:pt x="12398" y="7113"/>
                  </a:lnTo>
                  <a:lnTo>
                    <a:pt x="12369" y="7208"/>
                  </a:lnTo>
                  <a:lnTo>
                    <a:pt x="12340" y="7303"/>
                  </a:lnTo>
                  <a:lnTo>
                    <a:pt x="12309" y="7396"/>
                  </a:lnTo>
                  <a:lnTo>
                    <a:pt x="12276" y="7490"/>
                  </a:lnTo>
                  <a:lnTo>
                    <a:pt x="12243" y="7583"/>
                  </a:lnTo>
                  <a:lnTo>
                    <a:pt x="12207" y="7676"/>
                  </a:lnTo>
                  <a:lnTo>
                    <a:pt x="12170" y="7768"/>
                  </a:lnTo>
                  <a:lnTo>
                    <a:pt x="12133" y="7861"/>
                  </a:lnTo>
                  <a:lnTo>
                    <a:pt x="12094" y="7952"/>
                  </a:lnTo>
                  <a:lnTo>
                    <a:pt x="12054" y="8044"/>
                  </a:lnTo>
                  <a:lnTo>
                    <a:pt x="12013" y="8134"/>
                  </a:lnTo>
                  <a:lnTo>
                    <a:pt x="11971" y="8225"/>
                  </a:lnTo>
                  <a:lnTo>
                    <a:pt x="11928" y="8315"/>
                  </a:lnTo>
                  <a:lnTo>
                    <a:pt x="11884" y="8405"/>
                  </a:lnTo>
                  <a:lnTo>
                    <a:pt x="11839" y="8493"/>
                  </a:lnTo>
                  <a:lnTo>
                    <a:pt x="11839" y="8493"/>
                  </a:lnTo>
                  <a:close/>
                </a:path>
              </a:pathLst>
            </a:custGeom>
            <a:solidFill>
              <a:srgbClr val="023A5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5703572" y="4293096"/>
              <a:ext cx="389789" cy="389789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</a:rPr>
                <a:t>2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5179415" y="2798832"/>
              <a:ext cx="389789" cy="389789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</a:rPr>
                <a:t>1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4375619" y="5186082"/>
              <a:ext cx="389789" cy="389789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</a:rPr>
                <a:t>3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3096688" y="4293096"/>
              <a:ext cx="389789" cy="389789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</a:rPr>
                <a:t>4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3534139" y="2798832"/>
              <a:ext cx="389789" cy="389789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</a:rPr>
                <a:t>5</a:t>
              </a:r>
            </a:p>
          </p:txBody>
        </p:sp>
        <p:pic>
          <p:nvPicPr>
            <p:cNvPr id="18" name="Ellipse 256"/>
            <p:cNvPicPr>
              <a:picLocks noChangeArrowheads="1"/>
            </p:cNvPicPr>
            <p:nvPr/>
          </p:nvPicPr>
          <p:blipFill>
            <a:blip r:embed="rId2">
              <a:lum brigh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4835" y="6128171"/>
              <a:ext cx="3494330" cy="511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 Box 369"/>
            <p:cNvSpPr txBox="1">
              <a:spLocks noChangeArrowheads="1"/>
            </p:cNvSpPr>
            <p:nvPr/>
          </p:nvSpPr>
          <p:spPr bwMode="auto">
            <a:xfrm>
              <a:off x="3341599" y="6205278"/>
              <a:ext cx="2457831" cy="356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noProof="1">
                <a:solidFill>
                  <a:srgbClr val="FFFFFF"/>
                </a:solidFill>
                <a:latin typeface="Calibri" pitchFamily="34" charset="0"/>
                <a:ea typeface="MS PGothic" pitchFamily="34" charset="-128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195144" y="2194606"/>
            <a:ext cx="5801783" cy="727339"/>
            <a:chOff x="4932040" y="2243398"/>
            <a:chExt cx="3888110" cy="727339"/>
          </a:xfrm>
        </p:grpSpPr>
        <p:sp>
          <p:nvSpPr>
            <p:cNvPr id="21" name="Rounded Rectangle 20"/>
            <p:cNvSpPr/>
            <p:nvPr/>
          </p:nvSpPr>
          <p:spPr>
            <a:xfrm>
              <a:off x="4932040" y="2243398"/>
              <a:ext cx="3888110" cy="727339"/>
            </a:xfrm>
            <a:prstGeom prst="roundRect">
              <a:avLst>
                <a:gd name="adj" fmla="val 13209"/>
              </a:avLst>
            </a:prstGeom>
            <a:solidFill>
              <a:srgbClr val="F7B61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rtlCol="0" anchor="ctr"/>
            <a:lstStyle/>
            <a:p>
              <a:pPr marL="268288" lvl="0">
                <a:spcAft>
                  <a:spcPts val="0"/>
                </a:spcAft>
              </a:pPr>
              <a:r>
                <a:rPr lang="uk-UA" sz="2000" dirty="0">
                  <a:latin typeface="Arial" panose="020B0604020202020204" pitchFamily="34" charset="0"/>
                  <a:cs typeface="Arial" panose="020B0604020202020204" pitchFamily="34" charset="0"/>
                </a:rPr>
                <a:t>Перевірка рівня здобутих учнями знань і отриманих навичок</a:t>
              </a:r>
              <a:endParaRPr lang="en-US" sz="20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066517" y="2332911"/>
              <a:ext cx="297571" cy="467283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195144" y="3174111"/>
            <a:ext cx="5801783" cy="809534"/>
            <a:chOff x="5084440" y="1728459"/>
            <a:chExt cx="3888110" cy="556797"/>
          </a:xfrm>
        </p:grpSpPr>
        <p:sp>
          <p:nvSpPr>
            <p:cNvPr id="24" name="Rounded Rectangle 23"/>
            <p:cNvSpPr/>
            <p:nvPr/>
          </p:nvSpPr>
          <p:spPr>
            <a:xfrm>
              <a:off x="5084440" y="1728459"/>
              <a:ext cx="3888110" cy="556797"/>
            </a:xfrm>
            <a:prstGeom prst="roundRect">
              <a:avLst>
                <a:gd name="adj" fmla="val 13209"/>
              </a:avLst>
            </a:prstGeom>
            <a:solidFill>
              <a:srgbClr val="0D939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rtlCol="0" anchor="ctr"/>
            <a:lstStyle/>
            <a:p>
              <a:pPr marL="268288" lvl="0">
                <a:spcAft>
                  <a:spcPts val="0"/>
                </a:spcAft>
              </a:pPr>
              <a:r>
                <a:rPr lang="uk-UA" sz="2000" dirty="0">
                  <a:latin typeface="Arial" panose="020B0604020202020204" pitchFamily="34" charset="0"/>
                  <a:cs typeface="Arial" panose="020B0604020202020204" pitchFamily="34" charset="0"/>
                </a:rPr>
                <a:t>Спонукання учнів до </a:t>
              </a:r>
              <a:r>
                <a:rPr lang="uk-UA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самоспрямування</a:t>
              </a:r>
              <a:r>
                <a:rPr lang="uk-UA" sz="2000" dirty="0">
                  <a:latin typeface="Arial" panose="020B0604020202020204" pitchFamily="34" charset="0"/>
                  <a:cs typeface="Arial" panose="020B0604020202020204" pitchFamily="34" charset="0"/>
                </a:rPr>
                <a:t>  в навчанні та співпраці</a:t>
              </a:r>
              <a:endParaRPr lang="en-US" sz="20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218917" y="1858072"/>
              <a:ext cx="297571" cy="29757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195144" y="4165649"/>
            <a:ext cx="5801782" cy="707020"/>
            <a:chOff x="5084440" y="1728459"/>
            <a:chExt cx="3888110" cy="70702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27" name="Rounded Rectangle 26"/>
            <p:cNvSpPr/>
            <p:nvPr/>
          </p:nvSpPr>
          <p:spPr>
            <a:xfrm>
              <a:off x="5084440" y="1728459"/>
              <a:ext cx="3888110" cy="707020"/>
            </a:xfrm>
            <a:prstGeom prst="roundRect">
              <a:avLst>
                <a:gd name="adj" fmla="val 13209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rtlCol="0" anchor="ctr"/>
            <a:lstStyle/>
            <a:p>
              <a:pPr indent="268288"/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Розуміння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учнями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особливостей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268288"/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власного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мислення</a:t>
              </a:r>
              <a:endParaRPr lang="en-US" sz="20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225457" y="1868377"/>
              <a:ext cx="297571" cy="427184"/>
            </a:xfrm>
            <a:prstGeom prst="ellipse">
              <a:avLst/>
            </a:prstGeom>
            <a:grpFill/>
            <a:ln w="28575">
              <a:solidFill>
                <a:schemeClr val="bg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195144" y="5002282"/>
            <a:ext cx="5801782" cy="812536"/>
            <a:chOff x="5084440" y="1728459"/>
            <a:chExt cx="3888110" cy="556797"/>
          </a:xfrm>
        </p:grpSpPr>
        <p:sp>
          <p:nvSpPr>
            <p:cNvPr id="30" name="Rounded Rectangle 29"/>
            <p:cNvSpPr/>
            <p:nvPr/>
          </p:nvSpPr>
          <p:spPr>
            <a:xfrm>
              <a:off x="5084440" y="1728459"/>
              <a:ext cx="3888110" cy="556797"/>
            </a:xfrm>
            <a:prstGeom prst="roundRect">
              <a:avLst>
                <a:gd name="adj" fmla="val 13209"/>
              </a:avLst>
            </a:prstGeom>
            <a:solidFill>
              <a:srgbClr val="33669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rtlCol="0" anchor="ctr"/>
            <a:lstStyle/>
            <a:p>
              <a:pPr indent="268288"/>
              <a:r>
                <a:rPr lang="uk-UA" sz="2000" dirty="0">
                  <a:latin typeface="Arial" panose="020B0604020202020204" pitchFamily="34" charset="0"/>
                  <a:cs typeface="Arial" panose="020B0604020202020204" pitchFamily="34" charset="0"/>
                </a:rPr>
                <a:t>Відслідковування прогресу в навчанні</a:t>
              </a:r>
              <a:endParaRPr lang="en-US" sz="20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218917" y="1858072"/>
              <a:ext cx="297571" cy="297571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2" name="Прямокутник 1">
            <a:extLst>
              <a:ext uri="{FF2B5EF4-FFF2-40B4-BE49-F238E27FC236}">
                <a16:creationId xmlns="" xmlns:a16="http://schemas.microsoft.com/office/drawing/2014/main" id="{752655B3-2CAD-4297-8C34-FBFAEDE92337}"/>
              </a:ext>
            </a:extLst>
          </p:cNvPr>
          <p:cNvSpPr/>
          <p:nvPr/>
        </p:nvSpPr>
        <p:spPr>
          <a:xfrm>
            <a:off x="2456410" y="207210"/>
            <a:ext cx="78729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Цілі формувального оцінювання 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341794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169893" y="1693741"/>
            <a:ext cx="441063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rgbClr val="3366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Форми ф</a:t>
            </a:r>
            <a:r>
              <a:rPr lang="ru-RU" sz="2000" dirty="0" err="1">
                <a:solidFill>
                  <a:srgbClr val="3366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ормувального</a:t>
            </a:r>
            <a:r>
              <a:rPr lang="ru-RU" sz="2000" dirty="0">
                <a:solidFill>
                  <a:srgbClr val="3366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3366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оцінювання</a:t>
            </a:r>
            <a:r>
              <a:rPr lang="ru-RU" sz="2000" dirty="0" smtClean="0">
                <a:solidFill>
                  <a:srgbClr val="3366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(само-, </a:t>
            </a:r>
            <a:r>
              <a:rPr lang="ru-RU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взаємооцінювання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учнів</a:t>
            </a:r>
            <a:r>
              <a:rPr lang="ru-RU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0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оцінювання</a:t>
            </a:r>
            <a:r>
              <a:rPr lang="ru-RU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вчителем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ru-RU" sz="2000" dirty="0" err="1">
                <a:solidFill>
                  <a:srgbClr val="005A5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Інструменти</a:t>
            </a:r>
            <a:r>
              <a:rPr lang="ru-RU" sz="2000" dirty="0">
                <a:solidFill>
                  <a:srgbClr val="005A5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uk-UA" sz="2000" dirty="0">
                <a:solidFill>
                  <a:srgbClr val="005A5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</a:t>
            </a:r>
            <a:r>
              <a:rPr lang="ru-RU" sz="2000" dirty="0" err="1">
                <a:solidFill>
                  <a:srgbClr val="005A5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ормувального</a:t>
            </a:r>
            <a:r>
              <a:rPr lang="ru-RU" sz="2000" dirty="0">
                <a:solidFill>
                  <a:srgbClr val="005A5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005A5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оцінювання</a:t>
            </a:r>
            <a:r>
              <a:rPr lang="ru-RU" sz="2000" dirty="0">
                <a:solidFill>
                  <a:srgbClr val="005A5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</a:p>
          <a:p>
            <a:pPr algn="ctr"/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картки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шкали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щоденник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спостереження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вчителя</a:t>
            </a:r>
            <a:r>
              <a:rPr lang="ru-RU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0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портфоліо</a:t>
            </a:r>
            <a:r>
              <a:rPr lang="ru-RU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результатів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навчальної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діяльності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учнів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</a:p>
          <a:p>
            <a:pPr algn="ctr"/>
            <a:r>
              <a:rPr lang="ru-RU" sz="2000" dirty="0" err="1">
                <a:solidFill>
                  <a:srgbClr val="CFA04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Свідоцтво</a:t>
            </a:r>
            <a:r>
              <a:rPr lang="ru-RU" sz="2000" dirty="0">
                <a:solidFill>
                  <a:srgbClr val="CFA04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CFA04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досягнень</a:t>
            </a:r>
            <a:r>
              <a:rPr lang="ru-RU" sz="2000" dirty="0">
                <a:solidFill>
                  <a:srgbClr val="CFA04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Додаток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</a:t>
            </a:r>
            <a:r>
              <a:rPr lang="ru-RU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ru-RU" sz="2000" dirty="0" err="1" smtClean="0">
                <a:solidFill>
                  <a:srgbClr val="3366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Загальні</a:t>
            </a:r>
            <a:r>
              <a:rPr lang="ru-RU" sz="2000" dirty="0" smtClean="0">
                <a:solidFill>
                  <a:srgbClr val="3366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3366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критерії</a:t>
            </a:r>
            <a:r>
              <a:rPr lang="ru-RU" sz="2000" dirty="0">
                <a:solidFill>
                  <a:srgbClr val="3366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3366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оцінювання</a:t>
            </a:r>
            <a:r>
              <a:rPr lang="ru-RU" sz="2000" dirty="0">
                <a:solidFill>
                  <a:srgbClr val="3366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rgbClr val="3366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результатів</a:t>
            </a:r>
            <a:r>
              <a:rPr lang="ru-RU" sz="2000" dirty="0">
                <a:solidFill>
                  <a:srgbClr val="3366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3366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навчання</a:t>
            </a:r>
            <a:r>
              <a:rPr lang="ru-RU" sz="2000" dirty="0" smtClean="0">
                <a:solidFill>
                  <a:srgbClr val="3366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ru-RU" sz="2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Додаток</a:t>
            </a:r>
            <a:r>
              <a:rPr lang="ru-RU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2)</a:t>
            </a:r>
          </a:p>
        </p:txBody>
      </p:sp>
      <p:sp>
        <p:nvSpPr>
          <p:cNvPr id="12" name="Объект 11"/>
          <p:cNvSpPr>
            <a:spLocks noGrp="1"/>
          </p:cNvSpPr>
          <p:nvPr>
            <p:ph sz="quarter" idx="4"/>
          </p:nvPr>
        </p:nvSpPr>
        <p:spPr>
          <a:xfrm>
            <a:off x="1586753" y="201707"/>
            <a:ext cx="10461812" cy="1250575"/>
          </a:xfrm>
        </p:spPr>
        <p:txBody>
          <a:bodyPr>
            <a:normAutofit/>
          </a:bodyPr>
          <a:lstStyle/>
          <a:p>
            <a:pPr marL="0" lvl="1" indent="0" algn="ctr" defTabSz="97790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ru-RU" dirty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 </a:t>
            </a:r>
            <a:r>
              <a:rPr lang="ru-RU" dirty="0" err="1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затвердження</a:t>
            </a:r>
            <a:r>
              <a:rPr lang="ru-RU" dirty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методичних</a:t>
            </a:r>
            <a:r>
              <a:rPr lang="ru-RU" dirty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рекомендацій</a:t>
            </a:r>
            <a:r>
              <a:rPr lang="ru-RU" dirty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щодо</a:t>
            </a:r>
            <a:r>
              <a:rPr lang="ru-RU" dirty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оцінювання</a:t>
            </a:r>
            <a:r>
              <a:rPr lang="ru-RU" dirty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навчальних</a:t>
            </a:r>
            <a:r>
              <a:rPr lang="ru-RU" dirty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досягнень</a:t>
            </a:r>
            <a:r>
              <a:rPr lang="ru-RU" dirty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учнів</a:t>
            </a:r>
            <a:r>
              <a:rPr lang="ru-RU" dirty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5-6 </a:t>
            </a:r>
            <a:r>
              <a:rPr lang="ru-RU" dirty="0" err="1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класів</a:t>
            </a:r>
            <a:r>
              <a:rPr lang="ru-RU" dirty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які</a:t>
            </a:r>
            <a:r>
              <a:rPr lang="ru-RU" dirty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здобувають</a:t>
            </a:r>
            <a:r>
              <a:rPr lang="ru-RU" dirty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освіту</a:t>
            </a:r>
            <a:r>
              <a:rPr lang="ru-RU" dirty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відповідно</a:t>
            </a:r>
            <a:r>
              <a:rPr lang="ru-RU" dirty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 нового Державного стандарту </a:t>
            </a:r>
            <a:r>
              <a:rPr lang="ru-RU" dirty="0" err="1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базової</a:t>
            </a:r>
            <a:r>
              <a:rPr lang="ru-RU" dirty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середньої</a:t>
            </a:r>
            <a:r>
              <a:rPr lang="ru-RU" dirty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освіти</a:t>
            </a:r>
            <a:r>
              <a:rPr lang="ru-RU" dirty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 smtClean="0">
              <a:solidFill>
                <a:srgbClr val="CFA0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algn="ctr" defTabSz="977900">
              <a:lnSpc>
                <a:spcPct val="80000"/>
              </a:lnSpc>
              <a:spcBef>
                <a:spcPts val="0"/>
              </a:spcBef>
              <a:buNone/>
              <a:defRPr/>
            </a:pPr>
            <a:r>
              <a:rPr lang="uk-UA" sz="1600" i="1" dirty="0" smtClean="0">
                <a:solidFill>
                  <a:srgbClr val="005A58"/>
                </a:solidFill>
                <a:latin typeface="Arial" panose="020B0604020202020204" pitchFamily="34" charset="0"/>
                <a:cs typeface="Arial" pitchFamily="34" charset="0"/>
              </a:rPr>
              <a:t>(</a:t>
            </a:r>
            <a:r>
              <a:rPr lang="uk-UA" sz="1800" i="1" dirty="0">
                <a:solidFill>
                  <a:srgbClr val="005A58"/>
                </a:solidFill>
                <a:latin typeface="Arial" panose="020B0604020202020204" pitchFamily="34" charset="0"/>
                <a:cs typeface="Arial" pitchFamily="34" charset="0"/>
              </a:rPr>
              <a:t>наказ МОН України від 0</a:t>
            </a:r>
            <a:r>
              <a:rPr lang="ru-RU" sz="1800" i="1" dirty="0">
                <a:solidFill>
                  <a:srgbClr val="005A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1.04.2022 № 289</a:t>
            </a:r>
            <a:r>
              <a:rPr lang="uk-UA" sz="1800" i="1" dirty="0" smtClean="0">
                <a:solidFill>
                  <a:srgbClr val="005A58"/>
                </a:solidFill>
                <a:latin typeface="Arial" panose="020B0604020202020204" pitchFamily="34" charset="0"/>
                <a:cs typeface="Arial" pitchFamily="34" charset="0"/>
              </a:rPr>
              <a:t>)</a:t>
            </a:r>
            <a:endParaRPr lang="uk-UA" sz="1800" dirty="0">
              <a:solidFill>
                <a:srgbClr val="005A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635769" y="1403514"/>
            <a:ext cx="61777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Характеристика </a:t>
            </a:r>
            <a:r>
              <a:rPr lang="ru-RU" sz="2000" dirty="0" err="1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результатів</a:t>
            </a:r>
            <a:r>
              <a:rPr lang="ru-RU" sz="2000" dirty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навчальної</a:t>
            </a:r>
            <a:r>
              <a:rPr lang="ru-RU" sz="2000" dirty="0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solidFill>
                  <a:srgbClr val="336699"/>
                </a:solidFill>
                <a:latin typeface="Arial" pitchFamily="34" charset="0"/>
                <a:cs typeface="Arial" pitchFamily="34" charset="0"/>
              </a:rPr>
              <a:t>діяльності</a:t>
            </a:r>
            <a:endParaRPr lang="uk-UA" sz="2000" dirty="0">
              <a:solidFill>
                <a:srgbClr val="336699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238873"/>
              </p:ext>
            </p:extLst>
          </p:nvPr>
        </p:nvGraphicFramePr>
        <p:xfrm>
          <a:off x="5580528" y="1858190"/>
          <a:ext cx="6452975" cy="486156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478517"/>
                <a:gridCol w="2379455"/>
                <a:gridCol w="1101521"/>
                <a:gridCol w="1054571"/>
                <a:gridCol w="438911"/>
              </a:tblGrid>
              <a:tr h="579565">
                <a:tc rowSpan="2">
                  <a:txBody>
                    <a:bodyPr/>
                    <a:lstStyle/>
                    <a:p>
                      <a:r>
                        <a:rPr lang="ru-RU" sz="1700" b="0" u="none" strike="noStrike" kern="12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Навчальний</a:t>
                      </a:r>
                      <a:r>
                        <a:rPr lang="ru-RU" sz="1700" b="0" u="none" strike="noStrike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предмет</a:t>
                      </a:r>
                      <a:endParaRPr lang="ru-RU" sz="17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700" b="0" u="none" strike="noStrike" kern="12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Результати</a:t>
                      </a:r>
                      <a:r>
                        <a:rPr lang="ru-RU" sz="1700" b="0" u="none" strike="noStrike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700" b="0" u="none" strike="noStrike" kern="12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навчання</a:t>
                      </a:r>
                      <a:endParaRPr lang="ru-RU" sz="17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700" b="0" u="none" strike="noStrike" kern="12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Рівень</a:t>
                      </a:r>
                      <a:r>
                        <a:rPr lang="ru-RU" sz="1700" b="0" u="none" strike="noStrike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700" b="0" u="none" strike="noStrike" kern="12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досягнення</a:t>
                      </a:r>
                      <a:endParaRPr lang="ru-RU" sz="1700" b="0" u="none" strike="noStrike" kern="1200" baseline="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700" b="0" u="none" strike="noStrike" kern="12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результатів</a:t>
                      </a:r>
                      <a:r>
                        <a:rPr lang="ru-RU" sz="1700" b="0" u="none" strike="noStrike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700" b="0" u="none" strike="noStrike" kern="120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навчання</a:t>
                      </a:r>
                      <a:endParaRPr lang="ru-RU" sz="17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kern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 семестр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kern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ІІ семестр</a:t>
                      </a:r>
                      <a:endParaRPr lang="ru-RU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kern="1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Рік</a:t>
                      </a:r>
                      <a:endParaRPr lang="ru-RU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8541">
                <a:tc row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7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Математика</a:t>
                      </a:r>
                      <a:endParaRPr lang="ru-RU" sz="17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700" u="none" strike="noStrike" kern="1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Опрацьовує</a:t>
                      </a:r>
                      <a:r>
                        <a:rPr lang="ru-RU" sz="1700" u="none" strike="noStrike" kern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700" u="none" strike="noStrike" kern="1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проблемні</a:t>
                      </a:r>
                      <a:r>
                        <a:rPr lang="ru-RU" sz="1700" u="none" strike="noStrike" kern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700" u="none" strike="noStrike" kern="1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ситуації</a:t>
                      </a:r>
                      <a:r>
                        <a:rPr lang="ru-RU" sz="1700" u="none" strike="noStrike" kern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та </a:t>
                      </a:r>
                      <a:r>
                        <a:rPr lang="ru-RU" sz="1700" u="none" strike="noStrike" kern="1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створює</a:t>
                      </a:r>
                      <a:r>
                        <a:rPr lang="ru-RU" sz="1700" u="none" strike="noStrike" kern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700" u="none" strike="noStrike" kern="1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математичні</a:t>
                      </a:r>
                      <a:r>
                        <a:rPr lang="ru-RU" sz="1700" u="none" strike="noStrike" kern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700" u="none" strike="noStrike" kern="1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моделі</a:t>
                      </a:r>
                      <a:endParaRPr lang="ru-RU" sz="1700" b="0" i="0" u="none" strike="noStrike" kern="1200" baseline="0" dirty="0" smtClean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u="none" strike="noStrike" kern="1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Розв'язує</a:t>
                      </a:r>
                      <a:r>
                        <a:rPr lang="ru-RU" sz="1700" u="none" strike="noStrike" kern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700" u="none" strike="noStrike" kern="1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математичні</a:t>
                      </a:r>
                      <a:r>
                        <a:rPr lang="ru-RU" sz="1700" u="none" strike="noStrike" kern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700" u="none" strike="noStrike" kern="1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задачі</a:t>
                      </a:r>
                      <a:endParaRPr lang="ru-RU" sz="17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700" u="none" strike="noStrike" kern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Критично </a:t>
                      </a:r>
                      <a:r>
                        <a:rPr lang="ru-RU" sz="1700" u="none" strike="noStrike" kern="1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оцінює</a:t>
                      </a:r>
                      <a:r>
                        <a:rPr lang="ru-RU" sz="1700" u="none" strike="noStrike" kern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700" u="none" strike="noStrike" kern="1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результати</a:t>
                      </a:r>
                      <a:r>
                        <a:rPr lang="ru-RU" sz="1700" u="none" strike="noStrike" kern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700" u="none" strike="noStrike" kern="1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розв’язання</a:t>
                      </a:r>
                      <a:r>
                        <a:rPr lang="ru-RU" sz="1700" u="none" strike="noStrike" kern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700" u="none" strike="noStrike" kern="1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проблемних</a:t>
                      </a:r>
                      <a:r>
                        <a:rPr lang="ru-RU" sz="1700" u="none" strike="noStrike" kern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700" u="none" strike="noStrike" kern="1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ситуацій</a:t>
                      </a:r>
                      <a:endParaRPr lang="ru-RU" sz="17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6586">
                <a:tc vMerge="1"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700" u="none" strike="noStrike" kern="1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Загальна</a:t>
                      </a:r>
                      <a:r>
                        <a:rPr lang="ru-RU" sz="1700" u="none" strike="noStrike" kern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700" u="none" strike="noStrike" kern="1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оцінка</a:t>
                      </a:r>
                      <a:r>
                        <a:rPr lang="ru-RU" sz="1700" u="none" strike="noStrike" kern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700" u="none" strike="noStrike" kern="1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результатів</a:t>
                      </a:r>
                      <a:r>
                        <a:rPr lang="ru-RU" sz="1700" u="none" strike="noStrike" kern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700" u="none" strike="noStrike" kern="1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навчання</a:t>
                      </a:r>
                      <a:r>
                        <a:rPr lang="ru-RU" sz="1700" u="none" strike="noStrike" kern="1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</a:t>
                      </a:r>
                      <a:endParaRPr lang="ru-RU" sz="17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303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8119922-D77E-477B-8AB8-4742F717E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5006" y="105629"/>
            <a:ext cx="8958584" cy="67119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dirty="0" smtClean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Організація </a:t>
            </a:r>
            <a:r>
              <a:rPr lang="uk-UA" sz="3600" b="1" dirty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освітнього процесу з математики в умовах воєнного стану</a:t>
            </a:r>
            <a:endParaRPr lang="uk-UA" sz="3600" b="1" dirty="0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="" xmlns:a16="http://schemas.microsoft.com/office/drawing/2014/main" id="{BC186B9E-C832-4B45-9A8B-021C0C472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43869" y="919809"/>
            <a:ext cx="5704967" cy="455104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uk-UA" b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Нормативно-правове забезпечення</a:t>
            </a:r>
            <a:r>
              <a:rPr lang="uk-UA" b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uk-UA" b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="" xmlns:a16="http://schemas.microsoft.com/office/drawing/2014/main" id="{8EFD397B-4207-4DCF-9A0B-654622FB2A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844791" y="897847"/>
            <a:ext cx="3794264" cy="823912"/>
          </a:xfrm>
        </p:spPr>
        <p:txBody>
          <a:bodyPr>
            <a:normAutofit/>
          </a:bodyPr>
          <a:lstStyle/>
          <a:p>
            <a:pPr algn="ctr"/>
            <a:r>
              <a:rPr lang="uk-UA" b="0" dirty="0" err="1">
                <a:solidFill>
                  <a:srgbClr val="005A58"/>
                </a:solidFill>
                <a:latin typeface="Arial" pitchFamily="34" charset="0"/>
                <a:cs typeface="Arial" pitchFamily="34" charset="0"/>
              </a:rPr>
              <a:t>Компетентнісний</a:t>
            </a:r>
            <a:r>
              <a:rPr lang="uk-UA" b="0" dirty="0">
                <a:solidFill>
                  <a:srgbClr val="005A58"/>
                </a:solidFill>
                <a:latin typeface="Arial" pitchFamily="34" charset="0"/>
                <a:cs typeface="Arial" pitchFamily="34" charset="0"/>
              </a:rPr>
              <a:t> підхід</a:t>
            </a:r>
            <a:endParaRPr lang="uk-UA" dirty="0">
              <a:solidFill>
                <a:srgbClr val="005A58"/>
              </a:solidFill>
            </a:endParaRPr>
          </a:p>
        </p:txBody>
      </p:sp>
      <p:grpSp>
        <p:nvGrpSpPr>
          <p:cNvPr id="9" name="Group 3">
            <a:extLst>
              <a:ext uri="{FF2B5EF4-FFF2-40B4-BE49-F238E27FC236}">
                <a16:creationId xmlns="" xmlns:a16="http://schemas.microsoft.com/office/drawing/2014/main" id="{5FA5CEB3-7458-4336-90FE-8ED84C12499F}"/>
              </a:ext>
            </a:extLst>
          </p:cNvPr>
          <p:cNvGrpSpPr>
            <a:grpSpLocks/>
          </p:cNvGrpSpPr>
          <p:nvPr/>
        </p:nvGrpSpPr>
        <p:grpSpPr bwMode="auto">
          <a:xfrm>
            <a:off x="1584765" y="1654190"/>
            <a:ext cx="4318355" cy="3205871"/>
            <a:chOff x="1655" y="1647"/>
            <a:chExt cx="2457" cy="2325"/>
          </a:xfrm>
        </p:grpSpPr>
        <p:sp>
          <p:nvSpPr>
            <p:cNvPr id="10" name="Freeform 4">
              <a:extLst>
                <a:ext uri="{FF2B5EF4-FFF2-40B4-BE49-F238E27FC236}">
                  <a16:creationId xmlns="" xmlns:a16="http://schemas.microsoft.com/office/drawing/2014/main" id="{519BA3FE-481B-4B53-AF38-0891F51CE776}"/>
                </a:ext>
              </a:extLst>
            </p:cNvPr>
            <p:cNvSpPr>
              <a:spLocks/>
            </p:cNvSpPr>
            <p:nvPr/>
          </p:nvSpPr>
          <p:spPr bwMode="gray">
            <a:xfrm>
              <a:off x="1660" y="2336"/>
              <a:ext cx="912" cy="1231"/>
            </a:xfrm>
            <a:custGeom>
              <a:avLst/>
              <a:gdLst>
                <a:gd name="T0" fmla="*/ 1233 w 1233"/>
                <a:gd name="T1" fmla="*/ 343 h 1764"/>
                <a:gd name="T2" fmla="*/ 413 w 1233"/>
                <a:gd name="T3" fmla="*/ 1764 h 1764"/>
                <a:gd name="T4" fmla="*/ 0 w 1233"/>
                <a:gd name="T5" fmla="*/ 1226 h 1764"/>
                <a:gd name="T6" fmla="*/ 6 w 1233"/>
                <a:gd name="T7" fmla="*/ 1098 h 1764"/>
                <a:gd name="T8" fmla="*/ 638 w 1233"/>
                <a:gd name="T9" fmla="*/ 0 h 1764"/>
                <a:gd name="T10" fmla="*/ 1233 w 1233"/>
                <a:gd name="T11" fmla="*/ 343 h 1764"/>
                <a:gd name="T12" fmla="*/ 1233 w 1233"/>
                <a:gd name="T13" fmla="*/ 343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3" h="1764">
                  <a:moveTo>
                    <a:pt x="1233" y="343"/>
                  </a:moveTo>
                  <a:lnTo>
                    <a:pt x="413" y="1764"/>
                  </a:lnTo>
                  <a:lnTo>
                    <a:pt x="0" y="1226"/>
                  </a:lnTo>
                  <a:lnTo>
                    <a:pt x="6" y="1098"/>
                  </a:lnTo>
                  <a:lnTo>
                    <a:pt x="638" y="0"/>
                  </a:lnTo>
                  <a:lnTo>
                    <a:pt x="1233" y="343"/>
                  </a:lnTo>
                  <a:lnTo>
                    <a:pt x="1233" y="343"/>
                  </a:lnTo>
                  <a:close/>
                </a:path>
              </a:pathLst>
            </a:custGeom>
            <a:solidFill>
              <a:srgbClr val="336699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0">
                  <a:solidFill>
                    <a:srgbClr val="ABABAB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endParaRPr>
            </a:p>
          </p:txBody>
        </p:sp>
        <p:sp>
          <p:nvSpPr>
            <p:cNvPr id="11" name="Freeform 5">
              <a:extLst>
                <a:ext uri="{FF2B5EF4-FFF2-40B4-BE49-F238E27FC236}">
                  <a16:creationId xmlns="" xmlns:a16="http://schemas.microsoft.com/office/drawing/2014/main" id="{4E91C784-ADB0-4DEC-BF02-DD50271B412D}"/>
                </a:ext>
              </a:extLst>
            </p:cNvPr>
            <p:cNvSpPr>
              <a:spLocks/>
            </p:cNvSpPr>
            <p:nvPr/>
          </p:nvSpPr>
          <p:spPr bwMode="gray">
            <a:xfrm rot="7200000">
              <a:off x="2726" y="1655"/>
              <a:ext cx="860" cy="1305"/>
            </a:xfrm>
            <a:custGeom>
              <a:avLst/>
              <a:gdLst>
                <a:gd name="T0" fmla="*/ 1233 w 1233"/>
                <a:gd name="T1" fmla="*/ 343 h 1764"/>
                <a:gd name="T2" fmla="*/ 413 w 1233"/>
                <a:gd name="T3" fmla="*/ 1764 h 1764"/>
                <a:gd name="T4" fmla="*/ 0 w 1233"/>
                <a:gd name="T5" fmla="*/ 1226 h 1764"/>
                <a:gd name="T6" fmla="*/ 6 w 1233"/>
                <a:gd name="T7" fmla="*/ 1098 h 1764"/>
                <a:gd name="T8" fmla="*/ 638 w 1233"/>
                <a:gd name="T9" fmla="*/ 0 h 1764"/>
                <a:gd name="T10" fmla="*/ 1233 w 1233"/>
                <a:gd name="T11" fmla="*/ 343 h 1764"/>
                <a:gd name="T12" fmla="*/ 1233 w 1233"/>
                <a:gd name="T13" fmla="*/ 343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3" h="1764">
                  <a:moveTo>
                    <a:pt x="1233" y="343"/>
                  </a:moveTo>
                  <a:lnTo>
                    <a:pt x="413" y="1764"/>
                  </a:lnTo>
                  <a:lnTo>
                    <a:pt x="0" y="1226"/>
                  </a:lnTo>
                  <a:lnTo>
                    <a:pt x="6" y="1098"/>
                  </a:lnTo>
                  <a:lnTo>
                    <a:pt x="638" y="0"/>
                  </a:lnTo>
                  <a:lnTo>
                    <a:pt x="1233" y="343"/>
                  </a:lnTo>
                  <a:lnTo>
                    <a:pt x="1233" y="343"/>
                  </a:lnTo>
                  <a:close/>
                </a:path>
              </a:pathLst>
            </a:custGeom>
            <a:solidFill>
              <a:srgbClr val="005A58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  <a:extLst>
              <a:ext uri="{91240B29-F687-4F45-9708-019B960494DF}">
                <a14:hiddenLine xmlns:a14="http://schemas.microsoft.com/office/drawing/2010/main" w="0">
                  <a:solidFill>
                    <a:srgbClr val="ABABAB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endParaRPr>
            </a:p>
          </p:txBody>
        </p:sp>
        <p:grpSp>
          <p:nvGrpSpPr>
            <p:cNvPr id="12" name="Group 6">
              <a:extLst>
                <a:ext uri="{FF2B5EF4-FFF2-40B4-BE49-F238E27FC236}">
                  <a16:creationId xmlns="" xmlns:a16="http://schemas.microsoft.com/office/drawing/2014/main" id="{FD02EA96-06E4-4E30-BDC4-25BD70B62A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12" y="1647"/>
              <a:ext cx="1480" cy="1302"/>
              <a:chOff x="1712" y="1389"/>
              <a:chExt cx="1480" cy="1302"/>
            </a:xfrm>
          </p:grpSpPr>
          <p:sp>
            <p:nvSpPr>
              <p:cNvPr id="22" name="AutoShape 7">
                <a:extLst>
                  <a:ext uri="{FF2B5EF4-FFF2-40B4-BE49-F238E27FC236}">
                    <a16:creationId xmlns="" xmlns:a16="http://schemas.microsoft.com/office/drawing/2014/main" id="{6D353C70-584E-4A41-BA36-C29C5E4D992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2600000">
                <a:off x="1712" y="2311"/>
                <a:ext cx="908" cy="380"/>
              </a:xfrm>
              <a:prstGeom prst="triangle">
                <a:avLst>
                  <a:gd name="adj" fmla="val 50000"/>
                </a:avLst>
              </a:prstGeom>
              <a:solidFill>
                <a:srgbClr val="005A58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 b="1">
                  <a:ln w="24500" cmpd="dbl">
                    <a:solidFill>
                      <a:schemeClr val="accent2">
                        <a:shade val="85000"/>
                        <a:satMod val="155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2">
                          <a:tint val="10000"/>
                          <a:satMod val="155000"/>
                        </a:schemeClr>
                      </a:gs>
                      <a:gs pos="60000">
                        <a:schemeClr val="accent2">
                          <a:tint val="30000"/>
                          <a:satMod val="155000"/>
                        </a:schemeClr>
                      </a:gs>
                      <a:gs pos="100000">
                        <a:schemeClr val="accent2">
                          <a:tint val="73000"/>
                          <a:satMod val="155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7020000" algn="tl">
                      <a:srgbClr val="000000"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23" name="Freeform 8">
                <a:extLst>
                  <a:ext uri="{FF2B5EF4-FFF2-40B4-BE49-F238E27FC236}">
                    <a16:creationId xmlns="" xmlns:a16="http://schemas.microsoft.com/office/drawing/2014/main" id="{5EAE0FD6-5E84-4A50-8D23-D8A281B40DD6}"/>
                  </a:ext>
                </a:extLst>
              </p:cNvPr>
              <p:cNvSpPr>
                <a:spLocks/>
              </p:cNvSpPr>
              <p:nvPr/>
            </p:nvSpPr>
            <p:spPr bwMode="gray">
              <a:xfrm rot="7200000">
                <a:off x="1961" y="1810"/>
                <a:ext cx="948" cy="508"/>
              </a:xfrm>
              <a:custGeom>
                <a:avLst/>
                <a:gdLst>
                  <a:gd name="T0" fmla="*/ 750 w 750"/>
                  <a:gd name="T1" fmla="*/ 0 h 378"/>
                  <a:gd name="T2" fmla="*/ 0 w 750"/>
                  <a:gd name="T3" fmla="*/ 0 h 378"/>
                  <a:gd name="T4" fmla="*/ 2 w 750"/>
                  <a:gd name="T5" fmla="*/ 194 h 378"/>
                  <a:gd name="T6" fmla="*/ 28 w 750"/>
                  <a:gd name="T7" fmla="*/ 378 h 378"/>
                  <a:gd name="T8" fmla="*/ 750 w 750"/>
                  <a:gd name="T9" fmla="*/ 378 h 378"/>
                  <a:gd name="T10" fmla="*/ 750 w 750"/>
                  <a:gd name="T11" fmla="*/ 0 h 378"/>
                  <a:gd name="T12" fmla="*/ 750 w 750"/>
                  <a:gd name="T13" fmla="*/ 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0" h="378">
                    <a:moveTo>
                      <a:pt x="750" y="0"/>
                    </a:moveTo>
                    <a:lnTo>
                      <a:pt x="0" y="0"/>
                    </a:lnTo>
                    <a:lnTo>
                      <a:pt x="2" y="194"/>
                    </a:lnTo>
                    <a:lnTo>
                      <a:pt x="28" y="378"/>
                    </a:lnTo>
                    <a:lnTo>
                      <a:pt x="750" y="378"/>
                    </a:lnTo>
                    <a:lnTo>
                      <a:pt x="750" y="0"/>
                    </a:lnTo>
                    <a:lnTo>
                      <a:pt x="750" y="0"/>
                    </a:lnTo>
                    <a:close/>
                  </a:path>
                </a:pathLst>
              </a:custGeom>
              <a:solidFill>
                <a:srgbClr val="005A58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  <a:extLst>
                <a:ext uri="{91240B29-F687-4F45-9708-019B960494DF}">
                  <a14:hiddenLine xmlns:a14="http://schemas.microsoft.com/office/drawing/2010/main" w="0">
                    <a:solidFill>
                      <a:srgbClr val="ABABAB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b="1">
                  <a:ln w="24500" cmpd="dbl">
                    <a:solidFill>
                      <a:schemeClr val="accent2">
                        <a:shade val="85000"/>
                        <a:satMod val="155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2">
                          <a:tint val="10000"/>
                          <a:satMod val="155000"/>
                        </a:schemeClr>
                      </a:gs>
                      <a:gs pos="60000">
                        <a:schemeClr val="accent2">
                          <a:tint val="30000"/>
                          <a:satMod val="155000"/>
                        </a:schemeClr>
                      </a:gs>
                      <a:gs pos="100000">
                        <a:schemeClr val="accent2">
                          <a:tint val="73000"/>
                          <a:satMod val="155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7020000" algn="tl">
                      <a:srgbClr val="000000"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24" name="Freeform 9">
                <a:extLst>
                  <a:ext uri="{FF2B5EF4-FFF2-40B4-BE49-F238E27FC236}">
                    <a16:creationId xmlns="" xmlns:a16="http://schemas.microsoft.com/office/drawing/2014/main" id="{01D49606-25EB-4237-AAC4-0F2A1038EFC5}"/>
                  </a:ext>
                </a:extLst>
              </p:cNvPr>
              <p:cNvSpPr>
                <a:spLocks/>
              </p:cNvSpPr>
              <p:nvPr/>
            </p:nvSpPr>
            <p:spPr bwMode="gray">
              <a:xfrm rot="7200000">
                <a:off x="2637" y="1226"/>
                <a:ext cx="392" cy="718"/>
              </a:xfrm>
              <a:custGeom>
                <a:avLst/>
                <a:gdLst>
                  <a:gd name="T0" fmla="*/ 495 w 495"/>
                  <a:gd name="T1" fmla="*/ 285 h 971"/>
                  <a:gd name="T2" fmla="*/ 495 w 495"/>
                  <a:gd name="T3" fmla="*/ 971 h 971"/>
                  <a:gd name="T4" fmla="*/ 462 w 495"/>
                  <a:gd name="T5" fmla="*/ 964 h 971"/>
                  <a:gd name="T6" fmla="*/ 430 w 495"/>
                  <a:gd name="T7" fmla="*/ 953 h 971"/>
                  <a:gd name="T8" fmla="*/ 401 w 495"/>
                  <a:gd name="T9" fmla="*/ 931 h 971"/>
                  <a:gd name="T10" fmla="*/ 372 w 495"/>
                  <a:gd name="T11" fmla="*/ 898 h 971"/>
                  <a:gd name="T12" fmla="*/ 339 w 495"/>
                  <a:gd name="T13" fmla="*/ 855 h 971"/>
                  <a:gd name="T14" fmla="*/ 306 w 495"/>
                  <a:gd name="T15" fmla="*/ 801 h 971"/>
                  <a:gd name="T16" fmla="*/ 270 w 495"/>
                  <a:gd name="T17" fmla="*/ 732 h 971"/>
                  <a:gd name="T18" fmla="*/ 227 w 495"/>
                  <a:gd name="T19" fmla="*/ 648 h 971"/>
                  <a:gd name="T20" fmla="*/ 183 w 495"/>
                  <a:gd name="T21" fmla="*/ 554 h 971"/>
                  <a:gd name="T22" fmla="*/ 129 w 495"/>
                  <a:gd name="T23" fmla="*/ 438 h 971"/>
                  <a:gd name="T24" fmla="*/ 96 w 495"/>
                  <a:gd name="T25" fmla="*/ 369 h 971"/>
                  <a:gd name="T26" fmla="*/ 29 w 495"/>
                  <a:gd name="T27" fmla="*/ 211 h 971"/>
                  <a:gd name="T28" fmla="*/ 2 w 495"/>
                  <a:gd name="T29" fmla="*/ 127 h 971"/>
                  <a:gd name="T30" fmla="*/ 0 w 495"/>
                  <a:gd name="T31" fmla="*/ 60 h 971"/>
                  <a:gd name="T32" fmla="*/ 15 w 495"/>
                  <a:gd name="T33" fmla="*/ 0 h 971"/>
                  <a:gd name="T34" fmla="*/ 15 w 495"/>
                  <a:gd name="T35" fmla="*/ 43 h 971"/>
                  <a:gd name="T36" fmla="*/ 15 w 495"/>
                  <a:gd name="T37" fmla="*/ 72 h 971"/>
                  <a:gd name="T38" fmla="*/ 15 w 495"/>
                  <a:gd name="T39" fmla="*/ 99 h 971"/>
                  <a:gd name="T40" fmla="*/ 18 w 495"/>
                  <a:gd name="T41" fmla="*/ 126 h 971"/>
                  <a:gd name="T42" fmla="*/ 29 w 495"/>
                  <a:gd name="T43" fmla="*/ 162 h 971"/>
                  <a:gd name="T44" fmla="*/ 53 w 495"/>
                  <a:gd name="T45" fmla="*/ 198 h 971"/>
                  <a:gd name="T46" fmla="*/ 85 w 495"/>
                  <a:gd name="T47" fmla="*/ 231 h 971"/>
                  <a:gd name="T48" fmla="*/ 125 w 495"/>
                  <a:gd name="T49" fmla="*/ 260 h 971"/>
                  <a:gd name="T50" fmla="*/ 180 w 495"/>
                  <a:gd name="T51" fmla="*/ 278 h 971"/>
                  <a:gd name="T52" fmla="*/ 245 w 495"/>
                  <a:gd name="T53" fmla="*/ 282 h 971"/>
                  <a:gd name="T54" fmla="*/ 495 w 495"/>
                  <a:gd name="T55" fmla="*/ 285 h 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95" h="971">
                    <a:moveTo>
                      <a:pt x="495" y="285"/>
                    </a:moveTo>
                    <a:lnTo>
                      <a:pt x="495" y="971"/>
                    </a:lnTo>
                    <a:lnTo>
                      <a:pt x="462" y="964"/>
                    </a:lnTo>
                    <a:lnTo>
                      <a:pt x="430" y="953"/>
                    </a:lnTo>
                    <a:lnTo>
                      <a:pt x="401" y="931"/>
                    </a:lnTo>
                    <a:lnTo>
                      <a:pt x="372" y="898"/>
                    </a:lnTo>
                    <a:lnTo>
                      <a:pt x="339" y="855"/>
                    </a:lnTo>
                    <a:lnTo>
                      <a:pt x="306" y="801"/>
                    </a:lnTo>
                    <a:lnTo>
                      <a:pt x="270" y="732"/>
                    </a:lnTo>
                    <a:lnTo>
                      <a:pt x="227" y="648"/>
                    </a:lnTo>
                    <a:lnTo>
                      <a:pt x="183" y="554"/>
                    </a:lnTo>
                    <a:lnTo>
                      <a:pt x="129" y="438"/>
                    </a:lnTo>
                    <a:lnTo>
                      <a:pt x="96" y="369"/>
                    </a:lnTo>
                    <a:lnTo>
                      <a:pt x="29" y="211"/>
                    </a:lnTo>
                    <a:lnTo>
                      <a:pt x="2" y="127"/>
                    </a:lnTo>
                    <a:lnTo>
                      <a:pt x="0" y="60"/>
                    </a:lnTo>
                    <a:lnTo>
                      <a:pt x="15" y="0"/>
                    </a:lnTo>
                    <a:lnTo>
                      <a:pt x="15" y="43"/>
                    </a:lnTo>
                    <a:lnTo>
                      <a:pt x="15" y="72"/>
                    </a:lnTo>
                    <a:lnTo>
                      <a:pt x="15" y="99"/>
                    </a:lnTo>
                    <a:lnTo>
                      <a:pt x="18" y="126"/>
                    </a:lnTo>
                    <a:lnTo>
                      <a:pt x="29" y="162"/>
                    </a:lnTo>
                    <a:lnTo>
                      <a:pt x="53" y="198"/>
                    </a:lnTo>
                    <a:lnTo>
                      <a:pt x="85" y="231"/>
                    </a:lnTo>
                    <a:lnTo>
                      <a:pt x="125" y="260"/>
                    </a:lnTo>
                    <a:lnTo>
                      <a:pt x="180" y="278"/>
                    </a:lnTo>
                    <a:lnTo>
                      <a:pt x="245" y="282"/>
                    </a:lnTo>
                    <a:lnTo>
                      <a:pt x="495" y="285"/>
                    </a:lnTo>
                    <a:close/>
                  </a:path>
                </a:pathLst>
              </a:custGeom>
              <a:solidFill>
                <a:srgbClr val="005A58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0">
                    <a:solidFill>
                      <a:srgbClr val="ABABAB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b="1">
                  <a:ln w="24500" cmpd="dbl">
                    <a:solidFill>
                      <a:schemeClr val="accent2">
                        <a:shade val="85000"/>
                        <a:satMod val="155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2">
                          <a:tint val="10000"/>
                          <a:satMod val="155000"/>
                        </a:schemeClr>
                      </a:gs>
                      <a:gs pos="60000">
                        <a:schemeClr val="accent2">
                          <a:tint val="30000"/>
                          <a:satMod val="155000"/>
                        </a:schemeClr>
                      </a:gs>
                      <a:gs pos="100000">
                        <a:schemeClr val="accent2">
                          <a:tint val="73000"/>
                          <a:satMod val="155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7020000" algn="tl">
                      <a:srgbClr val="000000">
                        <a:alpha val="35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3" name="Freeform 10">
              <a:extLst>
                <a:ext uri="{FF2B5EF4-FFF2-40B4-BE49-F238E27FC236}">
                  <a16:creationId xmlns="" xmlns:a16="http://schemas.microsoft.com/office/drawing/2014/main" id="{6020A39B-47FA-481C-8CA5-8B07658613D7}"/>
                </a:ext>
              </a:extLst>
            </p:cNvPr>
            <p:cNvSpPr>
              <a:spLocks/>
            </p:cNvSpPr>
            <p:nvPr/>
          </p:nvSpPr>
          <p:spPr bwMode="gray">
            <a:xfrm rot="14400000">
              <a:off x="2798" y="2823"/>
              <a:ext cx="860" cy="1305"/>
            </a:xfrm>
            <a:custGeom>
              <a:avLst/>
              <a:gdLst>
                <a:gd name="T0" fmla="*/ 1233 w 1233"/>
                <a:gd name="T1" fmla="*/ 343 h 1764"/>
                <a:gd name="T2" fmla="*/ 413 w 1233"/>
                <a:gd name="T3" fmla="*/ 1764 h 1764"/>
                <a:gd name="T4" fmla="*/ 0 w 1233"/>
                <a:gd name="T5" fmla="*/ 1226 h 1764"/>
                <a:gd name="T6" fmla="*/ 6 w 1233"/>
                <a:gd name="T7" fmla="*/ 1098 h 1764"/>
                <a:gd name="T8" fmla="*/ 638 w 1233"/>
                <a:gd name="T9" fmla="*/ 0 h 1764"/>
                <a:gd name="T10" fmla="*/ 1233 w 1233"/>
                <a:gd name="T11" fmla="*/ 343 h 1764"/>
                <a:gd name="T12" fmla="*/ 1233 w 1233"/>
                <a:gd name="T13" fmla="*/ 343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3" h="1764">
                  <a:moveTo>
                    <a:pt x="1233" y="343"/>
                  </a:moveTo>
                  <a:lnTo>
                    <a:pt x="413" y="1764"/>
                  </a:lnTo>
                  <a:lnTo>
                    <a:pt x="0" y="1226"/>
                  </a:lnTo>
                  <a:lnTo>
                    <a:pt x="6" y="1098"/>
                  </a:lnTo>
                  <a:lnTo>
                    <a:pt x="638" y="0"/>
                  </a:lnTo>
                  <a:lnTo>
                    <a:pt x="1233" y="343"/>
                  </a:lnTo>
                  <a:lnTo>
                    <a:pt x="1233" y="343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  <a:extLst>
              <a:ext uri="{91240B29-F687-4F45-9708-019B960494DF}">
                <a14:hiddenLine xmlns:a14="http://schemas.microsoft.com/office/drawing/2010/main" w="0">
                  <a:solidFill>
                    <a:srgbClr val="ABABAB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endParaRPr>
            </a:p>
          </p:txBody>
        </p:sp>
        <p:grpSp>
          <p:nvGrpSpPr>
            <p:cNvPr id="14" name="Group 11">
              <a:extLst>
                <a:ext uri="{FF2B5EF4-FFF2-40B4-BE49-F238E27FC236}">
                  <a16:creationId xmlns="" xmlns:a16="http://schemas.microsoft.com/office/drawing/2014/main" id="{B39E8273-76EB-4E80-8DB9-46B48EA1AE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49" y="2249"/>
              <a:ext cx="1263" cy="1330"/>
              <a:chOff x="2854" y="1996"/>
              <a:chExt cx="1263" cy="1330"/>
            </a:xfrm>
          </p:grpSpPr>
          <p:sp>
            <p:nvSpPr>
              <p:cNvPr id="19" name="AutoShape 12">
                <a:extLst>
                  <a:ext uri="{FF2B5EF4-FFF2-40B4-BE49-F238E27FC236}">
                    <a16:creationId xmlns="" xmlns:a16="http://schemas.microsoft.com/office/drawing/2014/main" id="{E8F26BC0-9214-4270-A967-F96B4B11F16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19800000">
                <a:off x="2854" y="1996"/>
                <a:ext cx="906" cy="380"/>
              </a:xfrm>
              <a:prstGeom prst="triangle">
                <a:avLst>
                  <a:gd name="adj" fmla="val 50000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 b="1">
                  <a:ln w="24500" cmpd="dbl">
                    <a:solidFill>
                      <a:schemeClr val="accent2">
                        <a:shade val="85000"/>
                        <a:satMod val="155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2">
                          <a:tint val="10000"/>
                          <a:satMod val="155000"/>
                        </a:schemeClr>
                      </a:gs>
                      <a:gs pos="60000">
                        <a:schemeClr val="accent2">
                          <a:tint val="30000"/>
                          <a:satMod val="155000"/>
                        </a:schemeClr>
                      </a:gs>
                      <a:gs pos="100000">
                        <a:schemeClr val="accent2">
                          <a:tint val="73000"/>
                          <a:satMod val="155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7020000" algn="tl">
                      <a:srgbClr val="000000"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20" name="Freeform 13">
                <a:extLst>
                  <a:ext uri="{FF2B5EF4-FFF2-40B4-BE49-F238E27FC236}">
                    <a16:creationId xmlns="" xmlns:a16="http://schemas.microsoft.com/office/drawing/2014/main" id="{E740398E-5848-4972-8E14-5CBF9A4C15C2}"/>
                  </a:ext>
                </a:extLst>
              </p:cNvPr>
              <p:cNvSpPr>
                <a:spLocks/>
              </p:cNvSpPr>
              <p:nvPr/>
            </p:nvSpPr>
            <p:spPr bwMode="gray">
              <a:xfrm rot="14400000">
                <a:off x="3102" y="2371"/>
                <a:ext cx="948" cy="507"/>
              </a:xfrm>
              <a:custGeom>
                <a:avLst/>
                <a:gdLst>
                  <a:gd name="T0" fmla="*/ 750 w 750"/>
                  <a:gd name="T1" fmla="*/ 0 h 378"/>
                  <a:gd name="T2" fmla="*/ 0 w 750"/>
                  <a:gd name="T3" fmla="*/ 0 h 378"/>
                  <a:gd name="T4" fmla="*/ 2 w 750"/>
                  <a:gd name="T5" fmla="*/ 194 h 378"/>
                  <a:gd name="T6" fmla="*/ 28 w 750"/>
                  <a:gd name="T7" fmla="*/ 378 h 378"/>
                  <a:gd name="T8" fmla="*/ 750 w 750"/>
                  <a:gd name="T9" fmla="*/ 378 h 378"/>
                  <a:gd name="T10" fmla="*/ 750 w 750"/>
                  <a:gd name="T11" fmla="*/ 0 h 378"/>
                  <a:gd name="T12" fmla="*/ 750 w 750"/>
                  <a:gd name="T13" fmla="*/ 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0" h="378">
                    <a:moveTo>
                      <a:pt x="750" y="0"/>
                    </a:moveTo>
                    <a:lnTo>
                      <a:pt x="0" y="0"/>
                    </a:lnTo>
                    <a:lnTo>
                      <a:pt x="2" y="194"/>
                    </a:lnTo>
                    <a:lnTo>
                      <a:pt x="28" y="378"/>
                    </a:lnTo>
                    <a:lnTo>
                      <a:pt x="750" y="378"/>
                    </a:lnTo>
                    <a:lnTo>
                      <a:pt x="750" y="0"/>
                    </a:lnTo>
                    <a:lnTo>
                      <a:pt x="750" y="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0">
                    <a:solidFill>
                      <a:srgbClr val="ABABAB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b="1">
                  <a:ln w="24500" cmpd="dbl">
                    <a:solidFill>
                      <a:schemeClr val="accent2">
                        <a:shade val="85000"/>
                        <a:satMod val="155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2">
                          <a:tint val="10000"/>
                          <a:satMod val="155000"/>
                        </a:schemeClr>
                      </a:gs>
                      <a:gs pos="60000">
                        <a:schemeClr val="accent2">
                          <a:tint val="30000"/>
                          <a:satMod val="155000"/>
                        </a:schemeClr>
                      </a:gs>
                      <a:gs pos="100000">
                        <a:schemeClr val="accent2">
                          <a:tint val="73000"/>
                          <a:satMod val="155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7020000" algn="tl">
                      <a:srgbClr val="000000"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21" name="Freeform 14">
                <a:extLst>
                  <a:ext uri="{FF2B5EF4-FFF2-40B4-BE49-F238E27FC236}">
                    <a16:creationId xmlns="" xmlns:a16="http://schemas.microsoft.com/office/drawing/2014/main" id="{314A564E-E62C-4A53-A1EC-8AB64F538941}"/>
                  </a:ext>
                </a:extLst>
              </p:cNvPr>
              <p:cNvSpPr>
                <a:spLocks/>
              </p:cNvSpPr>
              <p:nvPr/>
            </p:nvSpPr>
            <p:spPr bwMode="gray">
              <a:xfrm rot="14400000">
                <a:off x="3585" y="2794"/>
                <a:ext cx="346" cy="718"/>
              </a:xfrm>
              <a:custGeom>
                <a:avLst/>
                <a:gdLst>
                  <a:gd name="T0" fmla="*/ 495 w 495"/>
                  <a:gd name="T1" fmla="*/ 285 h 971"/>
                  <a:gd name="T2" fmla="*/ 495 w 495"/>
                  <a:gd name="T3" fmla="*/ 971 h 971"/>
                  <a:gd name="T4" fmla="*/ 462 w 495"/>
                  <a:gd name="T5" fmla="*/ 964 h 971"/>
                  <a:gd name="T6" fmla="*/ 430 w 495"/>
                  <a:gd name="T7" fmla="*/ 953 h 971"/>
                  <a:gd name="T8" fmla="*/ 401 w 495"/>
                  <a:gd name="T9" fmla="*/ 931 h 971"/>
                  <a:gd name="T10" fmla="*/ 372 w 495"/>
                  <a:gd name="T11" fmla="*/ 898 h 971"/>
                  <a:gd name="T12" fmla="*/ 339 w 495"/>
                  <a:gd name="T13" fmla="*/ 855 h 971"/>
                  <a:gd name="T14" fmla="*/ 306 w 495"/>
                  <a:gd name="T15" fmla="*/ 801 h 971"/>
                  <a:gd name="T16" fmla="*/ 270 w 495"/>
                  <a:gd name="T17" fmla="*/ 732 h 971"/>
                  <a:gd name="T18" fmla="*/ 227 w 495"/>
                  <a:gd name="T19" fmla="*/ 648 h 971"/>
                  <a:gd name="T20" fmla="*/ 183 w 495"/>
                  <a:gd name="T21" fmla="*/ 554 h 971"/>
                  <a:gd name="T22" fmla="*/ 129 w 495"/>
                  <a:gd name="T23" fmla="*/ 438 h 971"/>
                  <a:gd name="T24" fmla="*/ 96 w 495"/>
                  <a:gd name="T25" fmla="*/ 369 h 971"/>
                  <a:gd name="T26" fmla="*/ 29 w 495"/>
                  <a:gd name="T27" fmla="*/ 211 h 971"/>
                  <a:gd name="T28" fmla="*/ 2 w 495"/>
                  <a:gd name="T29" fmla="*/ 127 h 971"/>
                  <a:gd name="T30" fmla="*/ 0 w 495"/>
                  <a:gd name="T31" fmla="*/ 60 h 971"/>
                  <a:gd name="T32" fmla="*/ 15 w 495"/>
                  <a:gd name="T33" fmla="*/ 0 h 971"/>
                  <a:gd name="T34" fmla="*/ 15 w 495"/>
                  <a:gd name="T35" fmla="*/ 43 h 971"/>
                  <a:gd name="T36" fmla="*/ 15 w 495"/>
                  <a:gd name="T37" fmla="*/ 72 h 971"/>
                  <a:gd name="T38" fmla="*/ 15 w 495"/>
                  <a:gd name="T39" fmla="*/ 99 h 971"/>
                  <a:gd name="T40" fmla="*/ 18 w 495"/>
                  <a:gd name="T41" fmla="*/ 126 h 971"/>
                  <a:gd name="T42" fmla="*/ 29 w 495"/>
                  <a:gd name="T43" fmla="*/ 162 h 971"/>
                  <a:gd name="T44" fmla="*/ 53 w 495"/>
                  <a:gd name="T45" fmla="*/ 198 h 971"/>
                  <a:gd name="T46" fmla="*/ 85 w 495"/>
                  <a:gd name="T47" fmla="*/ 231 h 971"/>
                  <a:gd name="T48" fmla="*/ 125 w 495"/>
                  <a:gd name="T49" fmla="*/ 260 h 971"/>
                  <a:gd name="T50" fmla="*/ 180 w 495"/>
                  <a:gd name="T51" fmla="*/ 278 h 971"/>
                  <a:gd name="T52" fmla="*/ 245 w 495"/>
                  <a:gd name="T53" fmla="*/ 282 h 971"/>
                  <a:gd name="T54" fmla="*/ 495 w 495"/>
                  <a:gd name="T55" fmla="*/ 285 h 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95" h="971">
                    <a:moveTo>
                      <a:pt x="495" y="285"/>
                    </a:moveTo>
                    <a:lnTo>
                      <a:pt x="495" y="971"/>
                    </a:lnTo>
                    <a:lnTo>
                      <a:pt x="462" y="964"/>
                    </a:lnTo>
                    <a:lnTo>
                      <a:pt x="430" y="953"/>
                    </a:lnTo>
                    <a:lnTo>
                      <a:pt x="401" y="931"/>
                    </a:lnTo>
                    <a:lnTo>
                      <a:pt x="372" y="898"/>
                    </a:lnTo>
                    <a:lnTo>
                      <a:pt x="339" y="855"/>
                    </a:lnTo>
                    <a:lnTo>
                      <a:pt x="306" y="801"/>
                    </a:lnTo>
                    <a:lnTo>
                      <a:pt x="270" y="732"/>
                    </a:lnTo>
                    <a:lnTo>
                      <a:pt x="227" y="648"/>
                    </a:lnTo>
                    <a:lnTo>
                      <a:pt x="183" y="554"/>
                    </a:lnTo>
                    <a:lnTo>
                      <a:pt x="129" y="438"/>
                    </a:lnTo>
                    <a:lnTo>
                      <a:pt x="96" y="369"/>
                    </a:lnTo>
                    <a:lnTo>
                      <a:pt x="29" y="211"/>
                    </a:lnTo>
                    <a:lnTo>
                      <a:pt x="2" y="127"/>
                    </a:lnTo>
                    <a:lnTo>
                      <a:pt x="0" y="60"/>
                    </a:lnTo>
                    <a:lnTo>
                      <a:pt x="15" y="0"/>
                    </a:lnTo>
                    <a:lnTo>
                      <a:pt x="15" y="43"/>
                    </a:lnTo>
                    <a:lnTo>
                      <a:pt x="15" y="72"/>
                    </a:lnTo>
                    <a:lnTo>
                      <a:pt x="15" y="99"/>
                    </a:lnTo>
                    <a:lnTo>
                      <a:pt x="18" y="126"/>
                    </a:lnTo>
                    <a:lnTo>
                      <a:pt x="29" y="162"/>
                    </a:lnTo>
                    <a:lnTo>
                      <a:pt x="53" y="198"/>
                    </a:lnTo>
                    <a:lnTo>
                      <a:pt x="85" y="231"/>
                    </a:lnTo>
                    <a:lnTo>
                      <a:pt x="125" y="260"/>
                    </a:lnTo>
                    <a:lnTo>
                      <a:pt x="180" y="278"/>
                    </a:lnTo>
                    <a:lnTo>
                      <a:pt x="245" y="282"/>
                    </a:lnTo>
                    <a:lnTo>
                      <a:pt x="495" y="285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  <a:extLst>
                <a:ext uri="{91240B29-F687-4F45-9708-019B960494DF}">
                  <a14:hiddenLine xmlns:a14="http://schemas.microsoft.com/office/drawing/2010/main" w="0">
                    <a:solidFill>
                      <a:srgbClr val="3399FF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b="1">
                  <a:ln w="24500" cmpd="dbl">
                    <a:solidFill>
                      <a:schemeClr val="accent2">
                        <a:shade val="85000"/>
                        <a:satMod val="155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2">
                          <a:tint val="10000"/>
                          <a:satMod val="155000"/>
                        </a:schemeClr>
                      </a:gs>
                      <a:gs pos="60000">
                        <a:schemeClr val="accent2">
                          <a:tint val="30000"/>
                          <a:satMod val="155000"/>
                        </a:schemeClr>
                      </a:gs>
                      <a:gs pos="100000">
                        <a:schemeClr val="accent2">
                          <a:tint val="73000"/>
                          <a:satMod val="155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7020000" algn="tl">
                      <a:srgbClr val="000000">
                        <a:alpha val="35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5" name="Group 15">
              <a:extLst>
                <a:ext uri="{FF2B5EF4-FFF2-40B4-BE49-F238E27FC236}">
                  <a16:creationId xmlns="" xmlns:a16="http://schemas.microsoft.com/office/drawing/2014/main" id="{337C9A60-D07F-4123-9111-FBE1095A20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55" y="3095"/>
              <a:ext cx="1571" cy="877"/>
              <a:chOff x="1655" y="2837"/>
              <a:chExt cx="1571" cy="877"/>
            </a:xfrm>
          </p:grpSpPr>
          <p:sp>
            <p:nvSpPr>
              <p:cNvPr id="16" name="Freeform 16">
                <a:extLst>
                  <a:ext uri="{FF2B5EF4-FFF2-40B4-BE49-F238E27FC236}">
                    <a16:creationId xmlns="" xmlns:a16="http://schemas.microsoft.com/office/drawing/2014/main" id="{C492973F-02C1-40DD-AFCB-613165102F7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655" y="2837"/>
                <a:ext cx="366" cy="692"/>
              </a:xfrm>
              <a:custGeom>
                <a:avLst/>
                <a:gdLst>
                  <a:gd name="T0" fmla="*/ 495 w 495"/>
                  <a:gd name="T1" fmla="*/ 285 h 971"/>
                  <a:gd name="T2" fmla="*/ 495 w 495"/>
                  <a:gd name="T3" fmla="*/ 971 h 971"/>
                  <a:gd name="T4" fmla="*/ 462 w 495"/>
                  <a:gd name="T5" fmla="*/ 964 h 971"/>
                  <a:gd name="T6" fmla="*/ 430 w 495"/>
                  <a:gd name="T7" fmla="*/ 953 h 971"/>
                  <a:gd name="T8" fmla="*/ 401 w 495"/>
                  <a:gd name="T9" fmla="*/ 931 h 971"/>
                  <a:gd name="T10" fmla="*/ 372 w 495"/>
                  <a:gd name="T11" fmla="*/ 898 h 971"/>
                  <a:gd name="T12" fmla="*/ 339 w 495"/>
                  <a:gd name="T13" fmla="*/ 855 h 971"/>
                  <a:gd name="T14" fmla="*/ 306 w 495"/>
                  <a:gd name="T15" fmla="*/ 801 h 971"/>
                  <a:gd name="T16" fmla="*/ 270 w 495"/>
                  <a:gd name="T17" fmla="*/ 732 h 971"/>
                  <a:gd name="T18" fmla="*/ 227 w 495"/>
                  <a:gd name="T19" fmla="*/ 648 h 971"/>
                  <a:gd name="T20" fmla="*/ 183 w 495"/>
                  <a:gd name="T21" fmla="*/ 554 h 971"/>
                  <a:gd name="T22" fmla="*/ 129 w 495"/>
                  <a:gd name="T23" fmla="*/ 438 h 971"/>
                  <a:gd name="T24" fmla="*/ 96 w 495"/>
                  <a:gd name="T25" fmla="*/ 369 h 971"/>
                  <a:gd name="T26" fmla="*/ 29 w 495"/>
                  <a:gd name="T27" fmla="*/ 211 h 971"/>
                  <a:gd name="T28" fmla="*/ 2 w 495"/>
                  <a:gd name="T29" fmla="*/ 127 h 971"/>
                  <a:gd name="T30" fmla="*/ 0 w 495"/>
                  <a:gd name="T31" fmla="*/ 60 h 971"/>
                  <a:gd name="T32" fmla="*/ 15 w 495"/>
                  <a:gd name="T33" fmla="*/ 0 h 971"/>
                  <a:gd name="T34" fmla="*/ 15 w 495"/>
                  <a:gd name="T35" fmla="*/ 43 h 971"/>
                  <a:gd name="T36" fmla="*/ 15 w 495"/>
                  <a:gd name="T37" fmla="*/ 72 h 971"/>
                  <a:gd name="T38" fmla="*/ 15 w 495"/>
                  <a:gd name="T39" fmla="*/ 99 h 971"/>
                  <a:gd name="T40" fmla="*/ 18 w 495"/>
                  <a:gd name="T41" fmla="*/ 126 h 971"/>
                  <a:gd name="T42" fmla="*/ 29 w 495"/>
                  <a:gd name="T43" fmla="*/ 162 h 971"/>
                  <a:gd name="T44" fmla="*/ 53 w 495"/>
                  <a:gd name="T45" fmla="*/ 198 h 971"/>
                  <a:gd name="T46" fmla="*/ 85 w 495"/>
                  <a:gd name="T47" fmla="*/ 231 h 971"/>
                  <a:gd name="T48" fmla="*/ 125 w 495"/>
                  <a:gd name="T49" fmla="*/ 260 h 971"/>
                  <a:gd name="T50" fmla="*/ 180 w 495"/>
                  <a:gd name="T51" fmla="*/ 278 h 971"/>
                  <a:gd name="T52" fmla="*/ 245 w 495"/>
                  <a:gd name="T53" fmla="*/ 282 h 971"/>
                  <a:gd name="T54" fmla="*/ 495 w 495"/>
                  <a:gd name="T55" fmla="*/ 285 h 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95" h="971">
                    <a:moveTo>
                      <a:pt x="495" y="285"/>
                    </a:moveTo>
                    <a:lnTo>
                      <a:pt x="495" y="971"/>
                    </a:lnTo>
                    <a:lnTo>
                      <a:pt x="462" y="964"/>
                    </a:lnTo>
                    <a:lnTo>
                      <a:pt x="430" y="953"/>
                    </a:lnTo>
                    <a:lnTo>
                      <a:pt x="401" y="931"/>
                    </a:lnTo>
                    <a:lnTo>
                      <a:pt x="372" y="898"/>
                    </a:lnTo>
                    <a:lnTo>
                      <a:pt x="339" y="855"/>
                    </a:lnTo>
                    <a:lnTo>
                      <a:pt x="306" y="801"/>
                    </a:lnTo>
                    <a:lnTo>
                      <a:pt x="270" y="732"/>
                    </a:lnTo>
                    <a:lnTo>
                      <a:pt x="227" y="648"/>
                    </a:lnTo>
                    <a:lnTo>
                      <a:pt x="183" y="554"/>
                    </a:lnTo>
                    <a:lnTo>
                      <a:pt x="129" y="438"/>
                    </a:lnTo>
                    <a:lnTo>
                      <a:pt x="96" y="369"/>
                    </a:lnTo>
                    <a:lnTo>
                      <a:pt x="29" y="211"/>
                    </a:lnTo>
                    <a:lnTo>
                      <a:pt x="2" y="127"/>
                    </a:lnTo>
                    <a:lnTo>
                      <a:pt x="0" y="60"/>
                    </a:lnTo>
                    <a:lnTo>
                      <a:pt x="15" y="0"/>
                    </a:lnTo>
                    <a:lnTo>
                      <a:pt x="15" y="43"/>
                    </a:lnTo>
                    <a:lnTo>
                      <a:pt x="15" y="72"/>
                    </a:lnTo>
                    <a:lnTo>
                      <a:pt x="15" y="99"/>
                    </a:lnTo>
                    <a:lnTo>
                      <a:pt x="18" y="126"/>
                    </a:lnTo>
                    <a:lnTo>
                      <a:pt x="29" y="162"/>
                    </a:lnTo>
                    <a:lnTo>
                      <a:pt x="53" y="198"/>
                    </a:lnTo>
                    <a:lnTo>
                      <a:pt x="85" y="231"/>
                    </a:lnTo>
                    <a:lnTo>
                      <a:pt x="125" y="260"/>
                    </a:lnTo>
                    <a:lnTo>
                      <a:pt x="180" y="278"/>
                    </a:lnTo>
                    <a:lnTo>
                      <a:pt x="245" y="282"/>
                    </a:lnTo>
                    <a:lnTo>
                      <a:pt x="495" y="285"/>
                    </a:lnTo>
                    <a:close/>
                  </a:path>
                </a:pathLst>
              </a:custGeom>
              <a:solidFill>
                <a:srgbClr val="336699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  <a:extLst>
                <a:ext uri="{91240B29-F687-4F45-9708-019B960494DF}">
                  <a14:hiddenLine xmlns:a14="http://schemas.microsoft.com/office/drawing/2010/main" w="0">
                    <a:solidFill>
                      <a:srgbClr val="ABABAB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b="1">
                  <a:ln w="24500" cmpd="dbl">
                    <a:solidFill>
                      <a:schemeClr val="accent2">
                        <a:shade val="85000"/>
                        <a:satMod val="155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2">
                          <a:tint val="10000"/>
                          <a:satMod val="155000"/>
                        </a:schemeClr>
                      </a:gs>
                      <a:gs pos="60000">
                        <a:schemeClr val="accent2">
                          <a:tint val="30000"/>
                          <a:satMod val="155000"/>
                        </a:schemeClr>
                      </a:gs>
                      <a:gs pos="100000">
                        <a:schemeClr val="accent2">
                          <a:tint val="73000"/>
                          <a:satMod val="155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7020000" algn="tl">
                      <a:srgbClr val="000000"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17" name="AutoShape 17">
                <a:extLst>
                  <a:ext uri="{FF2B5EF4-FFF2-40B4-BE49-F238E27FC236}">
                    <a16:creationId xmlns="" xmlns:a16="http://schemas.microsoft.com/office/drawing/2014/main" id="{EDF1EAAF-95E1-434A-B0C8-3C123F766F8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 rot="5400000">
                <a:off x="2589" y="3076"/>
                <a:ext cx="872" cy="403"/>
              </a:xfrm>
              <a:prstGeom prst="triangle">
                <a:avLst>
                  <a:gd name="adj" fmla="val 50000"/>
                </a:avLst>
              </a:prstGeom>
              <a:solidFill>
                <a:srgbClr val="336699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 b="1">
                  <a:ln w="24500" cmpd="dbl">
                    <a:solidFill>
                      <a:schemeClr val="accent2">
                        <a:shade val="85000"/>
                        <a:satMod val="155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2">
                          <a:tint val="10000"/>
                          <a:satMod val="155000"/>
                        </a:schemeClr>
                      </a:gs>
                      <a:gs pos="60000">
                        <a:schemeClr val="accent2">
                          <a:tint val="30000"/>
                          <a:satMod val="155000"/>
                        </a:schemeClr>
                      </a:gs>
                      <a:gs pos="100000">
                        <a:schemeClr val="accent2">
                          <a:tint val="73000"/>
                          <a:satMod val="155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7020000" algn="tl">
                      <a:srgbClr val="000000">
                        <a:alpha val="35000"/>
                      </a:srgbClr>
                    </a:outerShdw>
                  </a:effectLst>
                </a:endParaRPr>
              </a:p>
            </p:txBody>
          </p:sp>
          <p:sp>
            <p:nvSpPr>
              <p:cNvPr id="18" name="Freeform 18">
                <a:extLst>
                  <a:ext uri="{FF2B5EF4-FFF2-40B4-BE49-F238E27FC236}">
                    <a16:creationId xmlns="" xmlns:a16="http://schemas.microsoft.com/office/drawing/2014/main" id="{5A2C6276-5F94-4437-B64E-3DFCFB1B34B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985" y="3040"/>
                <a:ext cx="1005" cy="489"/>
              </a:xfrm>
              <a:custGeom>
                <a:avLst/>
                <a:gdLst>
                  <a:gd name="T0" fmla="*/ 750 w 750"/>
                  <a:gd name="T1" fmla="*/ 0 h 378"/>
                  <a:gd name="T2" fmla="*/ 0 w 750"/>
                  <a:gd name="T3" fmla="*/ 0 h 378"/>
                  <a:gd name="T4" fmla="*/ 2 w 750"/>
                  <a:gd name="T5" fmla="*/ 194 h 378"/>
                  <a:gd name="T6" fmla="*/ 28 w 750"/>
                  <a:gd name="T7" fmla="*/ 378 h 378"/>
                  <a:gd name="T8" fmla="*/ 750 w 750"/>
                  <a:gd name="T9" fmla="*/ 378 h 378"/>
                  <a:gd name="T10" fmla="*/ 750 w 750"/>
                  <a:gd name="T11" fmla="*/ 0 h 378"/>
                  <a:gd name="T12" fmla="*/ 750 w 750"/>
                  <a:gd name="T13" fmla="*/ 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0" h="378">
                    <a:moveTo>
                      <a:pt x="750" y="0"/>
                    </a:moveTo>
                    <a:lnTo>
                      <a:pt x="0" y="0"/>
                    </a:lnTo>
                    <a:lnTo>
                      <a:pt x="2" y="194"/>
                    </a:lnTo>
                    <a:lnTo>
                      <a:pt x="28" y="378"/>
                    </a:lnTo>
                    <a:lnTo>
                      <a:pt x="750" y="378"/>
                    </a:lnTo>
                    <a:lnTo>
                      <a:pt x="750" y="0"/>
                    </a:lnTo>
                    <a:lnTo>
                      <a:pt x="750" y="0"/>
                    </a:lnTo>
                    <a:close/>
                  </a:path>
                </a:pathLst>
              </a:custGeom>
              <a:solidFill>
                <a:srgbClr val="336699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  <a:extLst>
                <a:ext uri="{91240B29-F687-4F45-9708-019B960494DF}">
                  <a14:hiddenLine xmlns:a14="http://schemas.microsoft.com/office/drawing/2010/main" w="0">
                    <a:solidFill>
                      <a:srgbClr val="ABABAB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 b="1">
                  <a:ln w="24500" cmpd="dbl">
                    <a:solidFill>
                      <a:schemeClr val="accent2">
                        <a:shade val="85000"/>
                        <a:satMod val="155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2">
                          <a:tint val="10000"/>
                          <a:satMod val="155000"/>
                        </a:schemeClr>
                      </a:gs>
                      <a:gs pos="60000">
                        <a:schemeClr val="accent2">
                          <a:tint val="30000"/>
                          <a:satMod val="155000"/>
                        </a:schemeClr>
                      </a:gs>
                      <a:gs pos="100000">
                        <a:schemeClr val="accent2">
                          <a:tint val="73000"/>
                          <a:satMod val="155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7020000" algn="tl">
                      <a:srgbClr val="000000">
                        <a:alpha val="35000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26" name="Прямокутник 25">
            <a:extLst>
              <a:ext uri="{FF2B5EF4-FFF2-40B4-BE49-F238E27FC236}">
                <a16:creationId xmlns="" xmlns:a16="http://schemas.microsoft.com/office/drawing/2014/main" id="{CE6C42DE-AA79-48FA-B708-62F3602E8306}"/>
              </a:ext>
            </a:extLst>
          </p:cNvPr>
          <p:cNvSpPr/>
          <p:nvPr/>
        </p:nvSpPr>
        <p:spPr>
          <a:xfrm>
            <a:off x="1906400" y="4800675"/>
            <a:ext cx="20247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20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Технології </a:t>
            </a:r>
            <a:r>
              <a:rPr lang="uk-UA" sz="20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дистанційного,  </a:t>
            </a:r>
            <a:r>
              <a:rPr lang="uk-UA" sz="20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змішаного </a:t>
            </a:r>
            <a:endParaRPr lang="uk-UA" sz="2000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uk-UA" sz="20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навчання </a:t>
            </a:r>
            <a:endParaRPr lang="uk-UA" sz="2000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кутник 26">
            <a:extLst>
              <a:ext uri="{FF2B5EF4-FFF2-40B4-BE49-F238E27FC236}">
                <a16:creationId xmlns="" xmlns:a16="http://schemas.microsoft.com/office/drawing/2014/main" id="{AADE4371-AC95-4C6A-971F-2D0C741896F9}"/>
              </a:ext>
            </a:extLst>
          </p:cNvPr>
          <p:cNvSpPr/>
          <p:nvPr/>
        </p:nvSpPr>
        <p:spPr>
          <a:xfrm>
            <a:off x="3931124" y="4720872"/>
            <a:ext cx="22467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2000" dirty="0" smtClean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Синхронний, асинхронний</a:t>
            </a:r>
          </a:p>
          <a:p>
            <a:pPr algn="ctr">
              <a:lnSpc>
                <a:spcPct val="90000"/>
              </a:lnSpc>
            </a:pPr>
            <a:r>
              <a:rPr lang="uk-UA" sz="2000" dirty="0" smtClean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режими</a:t>
            </a:r>
            <a:endParaRPr lang="ru-RU" sz="2000" dirty="0">
              <a:solidFill>
                <a:srgbClr val="CFA0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37729" y="1285408"/>
            <a:ext cx="615427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Про </a:t>
            </a:r>
            <a:r>
              <a:rPr lang="uk-UA" dirty="0">
                <a:latin typeface="Arial" pitchFamily="34" charset="0"/>
                <a:cs typeface="Arial" pitchFamily="34" charset="0"/>
              </a:rPr>
              <a:t>загальнонаціональну хвилину 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>мовчання </a:t>
            </a:r>
            <a:r>
              <a:rPr lang="uk-UA" sz="16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uk-UA" sz="1600" dirty="0">
                <a:latin typeface="Arial" pitchFamily="34" charset="0"/>
                <a:cs typeface="Arial" pitchFamily="34" charset="0"/>
              </a:rPr>
              <a:t>Указ Президента України Володимира </a:t>
            </a:r>
            <a:r>
              <a:rPr lang="uk-UA" sz="1600" dirty="0" err="1" smtClean="0">
                <a:latin typeface="Arial" pitchFamily="34" charset="0"/>
                <a:cs typeface="Arial" pitchFamily="34" charset="0"/>
              </a:rPr>
              <a:t>Зеленського</a:t>
            </a:r>
            <a:r>
              <a:rPr lang="uk-UA" sz="1600" dirty="0" smtClean="0">
                <a:latin typeface="Arial" pitchFamily="34" charset="0"/>
                <a:cs typeface="Arial" pitchFamily="34" charset="0"/>
              </a:rPr>
              <a:t> від </a:t>
            </a:r>
            <a:r>
              <a:rPr lang="uk-UA" sz="1600" dirty="0">
                <a:latin typeface="Arial" pitchFamily="34" charset="0"/>
                <a:cs typeface="Arial" pitchFamily="34" charset="0"/>
              </a:rPr>
              <a:t>16.03.2022 № </a:t>
            </a:r>
            <a:r>
              <a:rPr lang="uk-UA" sz="1600" dirty="0" smtClean="0">
                <a:latin typeface="Arial" pitchFamily="34" charset="0"/>
                <a:cs typeface="Arial" pitchFamily="34" charset="0"/>
              </a:rPr>
              <a:t>143/2022.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2. Про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звільнення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від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проходження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ДПА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учнів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які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завершують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здобуття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початкової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базової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загальної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середньої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освіти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у 2021/2022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навчальному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році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(наказ МОН 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України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від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28.02.2022 № 232).</a:t>
            </a:r>
          </a:p>
          <a:p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uk-UA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організацію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освітнього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процесу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(лист 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МОН </a:t>
            </a:r>
            <a:r>
              <a:rPr lang="ru-RU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України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від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06.03.2022 № 1/3371-22).</a:t>
            </a:r>
          </a:p>
          <a:p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деякі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питання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організації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здобуття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загальної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середньої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освіти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освітнього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процесу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умовах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воєнного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стану в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Україні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(наказ 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МОН </a:t>
            </a:r>
            <a:r>
              <a:rPr lang="ru-RU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України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від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28.03.2022 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№ 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274).</a:t>
            </a:r>
          </a:p>
          <a:p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забезпечення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психологічного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супроводу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учасників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освітнього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процесу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умовах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воєнного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стану в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Україні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лист 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МОН </a:t>
            </a:r>
            <a:r>
              <a:rPr lang="ru-RU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України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від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29.03.2022 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№ 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1/3737-22).</a:t>
            </a:r>
          </a:p>
          <a:p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uk-UA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затвердження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методичних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рекомендацій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щодо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окремих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питань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завершення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2021-2022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навчального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року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наказ МОН </a:t>
            </a:r>
            <a:r>
              <a:rPr lang="ru-RU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України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від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01.04.2022 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№ 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290)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D:\Рабочий стол\12.04.2022 Нуш Светлова\277807976_312785544294598_3404662354732212941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53"/>
            <a:ext cx="2057325" cy="20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ЗАГАЛЬНОНАЦІОНАЛЬНА ХВИЛИНА МОВЧАННЯ. | Pokrovskaya district state  administration of the Donetsk regi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54"/>
          <a:stretch/>
        </p:blipFill>
        <p:spPr bwMode="auto">
          <a:xfrm>
            <a:off x="73158" y="6001004"/>
            <a:ext cx="1911008" cy="7922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21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839788" y="1546413"/>
            <a:ext cx="5561012" cy="2476948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buClr>
                <a:srgbClr val="CFA048"/>
              </a:buClr>
              <a:buFont typeface="Wingdings" pitchFamily="2" charset="2"/>
              <a:buChar char="§"/>
            </a:pP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алгоритм </a:t>
            </a:r>
            <a:r>
              <a:rPr lang="ru-RU" sz="18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діяльності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вчителя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під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час </a:t>
            </a:r>
            <a:r>
              <a:rPr lang="ru-RU" sz="18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організації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формувального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оцінювання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;</a:t>
            </a:r>
            <a:endParaRPr lang="ru-RU" sz="18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  <a:buClr>
                <a:srgbClr val="CFA048"/>
              </a:buClr>
              <a:buFont typeface="Wingdings" pitchFamily="2" charset="2"/>
              <a:buChar char="§"/>
            </a:pPr>
            <a:r>
              <a:rPr lang="ru-RU" sz="18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орієнтовний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перелік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інструментів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ru-RU" sz="1800" dirty="0" err="1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формувального</a:t>
            </a:r>
            <a:r>
              <a:rPr lang="ru-RU" sz="1800" dirty="0" smtClean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оцінювання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(</a:t>
            </a:r>
            <a:r>
              <a:rPr lang="ru-RU" sz="1800" dirty="0" err="1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Додаток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1);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CFA048"/>
              </a:buClr>
              <a:buFont typeface="Wingdings" pitchFamily="2" charset="2"/>
              <a:buChar char="§"/>
            </a:pPr>
            <a:r>
              <a:rPr lang="ru-RU" sz="18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орієнтовна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рамка </a:t>
            </a:r>
            <a:r>
              <a:rPr lang="ru-RU" sz="18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оцінювання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навчальних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</a:t>
            </a:r>
            <a:r>
              <a:rPr lang="ru-RU" sz="18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досягнень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 (</a:t>
            </a:r>
            <a:r>
              <a:rPr lang="ru-RU" sz="1800" dirty="0" err="1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Додаток</a:t>
            </a:r>
            <a:r>
              <a:rPr lang="ru-RU" sz="18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 2);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  <a:buClr>
                <a:srgbClr val="CFA048"/>
              </a:buClr>
              <a:buFont typeface="Wingdings" pitchFamily="2" charset="2"/>
              <a:buChar char="§"/>
            </a:pPr>
            <a:r>
              <a:rPr lang="uk-UA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орієнтовні вимоги до критеріїв та шкал оцінювання (Додаток 3)</a:t>
            </a:r>
            <a:endParaRPr lang="uk-UA" sz="1800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398494" y="168115"/>
            <a:ext cx="10582835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200" dirty="0" err="1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Методичні</a:t>
            </a:r>
            <a:r>
              <a:rPr lang="ru-RU" sz="2200" dirty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рекомендації</a:t>
            </a:r>
            <a:r>
              <a:rPr lang="ru-RU" sz="2200" dirty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щодо</a:t>
            </a:r>
            <a:r>
              <a:rPr lang="ru-RU" sz="2200" dirty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особливостей</a:t>
            </a:r>
            <a:r>
              <a:rPr lang="ru-RU" sz="2200" dirty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організації</a:t>
            </a:r>
            <a:r>
              <a:rPr lang="ru-RU" sz="2200" dirty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освітнього</a:t>
            </a:r>
            <a:r>
              <a:rPr lang="ru-RU" sz="2200" dirty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процесу</a:t>
            </a:r>
            <a:r>
              <a:rPr lang="ru-RU" sz="2200" dirty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sz="2200" dirty="0" smtClean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 smtClean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першому</a:t>
            </a:r>
            <a:r>
              <a:rPr lang="ru-RU" sz="2200" dirty="0" smtClean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(адаптивному</a:t>
            </a:r>
            <a:r>
              <a:rPr lang="ru-RU" sz="2200" dirty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200" dirty="0" err="1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циклі</a:t>
            </a:r>
            <a:r>
              <a:rPr lang="ru-RU" sz="2200" dirty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ru-RU" sz="2200" dirty="0" smtClean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ru-RU" sz="2200" dirty="0" err="1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класах</a:t>
            </a:r>
            <a:r>
              <a:rPr lang="ru-RU" sz="2200" dirty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ЗЗСО за </a:t>
            </a:r>
            <a:r>
              <a:rPr lang="ru-RU" sz="2200" dirty="0" err="1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Державним</a:t>
            </a:r>
            <a:r>
              <a:rPr lang="ru-RU" sz="2200" dirty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стандартом </a:t>
            </a:r>
            <a:r>
              <a:rPr lang="ru-RU" sz="2200" dirty="0" err="1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базової</a:t>
            </a:r>
            <a:r>
              <a:rPr lang="ru-RU" sz="2200" dirty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середньої</a:t>
            </a:r>
            <a:r>
              <a:rPr lang="ru-RU" sz="2200" dirty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освіти</a:t>
            </a:r>
            <a:r>
              <a:rPr lang="ru-RU" sz="2200" dirty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2200" dirty="0" err="1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умовах</a:t>
            </a:r>
            <a:r>
              <a:rPr lang="ru-RU" sz="2200" dirty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реалізації</a:t>
            </a:r>
            <a:r>
              <a:rPr lang="ru-RU" sz="2200" dirty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концепції</a:t>
            </a:r>
            <a:r>
              <a:rPr lang="ru-RU" sz="2200" dirty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«Нова </a:t>
            </a:r>
            <a:r>
              <a:rPr lang="ru-RU" sz="2200" dirty="0" err="1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українська</a:t>
            </a:r>
            <a:r>
              <a:rPr lang="ru-RU" sz="2200" dirty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школа</a:t>
            </a:r>
            <a:r>
              <a:rPr lang="ru-RU" sz="2200" dirty="0" smtClean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 </a:t>
            </a:r>
            <a:r>
              <a:rPr lang="uk-UA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(</a:t>
            </a:r>
            <a:r>
              <a:rPr lang="uk-UA" sz="1600" i="1" dirty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наказ МОН України від </a:t>
            </a:r>
            <a:r>
              <a:rPr lang="ru-RU" sz="1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06.08.2021 №4.5/2303-21</a:t>
            </a:r>
            <a:r>
              <a:rPr lang="uk-UA" sz="1600" i="1" dirty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00" t="18250" r="14700" b="6500"/>
          <a:stretch/>
        </p:blipFill>
        <p:spPr bwMode="auto">
          <a:xfrm>
            <a:off x="7306883" y="1493520"/>
            <a:ext cx="4179304" cy="536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00" t="28625" r="8800" b="26375"/>
          <a:stretch/>
        </p:blipFill>
        <p:spPr bwMode="auto">
          <a:xfrm>
            <a:off x="1523999" y="3841599"/>
            <a:ext cx="5165911" cy="289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988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40" t="30515" r="27757" b="9007"/>
          <a:stretch/>
        </p:blipFill>
        <p:spPr bwMode="auto">
          <a:xfrm>
            <a:off x="1411941" y="250711"/>
            <a:ext cx="10060610" cy="582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799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AA3956-A6DB-49F7-86E3-09CCD1801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5668"/>
            <a:ext cx="10515600" cy="51047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err="1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Ресурси</a:t>
            </a:r>
            <a:r>
              <a:rPr lang="ru-RU" sz="3200" b="1" dirty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3200" b="1" dirty="0" err="1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професійного</a:t>
            </a:r>
            <a:r>
              <a:rPr lang="ru-RU" sz="3200" b="1" dirty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зростання</a:t>
            </a:r>
            <a:r>
              <a:rPr lang="uk-UA" sz="3200" b="1" dirty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="" xmlns:a16="http://schemas.microsoft.com/office/drawing/2014/main" id="{D7615C92-94FA-4C68-9040-615F9C42A6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80160" y="645459"/>
            <a:ext cx="10701168" cy="6019663"/>
          </a:xfrm>
        </p:spPr>
        <p:txBody>
          <a:bodyPr>
            <a:normAutofit/>
          </a:bodyPr>
          <a:lstStyle/>
          <a:p>
            <a:pPr marL="268288" lvl="1" indent="-179388">
              <a:lnSpc>
                <a:spcPct val="110000"/>
              </a:lnSpc>
              <a:spcBef>
                <a:spcPts val="0"/>
              </a:spcBef>
              <a:buClr>
                <a:srgbClr val="CFA048"/>
              </a:buClr>
              <a:buFont typeface="Wingdings" panose="05000000000000000000" pitchFamily="2" charset="2"/>
              <a:buChar char="§"/>
            </a:pPr>
            <a:r>
              <a:rPr lang="uk-UA" sz="19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http://nus.inf.ua/</a:t>
            </a:r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 – Нова українська школа; </a:t>
            </a:r>
            <a:endParaRPr lang="uk-UA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8288" lvl="1" indent="-179388">
              <a:lnSpc>
                <a:spcPct val="110000"/>
              </a:lnSpc>
              <a:spcBef>
                <a:spcPts val="0"/>
              </a:spcBef>
              <a:buClr>
                <a:srgbClr val="CFA048"/>
              </a:buClr>
              <a:buFont typeface="Wingdings" panose="05000000000000000000" pitchFamily="2" charset="2"/>
              <a:buChar char="§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https://edway.in.ua/</a:t>
            </a:r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 – національна платформа професійного розвитку </a:t>
            </a:r>
            <a:r>
              <a:rPr lang="uk-UA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вчителів;</a:t>
            </a:r>
            <a:endParaRPr lang="uk-UA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8288" lvl="1" indent="-179388" algn="just">
              <a:buClr>
                <a:srgbClr val="CFA048"/>
              </a:buClr>
              <a:buFont typeface="Wingdings" panose="05000000000000000000" pitchFamily="2" charset="2"/>
              <a:buChar char="§"/>
            </a:pPr>
            <a:r>
              <a:rPr lang="uk-UA" sz="1900" u="sng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</a:t>
            </a:r>
            <a:r>
              <a:rPr lang="uk-UA" sz="1900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://courses.prometheus.org.ua/</a:t>
            </a:r>
            <a:r>
              <a:rPr lang="uk-UA" sz="19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– о</a:t>
            </a:r>
            <a:r>
              <a:rPr lang="uk-UA" sz="1900" dirty="0" err="1">
                <a:latin typeface="Arial" panose="020B0604020202020204" pitchFamily="34" charset="0"/>
                <a:cs typeface="Arial" panose="020B0604020202020204" pitchFamily="34" charset="0"/>
              </a:rPr>
              <a:t>світня</a:t>
            </a:r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 платформа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Prometheus</a:t>
            </a:r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68288" lvl="1" indent="-179388" algn="just">
              <a:buClr>
                <a:srgbClr val="CFA048"/>
              </a:buClr>
              <a:buFont typeface="Wingdings" panose="05000000000000000000" pitchFamily="2" charset="2"/>
              <a:buChar char="§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https://www.criticalthinking.expert/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– о</a:t>
            </a:r>
            <a:r>
              <a:rPr lang="uk-UA" sz="1900" dirty="0" err="1">
                <a:latin typeface="Arial" panose="020B0604020202020204" pitchFamily="34" charset="0"/>
                <a:cs typeface="Arial" panose="020B0604020202020204" pitchFamily="34" charset="0"/>
              </a:rPr>
              <a:t>світня</a:t>
            </a:r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 платформа «Критичне мислення»;</a:t>
            </a:r>
          </a:p>
          <a:p>
            <a:pPr marL="268288" lvl="1" indent="-179388" algn="just">
              <a:buClr>
                <a:srgbClr val="CFA048"/>
              </a:buClr>
              <a:buFont typeface="Wingdings" panose="05000000000000000000" pitchFamily="2" charset="2"/>
              <a:buChar char="§"/>
            </a:pPr>
            <a:r>
              <a:rPr lang="uk-UA" sz="1900" u="sng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http://interactive.ranok.com.ua/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900" dirty="0" err="1">
                <a:latin typeface="Arial" panose="020B0604020202020204" pitchFamily="34" charset="0"/>
                <a:cs typeface="Arial" panose="020B0604020202020204" pitchFamily="34" charset="0"/>
              </a:rPr>
              <a:t>інтерактивне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dirty="0" err="1">
                <a:latin typeface="Arial" panose="020B0604020202020204" pitchFamily="34" charset="0"/>
                <a:cs typeface="Arial" panose="020B0604020202020204" pitchFamily="34" charset="0"/>
              </a:rPr>
              <a:t>навчання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dirty="0" err="1">
                <a:latin typeface="Arial" panose="020B0604020202020204" pitchFamily="34" charset="0"/>
                <a:cs typeface="Arial" panose="020B0604020202020204" pitchFamily="34" charset="0"/>
              </a:rPr>
              <a:t>видавництва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«Ранок»;</a:t>
            </a:r>
          </a:p>
          <a:p>
            <a:pPr marL="268288" lvl="1" indent="-179388" algn="just">
              <a:buClr>
                <a:srgbClr val="CFA048"/>
              </a:buClr>
              <a:buFont typeface="Wingdings" panose="05000000000000000000" pitchFamily="2" charset="2"/>
              <a:buChar char="§"/>
            </a:pPr>
            <a:r>
              <a:rPr lang="uk-UA" sz="1900" u="sng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http://www.yakistosviti.com.ua</a:t>
            </a:r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/</a:t>
            </a:r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dirty="0" err="1">
                <a:latin typeface="Arial" panose="020B0604020202020204" pitchFamily="34" charset="0"/>
                <a:cs typeface="Arial" panose="020B0604020202020204" pitchFamily="34" charset="0"/>
              </a:rPr>
              <a:t>український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проєкт «</a:t>
            </a:r>
            <a:r>
              <a:rPr lang="ru-RU" sz="1900" dirty="0" err="1">
                <a:latin typeface="Arial" panose="020B0604020202020204" pitchFamily="34" charset="0"/>
                <a:cs typeface="Arial" panose="020B0604020202020204" pitchFamily="34" charset="0"/>
              </a:rPr>
              <a:t>Якість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dirty="0" err="1">
                <a:latin typeface="Arial" panose="020B0604020202020204" pitchFamily="34" charset="0"/>
                <a:cs typeface="Arial" panose="020B0604020202020204" pitchFamily="34" charset="0"/>
              </a:rPr>
              <a:t>освіти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marL="268288" lvl="1" indent="-179388" algn="just">
              <a:buClr>
                <a:srgbClr val="CFA048"/>
              </a:buClr>
              <a:buFont typeface="Wingdings" panose="05000000000000000000" pitchFamily="2" charset="2"/>
              <a:buChar char="§"/>
            </a:pPr>
            <a:r>
              <a:rPr lang="ru-RU" sz="1900" u="sng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http://www.airo.com.ua</a:t>
            </a:r>
            <a:r>
              <a:rPr lang="uk-UA" sz="1900" u="sng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/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900" dirty="0" err="1">
                <a:latin typeface="Arial" panose="020B0604020202020204" pitchFamily="34" charset="0"/>
                <a:cs typeface="Arial" panose="020B0604020202020204" pitchFamily="34" charset="0"/>
              </a:rPr>
              <a:t>Академія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dirty="0" err="1">
                <a:latin typeface="Arial" panose="020B0604020202020204" pitchFamily="34" charset="0"/>
                <a:cs typeface="Arial" panose="020B0604020202020204" pitchFamily="34" charset="0"/>
              </a:rPr>
              <a:t>інноваційного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dirty="0" err="1">
                <a:latin typeface="Arial" panose="020B0604020202020204" pitchFamily="34" charset="0"/>
                <a:cs typeface="Arial" panose="020B0604020202020204" pitchFamily="34" charset="0"/>
              </a:rPr>
              <a:t>розвитку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dirty="0" err="1">
                <a:latin typeface="Arial" panose="020B0604020202020204" pitchFamily="34" charset="0"/>
                <a:cs typeface="Arial" panose="020B0604020202020204" pitchFamily="34" charset="0"/>
              </a:rPr>
              <a:t>освіти</a:t>
            </a:r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68288" lvl="1" indent="-179388" algn="just">
              <a:buClr>
                <a:srgbClr val="CFA048"/>
              </a:buClr>
              <a:buFont typeface="Wingdings" panose="05000000000000000000" pitchFamily="2" charset="2"/>
              <a:buChar char="§"/>
            </a:pPr>
            <a:r>
              <a:rPr lang="uk-UA" sz="1900" u="sng" dirty="0" smtClean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</a:t>
            </a:r>
            <a:r>
              <a:rPr lang="uk-UA" sz="1900" u="sng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://learnlifelong.net/</a:t>
            </a:r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– онлайн платформа </a:t>
            </a:r>
            <a:r>
              <a:rPr lang="ru-RU" sz="1900" dirty="0" err="1">
                <a:latin typeface="Arial" panose="020B0604020202020204" pitchFamily="34" charset="0"/>
                <a:cs typeface="Arial" panose="020B0604020202020204" pitchFamily="34" charset="0"/>
              </a:rPr>
              <a:t>неформальної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dirty="0" err="1">
                <a:latin typeface="Arial" panose="020B0604020202020204" pitchFamily="34" charset="0"/>
                <a:cs typeface="Arial" panose="020B0604020202020204" pitchFamily="34" charset="0"/>
              </a:rPr>
              <a:t>освіти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68288" lvl="1" indent="-179388" algn="just">
              <a:buClr>
                <a:srgbClr val="CFA048"/>
              </a:buClr>
              <a:buFont typeface="Wingdings" panose="05000000000000000000" pitchFamily="2" charset="2"/>
              <a:buChar char="§"/>
            </a:pPr>
            <a:r>
              <a:rPr lang="uk-UA" sz="1900" u="sng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http://osnova.d-academy.</a:t>
            </a:r>
            <a:r>
              <a:rPr lang="ru-RU" sz="1900" u="sng" dirty="0" err="1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com</a:t>
            </a:r>
            <a:r>
              <a:rPr lang="uk-UA" sz="1900" u="sng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.</a:t>
            </a:r>
            <a:r>
              <a:rPr lang="ru-RU" sz="1900" u="sng" dirty="0" err="1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ua</a:t>
            </a:r>
            <a:r>
              <a:rPr lang="uk-UA" sz="1900" u="sng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/</a:t>
            </a:r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900" dirty="0" err="1">
                <a:latin typeface="Arial" panose="020B0604020202020204" pitchFamily="34" charset="0"/>
                <a:cs typeface="Arial" panose="020B0604020202020204" pitchFamily="34" charset="0"/>
              </a:rPr>
              <a:t>Дистанційна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dirty="0" err="1">
                <a:latin typeface="Arial" panose="020B0604020202020204" pitchFamily="34" charset="0"/>
                <a:cs typeface="Arial" panose="020B0604020202020204" pitchFamily="34" charset="0"/>
              </a:rPr>
              <a:t>Академія</a:t>
            </a:r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68288" lvl="1" indent="-179388" algn="just">
              <a:buClr>
                <a:srgbClr val="CFA048"/>
              </a:buClr>
              <a:buFont typeface="Wingdings" panose="05000000000000000000" pitchFamily="2" charset="2"/>
              <a:buChar char="§"/>
            </a:pPr>
            <a:r>
              <a:rPr lang="ru-RU" sz="1900" u="sng" dirty="0" smtClean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</a:t>
            </a:r>
            <a:r>
              <a:rPr lang="ru-RU" sz="1900" u="sng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://hub.atoms.com.ua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– о</a:t>
            </a:r>
            <a:r>
              <a:rPr lang="uk-UA" sz="1900" dirty="0" err="1">
                <a:latin typeface="Arial" panose="020B0604020202020204" pitchFamily="34" charset="0"/>
                <a:cs typeface="Arial" panose="020B0604020202020204" pitchFamily="34" charset="0"/>
              </a:rPr>
              <a:t>світня</a:t>
            </a:r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 платформа  «</a:t>
            </a:r>
            <a:r>
              <a:rPr lang="uk-UA" sz="1900" dirty="0" err="1">
                <a:latin typeface="Arial" panose="020B0604020202020204" pitchFamily="34" charset="0"/>
                <a:cs typeface="Arial" panose="020B0604020202020204" pitchFamily="34" charset="0"/>
              </a:rPr>
              <a:t>Atoms</a:t>
            </a:r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 HUB»;</a:t>
            </a:r>
            <a:endParaRPr lang="ru-RU" sz="19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8288" lvl="1" indent="-179388" algn="just">
              <a:buClr>
                <a:srgbClr val="CFA048"/>
              </a:buClr>
              <a:buFont typeface="Wingdings" panose="05000000000000000000" pitchFamily="2" charset="2"/>
              <a:buChar char="§"/>
            </a:pPr>
            <a:r>
              <a:rPr lang="ru-RU" sz="1900" u="sng" dirty="0">
                <a:latin typeface="Arial" panose="020B0604020202020204" pitchFamily="34" charset="0"/>
                <a:cs typeface="Arial" pitchFamily="34" charset="0"/>
                <a:hlinkClick r:id="rId12"/>
              </a:rPr>
              <a:t>https://iteacher.com.ua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– о</a:t>
            </a:r>
            <a:r>
              <a:rPr lang="uk-UA" sz="1900" dirty="0" err="1">
                <a:latin typeface="Arial" panose="020B0604020202020204" pitchFamily="34" charset="0"/>
                <a:cs typeface="Arial" panose="020B0604020202020204" pitchFamily="34" charset="0"/>
              </a:rPr>
              <a:t>світня</a:t>
            </a:r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 платформа «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Iteacher</a:t>
            </a:r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  <a:endParaRPr lang="ru-RU" sz="1900" u="sng" dirty="0">
              <a:latin typeface="Arial" panose="020B0604020202020204" pitchFamily="34" charset="0"/>
              <a:cs typeface="Arial" pitchFamily="34" charset="0"/>
            </a:endParaRPr>
          </a:p>
          <a:p>
            <a:pPr marL="268288" lvl="1" indent="-179388" algn="just">
              <a:buClr>
                <a:srgbClr val="CFA048"/>
              </a:buClr>
              <a:buFont typeface="Wingdings" panose="05000000000000000000" pitchFamily="2" charset="2"/>
              <a:buChar char="§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https://ruh.com.ua/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– о</a:t>
            </a:r>
            <a:r>
              <a:rPr lang="uk-UA" sz="1900" dirty="0" err="1">
                <a:latin typeface="Arial" panose="020B0604020202020204" pitchFamily="34" charset="0"/>
                <a:cs typeface="Arial" panose="020B0604020202020204" pitchFamily="34" charset="0"/>
              </a:rPr>
              <a:t>світня</a:t>
            </a:r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 платформа «Рух. Освіта»</a:t>
            </a:r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8288" lvl="1" indent="-179388" algn="just">
              <a:buClr>
                <a:srgbClr val="CFA048"/>
              </a:buClr>
              <a:buFont typeface="Wingdings" panose="05000000000000000000" pitchFamily="2" charset="2"/>
              <a:buChar char="§"/>
            </a:pPr>
            <a:r>
              <a:rPr lang="uk-UA" sz="1900" u="sng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http://teach-hub.com</a:t>
            </a:r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 – Дистанційна Академія «</a:t>
            </a:r>
            <a:r>
              <a:rPr lang="uk-UA" sz="1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ТeachНub</a:t>
            </a:r>
            <a:r>
              <a:rPr lang="uk-UA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marL="265113" lvl="1" indent="-265113">
              <a:lnSpc>
                <a:spcPct val="11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900" u="sng" dirty="0" smtClean="0"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https</a:t>
            </a:r>
            <a:r>
              <a:rPr lang="ru-RU" sz="1900" u="sng" dirty="0"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://pifa.com.ua</a:t>
            </a:r>
            <a:r>
              <a:rPr lang="ru-RU" sz="19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– о</a:t>
            </a:r>
            <a:r>
              <a:rPr lang="uk-UA" sz="1900" dirty="0" err="1">
                <a:latin typeface="Arial" panose="020B0604020202020204" pitchFamily="34" charset="0"/>
                <a:cs typeface="Arial" panose="020B0604020202020204" pitchFamily="34" charset="0"/>
              </a:rPr>
              <a:t>світня</a:t>
            </a:r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 платформа «Піфагор»;</a:t>
            </a:r>
            <a:endParaRPr lang="ru-RU" sz="19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lvl="1" indent="-265113">
              <a:lnSpc>
                <a:spcPct val="11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https://www.ed-era.com/</a:t>
            </a:r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EdEra</a:t>
            </a:r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900" dirty="0">
                <a:latin typeface="Arial" panose="020B0604020202020204" pitchFamily="34" charset="0"/>
                <a:cs typeface="Arial" panose="020B0604020202020204" pitchFamily="34" charset="0"/>
              </a:rPr>
              <a:t>студія </a:t>
            </a:r>
            <a:r>
              <a:rPr lang="uk-UA" sz="1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онлайн</a:t>
            </a:r>
            <a:r>
              <a:rPr lang="uk-UA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 освіти;</a:t>
            </a:r>
            <a:endParaRPr lang="uk-UA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lvl="1" indent="-265113">
              <a:lnSpc>
                <a:spcPct val="11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900" u="sng" dirty="0"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https://vseosvita.ua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uk-UA" sz="1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Всеосвіта</a:t>
            </a:r>
            <a:endParaRPr lang="uk-UA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lvl="1" indent="-265113">
              <a:lnSpc>
                <a:spcPct val="11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uk-UA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lvl="1" indent="-265113">
              <a:lnSpc>
                <a:spcPct val="11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lnSpc>
                <a:spcPct val="11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5113" lvl="1" indent="-265113">
              <a:lnSpc>
                <a:spcPct val="110000"/>
              </a:lnSpc>
              <a:spcBef>
                <a:spcPts val="0"/>
              </a:spcBef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uk-U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26A9D4A-D04E-4E29-A14E-38C19BC1E55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44256" y="4305858"/>
            <a:ext cx="3840480" cy="1725586"/>
          </a:xfrm>
          <a:prstGeom prst="rect">
            <a:avLst/>
          </a:prstGeom>
        </p:spPr>
      </p:pic>
      <p:sp>
        <p:nvSpPr>
          <p:cNvPr id="10" name="Прямокутник 9">
            <a:extLst>
              <a:ext uri="{FF2B5EF4-FFF2-40B4-BE49-F238E27FC236}">
                <a16:creationId xmlns="" xmlns:a16="http://schemas.microsoft.com/office/drawing/2014/main" id="{ACE616E7-B685-412E-B64E-4E99ED105B47}"/>
              </a:ext>
            </a:extLst>
          </p:cNvPr>
          <p:cNvSpPr/>
          <p:nvPr/>
        </p:nvSpPr>
        <p:spPr>
          <a:xfrm>
            <a:off x="7570694" y="6141172"/>
            <a:ext cx="46213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Онлайн-курс «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Оцінювання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без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знецінення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 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hlinkClick r:id="rId19"/>
              </a:rPr>
              <a:t>https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19"/>
              </a:rPr>
              <a:t>://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hlinkClick r:id="rId19"/>
              </a:rPr>
              <a:t>cutt.ly/LUbjyRd</a:t>
            </a:r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19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1">
            <a:extLst>
              <a:ext uri="{FF2B5EF4-FFF2-40B4-BE49-F238E27FC236}">
                <a16:creationId xmlns="" xmlns:a16="http://schemas.microsoft.com/office/drawing/2014/main" id="{7794F7CB-E461-42B8-94CE-7C3A7DA78B07}"/>
              </a:ext>
            </a:extLst>
          </p:cNvPr>
          <p:cNvGrpSpPr/>
          <p:nvPr/>
        </p:nvGrpSpPr>
        <p:grpSpPr>
          <a:xfrm>
            <a:off x="3767165" y="1682735"/>
            <a:ext cx="4566233" cy="4366795"/>
            <a:chOff x="3663950" y="1092201"/>
            <a:chExt cx="4870450" cy="4657725"/>
          </a:xfrm>
        </p:grpSpPr>
        <p:sp>
          <p:nvSpPr>
            <p:cNvPr id="5" name="Freeform 5">
              <a:extLst>
                <a:ext uri="{FF2B5EF4-FFF2-40B4-BE49-F238E27FC236}">
                  <a16:creationId xmlns="" xmlns:a16="http://schemas.microsoft.com/office/drawing/2014/main" id="{34A9C9C4-F331-4A9E-8231-5E0BC897AB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7650" y="2571751"/>
              <a:ext cx="433388" cy="536575"/>
            </a:xfrm>
            <a:custGeom>
              <a:avLst/>
              <a:gdLst>
                <a:gd name="T0" fmla="*/ 0 w 273"/>
                <a:gd name="T1" fmla="*/ 0 h 338"/>
                <a:gd name="T2" fmla="*/ 227 w 273"/>
                <a:gd name="T3" fmla="*/ 278 h 338"/>
                <a:gd name="T4" fmla="*/ 273 w 273"/>
                <a:gd name="T5" fmla="*/ 338 h 338"/>
                <a:gd name="T6" fmla="*/ 88 w 273"/>
                <a:gd name="T7" fmla="*/ 120 h 338"/>
                <a:gd name="T8" fmla="*/ 0 w 273"/>
                <a:gd name="T9" fmla="*/ 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3" h="338">
                  <a:moveTo>
                    <a:pt x="0" y="0"/>
                  </a:moveTo>
                  <a:lnTo>
                    <a:pt x="227" y="278"/>
                  </a:lnTo>
                  <a:lnTo>
                    <a:pt x="273" y="338"/>
                  </a:lnTo>
                  <a:lnTo>
                    <a:pt x="88" y="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="" xmlns:a16="http://schemas.microsoft.com/office/drawing/2014/main" id="{C74A45B9-2053-4A59-8785-DF956D8B7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4425" y="2557463"/>
              <a:ext cx="508000" cy="558800"/>
            </a:xfrm>
            <a:custGeom>
              <a:avLst/>
              <a:gdLst>
                <a:gd name="T0" fmla="*/ 64 w 69"/>
                <a:gd name="T1" fmla="*/ 18 h 76"/>
                <a:gd name="T2" fmla="*/ 15 w 69"/>
                <a:gd name="T3" fmla="*/ 15 h 76"/>
                <a:gd name="T4" fmla="*/ 9 w 69"/>
                <a:gd name="T5" fmla="*/ 42 h 76"/>
                <a:gd name="T6" fmla="*/ 0 w 69"/>
                <a:gd name="T7" fmla="*/ 76 h 76"/>
                <a:gd name="T8" fmla="*/ 31 w 69"/>
                <a:gd name="T9" fmla="*/ 74 h 76"/>
                <a:gd name="T10" fmla="*/ 69 w 69"/>
                <a:gd name="T11" fmla="*/ 26 h 76"/>
                <a:gd name="T12" fmla="*/ 64 w 69"/>
                <a:gd name="T13" fmla="*/ 18 h 76"/>
                <a:gd name="T14" fmla="*/ 64 w 69"/>
                <a:gd name="T15" fmla="*/ 1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" h="76">
                  <a:moveTo>
                    <a:pt x="64" y="18"/>
                  </a:moveTo>
                  <a:cubicBezTo>
                    <a:pt x="52" y="3"/>
                    <a:pt x="27" y="0"/>
                    <a:pt x="15" y="15"/>
                  </a:cubicBezTo>
                  <a:cubicBezTo>
                    <a:pt x="10" y="21"/>
                    <a:pt x="11" y="34"/>
                    <a:pt x="9" y="42"/>
                  </a:cubicBezTo>
                  <a:cubicBezTo>
                    <a:pt x="6" y="53"/>
                    <a:pt x="3" y="65"/>
                    <a:pt x="0" y="76"/>
                  </a:cubicBezTo>
                  <a:cubicBezTo>
                    <a:pt x="4" y="61"/>
                    <a:pt x="25" y="60"/>
                    <a:pt x="31" y="74"/>
                  </a:cubicBezTo>
                  <a:cubicBezTo>
                    <a:pt x="69" y="26"/>
                    <a:pt x="69" y="26"/>
                    <a:pt x="69" y="26"/>
                  </a:cubicBezTo>
                  <a:cubicBezTo>
                    <a:pt x="68" y="23"/>
                    <a:pt x="66" y="20"/>
                    <a:pt x="64" y="18"/>
                  </a:cubicBezTo>
                  <a:cubicBezTo>
                    <a:pt x="62" y="16"/>
                    <a:pt x="66" y="20"/>
                    <a:pt x="64" y="18"/>
                  </a:cubicBezTo>
                  <a:close/>
                </a:path>
              </a:pathLst>
            </a:custGeom>
            <a:solidFill>
              <a:srgbClr val="C0BEB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="" xmlns:a16="http://schemas.microsoft.com/office/drawing/2014/main" id="{45B45BB5-F70E-493B-B775-09E4FD7E8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8738" y="2571751"/>
              <a:ext cx="455613" cy="573088"/>
            </a:xfrm>
            <a:custGeom>
              <a:avLst/>
              <a:gdLst>
                <a:gd name="T0" fmla="*/ 65 w 287"/>
                <a:gd name="T1" fmla="*/ 278 h 361"/>
                <a:gd name="T2" fmla="*/ 14 w 287"/>
                <a:gd name="T3" fmla="*/ 348 h 361"/>
                <a:gd name="T4" fmla="*/ 0 w 287"/>
                <a:gd name="T5" fmla="*/ 361 h 361"/>
                <a:gd name="T6" fmla="*/ 171 w 287"/>
                <a:gd name="T7" fmla="*/ 162 h 361"/>
                <a:gd name="T8" fmla="*/ 190 w 287"/>
                <a:gd name="T9" fmla="*/ 139 h 361"/>
                <a:gd name="T10" fmla="*/ 287 w 287"/>
                <a:gd name="T11" fmla="*/ 0 h 361"/>
                <a:gd name="T12" fmla="*/ 65 w 287"/>
                <a:gd name="T13" fmla="*/ 278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7" h="361">
                  <a:moveTo>
                    <a:pt x="65" y="278"/>
                  </a:moveTo>
                  <a:lnTo>
                    <a:pt x="14" y="348"/>
                  </a:lnTo>
                  <a:lnTo>
                    <a:pt x="0" y="361"/>
                  </a:lnTo>
                  <a:lnTo>
                    <a:pt x="171" y="162"/>
                  </a:lnTo>
                  <a:lnTo>
                    <a:pt x="190" y="139"/>
                  </a:lnTo>
                  <a:lnTo>
                    <a:pt x="287" y="0"/>
                  </a:lnTo>
                  <a:lnTo>
                    <a:pt x="65" y="278"/>
                  </a:lnTo>
                  <a:close/>
                </a:path>
              </a:pathLst>
            </a:custGeom>
            <a:solidFill>
              <a:srgbClr val="F4A20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="" xmlns:a16="http://schemas.microsoft.com/office/drawing/2014/main" id="{FAA8724B-C78F-41A5-8651-03CC9932E9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300" y="2770188"/>
              <a:ext cx="352425" cy="477838"/>
            </a:xfrm>
            <a:custGeom>
              <a:avLst/>
              <a:gdLst>
                <a:gd name="T0" fmla="*/ 46 w 48"/>
                <a:gd name="T1" fmla="*/ 32 h 65"/>
                <a:gd name="T2" fmla="*/ 14 w 48"/>
                <a:gd name="T3" fmla="*/ 0 h 65"/>
                <a:gd name="T4" fmla="*/ 1 w 48"/>
                <a:gd name="T5" fmla="*/ 46 h 65"/>
                <a:gd name="T6" fmla="*/ 5 w 48"/>
                <a:gd name="T7" fmla="*/ 61 h 65"/>
                <a:gd name="T8" fmla="*/ 19 w 48"/>
                <a:gd name="T9" fmla="*/ 64 h 65"/>
                <a:gd name="T10" fmla="*/ 48 w 48"/>
                <a:gd name="T11" fmla="*/ 31 h 65"/>
                <a:gd name="T12" fmla="*/ 46 w 48"/>
                <a:gd name="T13" fmla="*/ 32 h 65"/>
                <a:gd name="T14" fmla="*/ 46 w 48"/>
                <a:gd name="T15" fmla="*/ 3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65">
                  <a:moveTo>
                    <a:pt x="46" y="32"/>
                  </a:moveTo>
                  <a:cubicBezTo>
                    <a:pt x="27" y="37"/>
                    <a:pt x="9" y="19"/>
                    <a:pt x="14" y="0"/>
                  </a:cubicBezTo>
                  <a:cubicBezTo>
                    <a:pt x="10" y="16"/>
                    <a:pt x="6" y="31"/>
                    <a:pt x="1" y="46"/>
                  </a:cubicBezTo>
                  <a:cubicBezTo>
                    <a:pt x="0" y="51"/>
                    <a:pt x="0" y="57"/>
                    <a:pt x="5" y="61"/>
                  </a:cubicBezTo>
                  <a:cubicBezTo>
                    <a:pt x="9" y="64"/>
                    <a:pt x="14" y="65"/>
                    <a:pt x="19" y="64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47" y="31"/>
                    <a:pt x="47" y="31"/>
                    <a:pt x="46" y="32"/>
                  </a:cubicBezTo>
                  <a:cubicBezTo>
                    <a:pt x="45" y="32"/>
                    <a:pt x="47" y="31"/>
                    <a:pt x="46" y="32"/>
                  </a:cubicBezTo>
                  <a:close/>
                </a:path>
              </a:pathLst>
            </a:custGeom>
            <a:solidFill>
              <a:srgbClr val="F4A20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="" xmlns:a16="http://schemas.microsoft.com/office/drawing/2014/main" id="{F95AF32B-441C-4FF3-B50C-B3F8647B7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6688" y="2762251"/>
              <a:ext cx="514350" cy="574675"/>
            </a:xfrm>
            <a:custGeom>
              <a:avLst/>
              <a:gdLst>
                <a:gd name="T0" fmla="*/ 63 w 70"/>
                <a:gd name="T1" fmla="*/ 76 h 78"/>
                <a:gd name="T2" fmla="*/ 56 w 70"/>
                <a:gd name="T3" fmla="*/ 60 h 78"/>
                <a:gd name="T4" fmla="*/ 56 w 70"/>
                <a:gd name="T5" fmla="*/ 60 h 78"/>
                <a:gd name="T6" fmla="*/ 70 w 70"/>
                <a:gd name="T7" fmla="*/ 47 h 78"/>
                <a:gd name="T8" fmla="*/ 30 w 70"/>
                <a:gd name="T9" fmla="*/ 0 h 78"/>
                <a:gd name="T10" fmla="*/ 1 w 70"/>
                <a:gd name="T11" fmla="*/ 27 h 78"/>
                <a:gd name="T12" fmla="*/ 18 w 70"/>
                <a:gd name="T13" fmla="*/ 58 h 78"/>
                <a:gd name="T14" fmla="*/ 65 w 70"/>
                <a:gd name="T15" fmla="*/ 78 h 78"/>
                <a:gd name="T16" fmla="*/ 63 w 70"/>
                <a:gd name="T17" fmla="*/ 76 h 78"/>
                <a:gd name="T18" fmla="*/ 63 w 70"/>
                <a:gd name="T19" fmla="*/ 7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78">
                  <a:moveTo>
                    <a:pt x="63" y="76"/>
                  </a:moveTo>
                  <a:cubicBezTo>
                    <a:pt x="57" y="73"/>
                    <a:pt x="55" y="66"/>
                    <a:pt x="56" y="60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57" y="53"/>
                    <a:pt x="63" y="48"/>
                    <a:pt x="70" y="47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16" y="1"/>
                    <a:pt x="3" y="13"/>
                    <a:pt x="1" y="27"/>
                  </a:cubicBezTo>
                  <a:cubicBezTo>
                    <a:pt x="0" y="39"/>
                    <a:pt x="7" y="53"/>
                    <a:pt x="18" y="58"/>
                  </a:cubicBezTo>
                  <a:cubicBezTo>
                    <a:pt x="65" y="78"/>
                    <a:pt x="65" y="78"/>
                    <a:pt x="65" y="78"/>
                  </a:cubicBezTo>
                  <a:cubicBezTo>
                    <a:pt x="64" y="77"/>
                    <a:pt x="63" y="77"/>
                    <a:pt x="63" y="76"/>
                  </a:cubicBezTo>
                  <a:cubicBezTo>
                    <a:pt x="62" y="76"/>
                    <a:pt x="63" y="76"/>
                    <a:pt x="63" y="76"/>
                  </a:cubicBezTo>
                  <a:close/>
                </a:path>
              </a:pathLst>
            </a:custGeom>
            <a:solidFill>
              <a:srgbClr val="92A32F"/>
            </a:solidFill>
            <a:ln>
              <a:solidFill>
                <a:srgbClr val="CCCC0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="" xmlns:a16="http://schemas.microsoft.com/office/drawing/2014/main" id="{706B46FD-20AD-4122-8604-093CB67D6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0675" y="2990851"/>
              <a:ext cx="471488" cy="354013"/>
            </a:xfrm>
            <a:custGeom>
              <a:avLst/>
              <a:gdLst>
                <a:gd name="T0" fmla="*/ 37 w 64"/>
                <a:gd name="T1" fmla="*/ 0 h 48"/>
                <a:gd name="T2" fmla="*/ 0 w 64"/>
                <a:gd name="T3" fmla="*/ 21 h 48"/>
                <a:gd name="T4" fmla="*/ 44 w 64"/>
                <a:gd name="T5" fmla="*/ 44 h 48"/>
                <a:gd name="T6" fmla="*/ 64 w 64"/>
                <a:gd name="T7" fmla="*/ 34 h 48"/>
                <a:gd name="T8" fmla="*/ 64 w 64"/>
                <a:gd name="T9" fmla="*/ 33 h 48"/>
                <a:gd name="T10" fmla="*/ 37 w 64"/>
                <a:gd name="T1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48">
                  <a:moveTo>
                    <a:pt x="37" y="0"/>
                  </a:moveTo>
                  <a:cubicBezTo>
                    <a:pt x="36" y="18"/>
                    <a:pt x="16" y="29"/>
                    <a:pt x="0" y="21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52" y="48"/>
                    <a:pt x="64" y="43"/>
                    <a:pt x="64" y="34"/>
                  </a:cubicBezTo>
                  <a:cubicBezTo>
                    <a:pt x="64" y="33"/>
                    <a:pt x="64" y="33"/>
                    <a:pt x="64" y="33"/>
                  </a:cubicBezTo>
                  <a:lnTo>
                    <a:pt x="37" y="0"/>
                  </a:lnTo>
                  <a:close/>
                </a:path>
              </a:pathLst>
            </a:custGeom>
            <a:solidFill>
              <a:srgbClr val="C0BEB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="" xmlns:a16="http://schemas.microsoft.com/office/drawing/2014/main" id="{FE05C96F-E18B-441D-A09C-E7FEC26C7B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450" y="2843213"/>
              <a:ext cx="212725" cy="544513"/>
            </a:xfrm>
            <a:custGeom>
              <a:avLst/>
              <a:gdLst>
                <a:gd name="T0" fmla="*/ 134 w 134"/>
                <a:gd name="T1" fmla="*/ 0 h 343"/>
                <a:gd name="T2" fmla="*/ 134 w 134"/>
                <a:gd name="T3" fmla="*/ 195 h 343"/>
                <a:gd name="T4" fmla="*/ 60 w 134"/>
                <a:gd name="T5" fmla="*/ 343 h 343"/>
                <a:gd name="T6" fmla="*/ 0 w 134"/>
                <a:gd name="T7" fmla="*/ 274 h 343"/>
                <a:gd name="T8" fmla="*/ 134 w 134"/>
                <a:gd name="T9" fmla="*/ 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343">
                  <a:moveTo>
                    <a:pt x="134" y="0"/>
                  </a:moveTo>
                  <a:lnTo>
                    <a:pt x="134" y="195"/>
                  </a:lnTo>
                  <a:lnTo>
                    <a:pt x="60" y="343"/>
                  </a:lnTo>
                  <a:lnTo>
                    <a:pt x="0" y="274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83827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="" xmlns:a16="http://schemas.microsoft.com/office/drawing/2014/main" id="{E536BD0B-BE47-425A-98A0-62102FDBF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9175" y="2843213"/>
              <a:ext cx="214313" cy="544513"/>
            </a:xfrm>
            <a:custGeom>
              <a:avLst/>
              <a:gdLst>
                <a:gd name="T0" fmla="*/ 135 w 135"/>
                <a:gd name="T1" fmla="*/ 274 h 343"/>
                <a:gd name="T2" fmla="*/ 74 w 135"/>
                <a:gd name="T3" fmla="*/ 343 h 343"/>
                <a:gd name="T4" fmla="*/ 0 w 135"/>
                <a:gd name="T5" fmla="*/ 195 h 343"/>
                <a:gd name="T6" fmla="*/ 0 w 135"/>
                <a:gd name="T7" fmla="*/ 0 h 343"/>
                <a:gd name="T8" fmla="*/ 135 w 135"/>
                <a:gd name="T9" fmla="*/ 274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343">
                  <a:moveTo>
                    <a:pt x="135" y="274"/>
                  </a:moveTo>
                  <a:lnTo>
                    <a:pt x="74" y="343"/>
                  </a:lnTo>
                  <a:lnTo>
                    <a:pt x="0" y="195"/>
                  </a:lnTo>
                  <a:lnTo>
                    <a:pt x="0" y="0"/>
                  </a:lnTo>
                  <a:lnTo>
                    <a:pt x="135" y="274"/>
                  </a:lnTo>
                  <a:close/>
                </a:path>
              </a:pathLst>
            </a:custGeom>
            <a:solidFill>
              <a:srgbClr val="B9B5A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="" xmlns:a16="http://schemas.microsoft.com/office/drawing/2014/main" id="{5B6EEAB2-18B0-4A87-81C6-0798EF467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5425" y="1092201"/>
              <a:ext cx="1536700" cy="2185988"/>
            </a:xfrm>
            <a:custGeom>
              <a:avLst/>
              <a:gdLst>
                <a:gd name="T0" fmla="*/ 108 w 209"/>
                <a:gd name="T1" fmla="*/ 0 h 297"/>
                <a:gd name="T2" fmla="*/ 209 w 209"/>
                <a:gd name="T3" fmla="*/ 199 h 297"/>
                <a:gd name="T4" fmla="*/ 190 w 209"/>
                <a:gd name="T5" fmla="*/ 225 h 297"/>
                <a:gd name="T6" fmla="*/ 185 w 209"/>
                <a:gd name="T7" fmla="*/ 217 h 297"/>
                <a:gd name="T8" fmla="*/ 179 w 209"/>
                <a:gd name="T9" fmla="*/ 211 h 297"/>
                <a:gd name="T10" fmla="*/ 171 w 209"/>
                <a:gd name="T11" fmla="*/ 207 h 297"/>
                <a:gd name="T12" fmla="*/ 162 w 209"/>
                <a:gd name="T13" fmla="*/ 206 h 297"/>
                <a:gd name="T14" fmla="*/ 150 w 209"/>
                <a:gd name="T15" fmla="*/ 208 h 297"/>
                <a:gd name="T16" fmla="*/ 141 w 209"/>
                <a:gd name="T17" fmla="*/ 215 h 297"/>
                <a:gd name="T18" fmla="*/ 134 w 209"/>
                <a:gd name="T19" fmla="*/ 224 h 297"/>
                <a:gd name="T20" fmla="*/ 132 w 209"/>
                <a:gd name="T21" fmla="*/ 236 h 297"/>
                <a:gd name="T22" fmla="*/ 160 w 209"/>
                <a:gd name="T23" fmla="*/ 265 h 297"/>
                <a:gd name="T24" fmla="*/ 137 w 209"/>
                <a:gd name="T25" fmla="*/ 297 h 297"/>
                <a:gd name="T26" fmla="*/ 108 w 209"/>
                <a:gd name="T27" fmla="*/ 238 h 297"/>
                <a:gd name="T28" fmla="*/ 79 w 209"/>
                <a:gd name="T29" fmla="*/ 297 h 297"/>
                <a:gd name="T30" fmla="*/ 54 w 209"/>
                <a:gd name="T31" fmla="*/ 263 h 297"/>
                <a:gd name="T32" fmla="*/ 50 w 209"/>
                <a:gd name="T33" fmla="*/ 258 h 297"/>
                <a:gd name="T34" fmla="*/ 50 w 209"/>
                <a:gd name="T35" fmla="*/ 259 h 297"/>
                <a:gd name="T36" fmla="*/ 50 w 209"/>
                <a:gd name="T37" fmla="*/ 261 h 297"/>
                <a:gd name="T38" fmla="*/ 49 w 209"/>
                <a:gd name="T39" fmla="*/ 262 h 297"/>
                <a:gd name="T40" fmla="*/ 49 w 209"/>
                <a:gd name="T41" fmla="*/ 264 h 297"/>
                <a:gd name="T42" fmla="*/ 45 w 209"/>
                <a:gd name="T43" fmla="*/ 271 h 297"/>
                <a:gd name="T44" fmla="*/ 40 w 209"/>
                <a:gd name="T45" fmla="*/ 277 h 297"/>
                <a:gd name="T46" fmla="*/ 33 w 209"/>
                <a:gd name="T47" fmla="*/ 280 h 297"/>
                <a:gd name="T48" fmla="*/ 25 w 209"/>
                <a:gd name="T49" fmla="*/ 281 h 297"/>
                <a:gd name="T50" fmla="*/ 15 w 209"/>
                <a:gd name="T51" fmla="*/ 279 h 297"/>
                <a:gd name="T52" fmla="*/ 7 w 209"/>
                <a:gd name="T53" fmla="*/ 274 h 297"/>
                <a:gd name="T54" fmla="*/ 2 w 209"/>
                <a:gd name="T55" fmla="*/ 266 h 297"/>
                <a:gd name="T56" fmla="*/ 0 w 209"/>
                <a:gd name="T57" fmla="*/ 256 h 297"/>
                <a:gd name="T58" fmla="*/ 2 w 209"/>
                <a:gd name="T59" fmla="*/ 246 h 297"/>
                <a:gd name="T60" fmla="*/ 7 w 209"/>
                <a:gd name="T61" fmla="*/ 239 h 297"/>
                <a:gd name="T62" fmla="*/ 15 w 209"/>
                <a:gd name="T63" fmla="*/ 233 h 297"/>
                <a:gd name="T64" fmla="*/ 25 w 209"/>
                <a:gd name="T65" fmla="*/ 231 h 297"/>
                <a:gd name="T66" fmla="*/ 31 w 209"/>
                <a:gd name="T67" fmla="*/ 232 h 297"/>
                <a:gd name="T68" fmla="*/ 27 w 209"/>
                <a:gd name="T69" fmla="*/ 227 h 297"/>
                <a:gd name="T70" fmla="*/ 7 w 209"/>
                <a:gd name="T71" fmla="*/ 199 h 297"/>
                <a:gd name="T72" fmla="*/ 108 w 209"/>
                <a:gd name="T73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9" h="297">
                  <a:moveTo>
                    <a:pt x="108" y="0"/>
                  </a:moveTo>
                  <a:cubicBezTo>
                    <a:pt x="209" y="199"/>
                    <a:pt x="209" y="199"/>
                    <a:pt x="209" y="199"/>
                  </a:cubicBezTo>
                  <a:cubicBezTo>
                    <a:pt x="190" y="225"/>
                    <a:pt x="190" y="225"/>
                    <a:pt x="190" y="225"/>
                  </a:cubicBezTo>
                  <a:cubicBezTo>
                    <a:pt x="189" y="222"/>
                    <a:pt x="187" y="219"/>
                    <a:pt x="185" y="217"/>
                  </a:cubicBezTo>
                  <a:cubicBezTo>
                    <a:pt x="183" y="215"/>
                    <a:pt x="181" y="213"/>
                    <a:pt x="179" y="211"/>
                  </a:cubicBezTo>
                  <a:cubicBezTo>
                    <a:pt x="176" y="209"/>
                    <a:pt x="174" y="208"/>
                    <a:pt x="171" y="207"/>
                  </a:cubicBezTo>
                  <a:cubicBezTo>
                    <a:pt x="168" y="206"/>
                    <a:pt x="165" y="206"/>
                    <a:pt x="162" y="206"/>
                  </a:cubicBezTo>
                  <a:cubicBezTo>
                    <a:pt x="158" y="206"/>
                    <a:pt x="154" y="207"/>
                    <a:pt x="150" y="208"/>
                  </a:cubicBezTo>
                  <a:cubicBezTo>
                    <a:pt x="146" y="210"/>
                    <a:pt x="143" y="212"/>
                    <a:pt x="141" y="215"/>
                  </a:cubicBezTo>
                  <a:cubicBezTo>
                    <a:pt x="138" y="217"/>
                    <a:pt x="136" y="220"/>
                    <a:pt x="134" y="224"/>
                  </a:cubicBezTo>
                  <a:cubicBezTo>
                    <a:pt x="133" y="228"/>
                    <a:pt x="132" y="231"/>
                    <a:pt x="132" y="236"/>
                  </a:cubicBezTo>
                  <a:cubicBezTo>
                    <a:pt x="132" y="251"/>
                    <a:pt x="145" y="264"/>
                    <a:pt x="160" y="265"/>
                  </a:cubicBezTo>
                  <a:cubicBezTo>
                    <a:pt x="137" y="297"/>
                    <a:pt x="137" y="297"/>
                    <a:pt x="137" y="297"/>
                  </a:cubicBezTo>
                  <a:cubicBezTo>
                    <a:pt x="108" y="238"/>
                    <a:pt x="108" y="238"/>
                    <a:pt x="108" y="238"/>
                  </a:cubicBezTo>
                  <a:cubicBezTo>
                    <a:pt x="79" y="297"/>
                    <a:pt x="79" y="297"/>
                    <a:pt x="79" y="297"/>
                  </a:cubicBezTo>
                  <a:cubicBezTo>
                    <a:pt x="54" y="263"/>
                    <a:pt x="54" y="263"/>
                    <a:pt x="54" y="263"/>
                  </a:cubicBezTo>
                  <a:cubicBezTo>
                    <a:pt x="50" y="258"/>
                    <a:pt x="50" y="258"/>
                    <a:pt x="50" y="258"/>
                  </a:cubicBezTo>
                  <a:cubicBezTo>
                    <a:pt x="50" y="258"/>
                    <a:pt x="50" y="259"/>
                    <a:pt x="50" y="259"/>
                  </a:cubicBezTo>
                  <a:cubicBezTo>
                    <a:pt x="50" y="260"/>
                    <a:pt x="50" y="260"/>
                    <a:pt x="50" y="261"/>
                  </a:cubicBezTo>
                  <a:cubicBezTo>
                    <a:pt x="50" y="261"/>
                    <a:pt x="50" y="262"/>
                    <a:pt x="49" y="262"/>
                  </a:cubicBezTo>
                  <a:cubicBezTo>
                    <a:pt x="49" y="263"/>
                    <a:pt x="49" y="264"/>
                    <a:pt x="49" y="264"/>
                  </a:cubicBezTo>
                  <a:cubicBezTo>
                    <a:pt x="48" y="267"/>
                    <a:pt x="47" y="269"/>
                    <a:pt x="45" y="271"/>
                  </a:cubicBezTo>
                  <a:cubicBezTo>
                    <a:pt x="44" y="273"/>
                    <a:pt x="42" y="275"/>
                    <a:pt x="40" y="277"/>
                  </a:cubicBezTo>
                  <a:cubicBezTo>
                    <a:pt x="38" y="278"/>
                    <a:pt x="35" y="279"/>
                    <a:pt x="33" y="280"/>
                  </a:cubicBezTo>
                  <a:cubicBezTo>
                    <a:pt x="30" y="281"/>
                    <a:pt x="28" y="281"/>
                    <a:pt x="25" y="281"/>
                  </a:cubicBezTo>
                  <a:cubicBezTo>
                    <a:pt x="21" y="281"/>
                    <a:pt x="18" y="281"/>
                    <a:pt x="15" y="279"/>
                  </a:cubicBezTo>
                  <a:cubicBezTo>
                    <a:pt x="12" y="278"/>
                    <a:pt x="9" y="276"/>
                    <a:pt x="7" y="274"/>
                  </a:cubicBezTo>
                  <a:cubicBezTo>
                    <a:pt x="5" y="272"/>
                    <a:pt x="3" y="269"/>
                    <a:pt x="2" y="266"/>
                  </a:cubicBezTo>
                  <a:cubicBezTo>
                    <a:pt x="0" y="263"/>
                    <a:pt x="0" y="260"/>
                    <a:pt x="0" y="256"/>
                  </a:cubicBezTo>
                  <a:cubicBezTo>
                    <a:pt x="0" y="253"/>
                    <a:pt x="0" y="249"/>
                    <a:pt x="2" y="246"/>
                  </a:cubicBezTo>
                  <a:cubicBezTo>
                    <a:pt x="3" y="243"/>
                    <a:pt x="5" y="241"/>
                    <a:pt x="7" y="239"/>
                  </a:cubicBezTo>
                  <a:cubicBezTo>
                    <a:pt x="9" y="236"/>
                    <a:pt x="12" y="234"/>
                    <a:pt x="15" y="233"/>
                  </a:cubicBezTo>
                  <a:cubicBezTo>
                    <a:pt x="18" y="232"/>
                    <a:pt x="21" y="231"/>
                    <a:pt x="25" y="231"/>
                  </a:cubicBezTo>
                  <a:cubicBezTo>
                    <a:pt x="27" y="231"/>
                    <a:pt x="29" y="231"/>
                    <a:pt x="31" y="232"/>
                  </a:cubicBezTo>
                  <a:cubicBezTo>
                    <a:pt x="27" y="227"/>
                    <a:pt x="27" y="227"/>
                    <a:pt x="27" y="227"/>
                  </a:cubicBezTo>
                  <a:cubicBezTo>
                    <a:pt x="7" y="199"/>
                    <a:pt x="7" y="199"/>
                    <a:pt x="7" y="199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CC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="" xmlns:a16="http://schemas.microsoft.com/office/drawing/2014/main" id="{9C2CF1EE-93C6-4995-A0A5-0C2D97676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739" y="1139883"/>
              <a:ext cx="1514475" cy="2044700"/>
            </a:xfrm>
            <a:custGeom>
              <a:avLst/>
              <a:gdLst>
                <a:gd name="T0" fmla="*/ 111 w 206"/>
                <a:gd name="T1" fmla="*/ 0 h 278"/>
                <a:gd name="T2" fmla="*/ 16 w 206"/>
                <a:gd name="T3" fmla="*/ 188 h 278"/>
                <a:gd name="T4" fmla="*/ 34 w 206"/>
                <a:gd name="T5" fmla="*/ 214 h 278"/>
                <a:gd name="T6" fmla="*/ 46 w 206"/>
                <a:gd name="T7" fmla="*/ 230 h 278"/>
                <a:gd name="T8" fmla="*/ 33 w 206"/>
                <a:gd name="T9" fmla="*/ 226 h 278"/>
                <a:gd name="T10" fmla="*/ 11 w 206"/>
                <a:gd name="T11" fmla="*/ 258 h 278"/>
                <a:gd name="T12" fmla="*/ 48 w 206"/>
                <a:gd name="T13" fmla="*/ 247 h 278"/>
                <a:gd name="T14" fmla="*/ 49 w 206"/>
                <a:gd name="T15" fmla="*/ 234 h 278"/>
                <a:gd name="T16" fmla="*/ 57 w 206"/>
                <a:gd name="T17" fmla="*/ 245 h 278"/>
                <a:gd name="T18" fmla="*/ 81 w 206"/>
                <a:gd name="T19" fmla="*/ 278 h 278"/>
                <a:gd name="T20" fmla="*/ 111 w 206"/>
                <a:gd name="T21" fmla="*/ 217 h 278"/>
                <a:gd name="T22" fmla="*/ 141 w 206"/>
                <a:gd name="T23" fmla="*/ 278 h 278"/>
                <a:gd name="T24" fmla="*/ 155 w 206"/>
                <a:gd name="T25" fmla="*/ 259 h 278"/>
                <a:gd name="T26" fmla="*/ 136 w 206"/>
                <a:gd name="T27" fmla="*/ 206 h 278"/>
                <a:gd name="T28" fmla="*/ 193 w 206"/>
                <a:gd name="T29" fmla="*/ 206 h 278"/>
                <a:gd name="T30" fmla="*/ 206 w 206"/>
                <a:gd name="T31" fmla="*/ 188 h 278"/>
                <a:gd name="T32" fmla="*/ 111 w 206"/>
                <a:gd name="T33" fmla="*/ 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6" h="278">
                  <a:moveTo>
                    <a:pt x="111" y="0"/>
                  </a:moveTo>
                  <a:cubicBezTo>
                    <a:pt x="16" y="188"/>
                    <a:pt x="16" y="188"/>
                    <a:pt x="16" y="188"/>
                  </a:cubicBezTo>
                  <a:cubicBezTo>
                    <a:pt x="34" y="214"/>
                    <a:pt x="34" y="214"/>
                    <a:pt x="34" y="214"/>
                  </a:cubicBezTo>
                  <a:cubicBezTo>
                    <a:pt x="46" y="230"/>
                    <a:pt x="46" y="230"/>
                    <a:pt x="46" y="230"/>
                  </a:cubicBezTo>
                  <a:cubicBezTo>
                    <a:pt x="33" y="226"/>
                    <a:pt x="33" y="226"/>
                    <a:pt x="33" y="226"/>
                  </a:cubicBezTo>
                  <a:cubicBezTo>
                    <a:pt x="15" y="222"/>
                    <a:pt x="0" y="243"/>
                    <a:pt x="11" y="258"/>
                  </a:cubicBezTo>
                  <a:cubicBezTo>
                    <a:pt x="22" y="274"/>
                    <a:pt x="47" y="266"/>
                    <a:pt x="48" y="247"/>
                  </a:cubicBezTo>
                  <a:cubicBezTo>
                    <a:pt x="49" y="234"/>
                    <a:pt x="49" y="234"/>
                    <a:pt x="49" y="234"/>
                  </a:cubicBezTo>
                  <a:cubicBezTo>
                    <a:pt x="57" y="245"/>
                    <a:pt x="57" y="245"/>
                    <a:pt x="57" y="245"/>
                  </a:cubicBezTo>
                  <a:cubicBezTo>
                    <a:pt x="81" y="278"/>
                    <a:pt x="81" y="278"/>
                    <a:pt x="81" y="278"/>
                  </a:cubicBezTo>
                  <a:cubicBezTo>
                    <a:pt x="111" y="217"/>
                    <a:pt x="111" y="217"/>
                    <a:pt x="111" y="217"/>
                  </a:cubicBezTo>
                  <a:cubicBezTo>
                    <a:pt x="141" y="278"/>
                    <a:pt x="141" y="278"/>
                    <a:pt x="141" y="278"/>
                  </a:cubicBezTo>
                  <a:cubicBezTo>
                    <a:pt x="155" y="259"/>
                    <a:pt x="155" y="259"/>
                    <a:pt x="155" y="259"/>
                  </a:cubicBezTo>
                  <a:cubicBezTo>
                    <a:pt x="133" y="252"/>
                    <a:pt x="123" y="225"/>
                    <a:pt x="136" y="206"/>
                  </a:cubicBezTo>
                  <a:cubicBezTo>
                    <a:pt x="150" y="186"/>
                    <a:pt x="180" y="187"/>
                    <a:pt x="193" y="206"/>
                  </a:cubicBezTo>
                  <a:cubicBezTo>
                    <a:pt x="206" y="188"/>
                    <a:pt x="206" y="188"/>
                    <a:pt x="206" y="188"/>
                  </a:cubicBezTo>
                  <a:lnTo>
                    <a:pt x="111" y="0"/>
                  </a:lnTo>
                  <a:close/>
                </a:path>
              </a:pathLst>
            </a:custGeom>
            <a:solidFill>
              <a:srgbClr val="336699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="" xmlns:a16="http://schemas.microsoft.com/office/drawing/2014/main" id="{B1FFEF63-43FA-485A-95BB-3123472B7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8013" y="3063876"/>
              <a:ext cx="279400" cy="331788"/>
            </a:xfrm>
            <a:custGeom>
              <a:avLst/>
              <a:gdLst>
                <a:gd name="T0" fmla="*/ 0 w 176"/>
                <a:gd name="T1" fmla="*/ 0 h 209"/>
                <a:gd name="T2" fmla="*/ 120 w 176"/>
                <a:gd name="T3" fmla="*/ 135 h 209"/>
                <a:gd name="T4" fmla="*/ 176 w 176"/>
                <a:gd name="T5" fmla="*/ 209 h 209"/>
                <a:gd name="T6" fmla="*/ 106 w 176"/>
                <a:gd name="T7" fmla="*/ 149 h 209"/>
                <a:gd name="T8" fmla="*/ 0 w 176"/>
                <a:gd name="T9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209">
                  <a:moveTo>
                    <a:pt x="0" y="0"/>
                  </a:moveTo>
                  <a:lnTo>
                    <a:pt x="120" y="135"/>
                  </a:lnTo>
                  <a:lnTo>
                    <a:pt x="176" y="209"/>
                  </a:lnTo>
                  <a:lnTo>
                    <a:pt x="106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="" xmlns:a16="http://schemas.microsoft.com/office/drawing/2014/main" id="{3405A0C4-FE54-4CD4-A6BC-D8D091F65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2525" y="2998788"/>
              <a:ext cx="330200" cy="396875"/>
            </a:xfrm>
            <a:custGeom>
              <a:avLst/>
              <a:gdLst>
                <a:gd name="T0" fmla="*/ 74 w 208"/>
                <a:gd name="T1" fmla="*/ 153 h 250"/>
                <a:gd name="T2" fmla="*/ 60 w 208"/>
                <a:gd name="T3" fmla="*/ 167 h 250"/>
                <a:gd name="T4" fmla="*/ 0 w 208"/>
                <a:gd name="T5" fmla="*/ 250 h 250"/>
                <a:gd name="T6" fmla="*/ 69 w 208"/>
                <a:gd name="T7" fmla="*/ 190 h 250"/>
                <a:gd name="T8" fmla="*/ 185 w 208"/>
                <a:gd name="T9" fmla="*/ 28 h 250"/>
                <a:gd name="T10" fmla="*/ 208 w 208"/>
                <a:gd name="T11" fmla="*/ 0 h 250"/>
                <a:gd name="T12" fmla="*/ 74 w 208"/>
                <a:gd name="T13" fmla="*/ 15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8" h="250">
                  <a:moveTo>
                    <a:pt x="74" y="153"/>
                  </a:moveTo>
                  <a:lnTo>
                    <a:pt x="60" y="167"/>
                  </a:lnTo>
                  <a:lnTo>
                    <a:pt x="0" y="250"/>
                  </a:lnTo>
                  <a:lnTo>
                    <a:pt x="69" y="190"/>
                  </a:lnTo>
                  <a:lnTo>
                    <a:pt x="185" y="28"/>
                  </a:lnTo>
                  <a:lnTo>
                    <a:pt x="208" y="0"/>
                  </a:lnTo>
                  <a:lnTo>
                    <a:pt x="74" y="1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="" xmlns:a16="http://schemas.microsoft.com/office/drawing/2014/main" id="{423F0BAE-1C92-490E-9FB6-EDC346C635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513" y="3300413"/>
              <a:ext cx="596900" cy="131763"/>
            </a:xfrm>
            <a:custGeom>
              <a:avLst/>
              <a:gdLst>
                <a:gd name="T0" fmla="*/ 306 w 376"/>
                <a:gd name="T1" fmla="*/ 0 h 83"/>
                <a:gd name="T2" fmla="*/ 376 w 376"/>
                <a:gd name="T3" fmla="*/ 60 h 83"/>
                <a:gd name="T4" fmla="*/ 214 w 376"/>
                <a:gd name="T5" fmla="*/ 83 h 83"/>
                <a:gd name="T6" fmla="*/ 0 w 376"/>
                <a:gd name="T7" fmla="*/ 41 h 83"/>
                <a:gd name="T8" fmla="*/ 306 w 376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6" h="83">
                  <a:moveTo>
                    <a:pt x="306" y="0"/>
                  </a:moveTo>
                  <a:lnTo>
                    <a:pt x="376" y="60"/>
                  </a:lnTo>
                  <a:lnTo>
                    <a:pt x="214" y="83"/>
                  </a:lnTo>
                  <a:lnTo>
                    <a:pt x="0" y="41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CCCC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Freeform 18">
              <a:extLst>
                <a:ext uri="{FF2B5EF4-FFF2-40B4-BE49-F238E27FC236}">
                  <a16:creationId xmlns="" xmlns:a16="http://schemas.microsoft.com/office/drawing/2014/main" id="{6F7ED84B-9836-4515-8BCB-46C3134C4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2525" y="3300413"/>
              <a:ext cx="595313" cy="131763"/>
            </a:xfrm>
            <a:custGeom>
              <a:avLst/>
              <a:gdLst>
                <a:gd name="T0" fmla="*/ 375 w 375"/>
                <a:gd name="T1" fmla="*/ 41 h 83"/>
                <a:gd name="T2" fmla="*/ 162 w 375"/>
                <a:gd name="T3" fmla="*/ 83 h 83"/>
                <a:gd name="T4" fmla="*/ 0 w 375"/>
                <a:gd name="T5" fmla="*/ 60 h 83"/>
                <a:gd name="T6" fmla="*/ 69 w 375"/>
                <a:gd name="T7" fmla="*/ 0 h 83"/>
                <a:gd name="T8" fmla="*/ 375 w 375"/>
                <a:gd name="T9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83">
                  <a:moveTo>
                    <a:pt x="375" y="41"/>
                  </a:moveTo>
                  <a:lnTo>
                    <a:pt x="162" y="83"/>
                  </a:lnTo>
                  <a:lnTo>
                    <a:pt x="0" y="60"/>
                  </a:lnTo>
                  <a:lnTo>
                    <a:pt x="69" y="0"/>
                  </a:lnTo>
                  <a:lnTo>
                    <a:pt x="375" y="41"/>
                  </a:lnTo>
                  <a:close/>
                </a:path>
              </a:pathLst>
            </a:custGeom>
            <a:solidFill>
              <a:srgbClr val="F4A30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Freeform 19">
              <a:extLst>
                <a:ext uri="{FF2B5EF4-FFF2-40B4-BE49-F238E27FC236}">
                  <a16:creationId xmlns="" xmlns:a16="http://schemas.microsoft.com/office/drawing/2014/main" id="{5FB22BAB-964A-4993-A4E9-C0A0A61EA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0663" y="3527426"/>
              <a:ext cx="661988" cy="398463"/>
            </a:xfrm>
            <a:custGeom>
              <a:avLst/>
              <a:gdLst>
                <a:gd name="T0" fmla="*/ 85 w 90"/>
                <a:gd name="T1" fmla="*/ 22 h 54"/>
                <a:gd name="T2" fmla="*/ 56 w 90"/>
                <a:gd name="T3" fmla="*/ 0 h 54"/>
                <a:gd name="T4" fmla="*/ 0 w 90"/>
                <a:gd name="T5" fmla="*/ 0 h 54"/>
                <a:gd name="T6" fmla="*/ 11 w 90"/>
                <a:gd name="T7" fmla="*/ 28 h 54"/>
                <a:gd name="T8" fmla="*/ 76 w 90"/>
                <a:gd name="T9" fmla="*/ 54 h 54"/>
                <a:gd name="T10" fmla="*/ 85 w 90"/>
                <a:gd name="T11" fmla="*/ 23 h 54"/>
                <a:gd name="T12" fmla="*/ 85 w 90"/>
                <a:gd name="T13" fmla="*/ 2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54">
                  <a:moveTo>
                    <a:pt x="85" y="22"/>
                  </a:moveTo>
                  <a:cubicBezTo>
                    <a:pt x="80" y="11"/>
                    <a:pt x="67" y="1"/>
                    <a:pt x="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" y="1"/>
                    <a:pt x="20" y="18"/>
                    <a:pt x="11" y="28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85" y="46"/>
                    <a:pt x="90" y="34"/>
                    <a:pt x="85" y="23"/>
                  </a:cubicBezTo>
                  <a:cubicBezTo>
                    <a:pt x="84" y="20"/>
                    <a:pt x="86" y="25"/>
                    <a:pt x="85" y="22"/>
                  </a:cubicBezTo>
                  <a:close/>
                </a:path>
              </a:pathLst>
            </a:custGeom>
            <a:solidFill>
              <a:srgbClr val="F4A20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Freeform 20">
              <a:extLst>
                <a:ext uri="{FF2B5EF4-FFF2-40B4-BE49-F238E27FC236}">
                  <a16:creationId xmlns="" xmlns:a16="http://schemas.microsoft.com/office/drawing/2014/main" id="{A7919C88-8C06-4644-B406-E8CCB9267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2725" y="3549651"/>
              <a:ext cx="419100" cy="38100"/>
            </a:xfrm>
            <a:custGeom>
              <a:avLst/>
              <a:gdLst>
                <a:gd name="T0" fmla="*/ 1 w 57"/>
                <a:gd name="T1" fmla="*/ 0 h 5"/>
                <a:gd name="T2" fmla="*/ 57 w 57"/>
                <a:gd name="T3" fmla="*/ 5 h 5"/>
                <a:gd name="T4" fmla="*/ 57 w 57"/>
                <a:gd name="T5" fmla="*/ 4 h 5"/>
                <a:gd name="T6" fmla="*/ 56 w 57"/>
                <a:gd name="T7" fmla="*/ 4 h 5"/>
                <a:gd name="T8" fmla="*/ 56 w 57"/>
                <a:gd name="T9" fmla="*/ 4 h 5"/>
                <a:gd name="T10" fmla="*/ 55 w 57"/>
                <a:gd name="T11" fmla="*/ 4 h 5"/>
                <a:gd name="T12" fmla="*/ 0 w 57"/>
                <a:gd name="T13" fmla="*/ 0 h 5"/>
                <a:gd name="T14" fmla="*/ 0 w 57"/>
                <a:gd name="T15" fmla="*/ 0 h 5"/>
                <a:gd name="T16" fmla="*/ 1 w 57"/>
                <a:gd name="T17" fmla="*/ 0 h 5"/>
                <a:gd name="T18" fmla="*/ 1 w 57"/>
                <a:gd name="T19" fmla="*/ 0 h 5"/>
                <a:gd name="T20" fmla="*/ 1 w 57"/>
                <a:gd name="T2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" h="5">
                  <a:moveTo>
                    <a:pt x="1" y="0"/>
                  </a:moveTo>
                  <a:cubicBezTo>
                    <a:pt x="20" y="2"/>
                    <a:pt x="39" y="3"/>
                    <a:pt x="57" y="5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57" y="4"/>
                    <a:pt x="57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5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Freeform 21">
              <a:extLst>
                <a:ext uri="{FF2B5EF4-FFF2-40B4-BE49-F238E27FC236}">
                  <a16:creationId xmlns="" xmlns:a16="http://schemas.microsoft.com/office/drawing/2014/main" id="{74B980A4-155B-4793-933F-37147D39BF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2725" y="3549651"/>
              <a:ext cx="419100" cy="38100"/>
            </a:xfrm>
            <a:custGeom>
              <a:avLst/>
              <a:gdLst>
                <a:gd name="T0" fmla="*/ 55 w 57"/>
                <a:gd name="T1" fmla="*/ 4 h 5"/>
                <a:gd name="T2" fmla="*/ 0 w 57"/>
                <a:gd name="T3" fmla="*/ 0 h 5"/>
                <a:gd name="T4" fmla="*/ 0 w 57"/>
                <a:gd name="T5" fmla="*/ 0 h 5"/>
                <a:gd name="T6" fmla="*/ 1 w 57"/>
                <a:gd name="T7" fmla="*/ 0 h 5"/>
                <a:gd name="T8" fmla="*/ 1 w 57"/>
                <a:gd name="T9" fmla="*/ 0 h 5"/>
                <a:gd name="T10" fmla="*/ 1 w 57"/>
                <a:gd name="T11" fmla="*/ 0 h 5"/>
                <a:gd name="T12" fmla="*/ 57 w 57"/>
                <a:gd name="T13" fmla="*/ 5 h 5"/>
                <a:gd name="T14" fmla="*/ 57 w 57"/>
                <a:gd name="T15" fmla="*/ 4 h 5"/>
                <a:gd name="T16" fmla="*/ 56 w 57"/>
                <a:gd name="T17" fmla="*/ 4 h 5"/>
                <a:gd name="T18" fmla="*/ 56 w 57"/>
                <a:gd name="T19" fmla="*/ 4 h 5"/>
                <a:gd name="T20" fmla="*/ 55 w 57"/>
                <a:gd name="T21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" h="5">
                  <a:moveTo>
                    <a:pt x="55" y="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57" y="4"/>
                    <a:pt x="57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5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Freeform 22">
              <a:extLst>
                <a:ext uri="{FF2B5EF4-FFF2-40B4-BE49-F238E27FC236}">
                  <a16:creationId xmlns="" xmlns:a16="http://schemas.microsoft.com/office/drawing/2014/main" id="{9C41BA9A-F15C-4E85-B128-1D010446F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4100" y="3741738"/>
              <a:ext cx="712788" cy="287338"/>
            </a:xfrm>
            <a:custGeom>
              <a:avLst/>
              <a:gdLst>
                <a:gd name="T0" fmla="*/ 0 w 449"/>
                <a:gd name="T1" fmla="*/ 181 h 181"/>
                <a:gd name="T2" fmla="*/ 366 w 449"/>
                <a:gd name="T3" fmla="*/ 28 h 181"/>
                <a:gd name="T4" fmla="*/ 449 w 449"/>
                <a:gd name="T5" fmla="*/ 0 h 181"/>
                <a:gd name="T6" fmla="*/ 153 w 449"/>
                <a:gd name="T7" fmla="*/ 130 h 181"/>
                <a:gd name="T8" fmla="*/ 0 w 449"/>
                <a:gd name="T9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9" h="181">
                  <a:moveTo>
                    <a:pt x="0" y="181"/>
                  </a:moveTo>
                  <a:lnTo>
                    <a:pt x="366" y="28"/>
                  </a:lnTo>
                  <a:lnTo>
                    <a:pt x="449" y="0"/>
                  </a:lnTo>
                  <a:lnTo>
                    <a:pt x="153" y="130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2D9D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Freeform 23">
              <a:extLst>
                <a:ext uri="{FF2B5EF4-FFF2-40B4-BE49-F238E27FC236}">
                  <a16:creationId xmlns="" xmlns:a16="http://schemas.microsoft.com/office/drawing/2014/main" id="{64AE1CE4-294F-4508-A6BC-F932F172C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1113" y="3741738"/>
              <a:ext cx="684213" cy="508000"/>
            </a:xfrm>
            <a:custGeom>
              <a:avLst/>
              <a:gdLst>
                <a:gd name="T0" fmla="*/ 93 w 93"/>
                <a:gd name="T1" fmla="*/ 15 h 69"/>
                <a:gd name="T2" fmla="*/ 66 w 93"/>
                <a:gd name="T3" fmla="*/ 0 h 69"/>
                <a:gd name="T4" fmla="*/ 2 w 93"/>
                <a:gd name="T5" fmla="*/ 28 h 69"/>
                <a:gd name="T6" fmla="*/ 14 w 93"/>
                <a:gd name="T7" fmla="*/ 60 h 69"/>
                <a:gd name="T8" fmla="*/ 53 w 93"/>
                <a:gd name="T9" fmla="*/ 57 h 69"/>
                <a:gd name="T10" fmla="*/ 93 w 93"/>
                <a:gd name="T11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69">
                  <a:moveTo>
                    <a:pt x="93" y="15"/>
                  </a:moveTo>
                  <a:cubicBezTo>
                    <a:pt x="82" y="27"/>
                    <a:pt x="62" y="16"/>
                    <a:pt x="66" y="0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0" y="40"/>
                    <a:pt x="3" y="53"/>
                    <a:pt x="14" y="60"/>
                  </a:cubicBezTo>
                  <a:cubicBezTo>
                    <a:pt x="26" y="69"/>
                    <a:pt x="43" y="68"/>
                    <a:pt x="53" y="57"/>
                  </a:cubicBezTo>
                  <a:lnTo>
                    <a:pt x="93" y="15"/>
                  </a:lnTo>
                  <a:close/>
                </a:path>
              </a:pathLst>
            </a:custGeom>
            <a:solidFill>
              <a:srgbClr val="4953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Freeform 24">
              <a:extLst>
                <a:ext uri="{FF2B5EF4-FFF2-40B4-BE49-F238E27FC236}">
                  <a16:creationId xmlns="" xmlns:a16="http://schemas.microsoft.com/office/drawing/2014/main" id="{6C7CAFB5-4F73-413C-B70E-45C852D10C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2738" y="3675063"/>
              <a:ext cx="398463" cy="455613"/>
            </a:xfrm>
            <a:custGeom>
              <a:avLst/>
              <a:gdLst>
                <a:gd name="T0" fmla="*/ 54 w 54"/>
                <a:gd name="T1" fmla="*/ 13 h 62"/>
                <a:gd name="T2" fmla="*/ 45 w 54"/>
                <a:gd name="T3" fmla="*/ 0 h 62"/>
                <a:gd name="T4" fmla="*/ 0 w 54"/>
                <a:gd name="T5" fmla="*/ 19 h 62"/>
                <a:gd name="T6" fmla="*/ 9 w 54"/>
                <a:gd name="T7" fmla="*/ 62 h 62"/>
                <a:gd name="T8" fmla="*/ 44 w 54"/>
                <a:gd name="T9" fmla="*/ 29 h 62"/>
                <a:gd name="T10" fmla="*/ 54 w 54"/>
                <a:gd name="T11" fmla="*/ 1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62">
                  <a:moveTo>
                    <a:pt x="54" y="13"/>
                  </a:moveTo>
                  <a:cubicBezTo>
                    <a:pt x="54" y="7"/>
                    <a:pt x="50" y="2"/>
                    <a:pt x="45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18" y="26"/>
                    <a:pt x="22" y="49"/>
                    <a:pt x="9" y="62"/>
                  </a:cubicBezTo>
                  <a:cubicBezTo>
                    <a:pt x="20" y="51"/>
                    <a:pt x="32" y="40"/>
                    <a:pt x="44" y="29"/>
                  </a:cubicBezTo>
                  <a:cubicBezTo>
                    <a:pt x="48" y="24"/>
                    <a:pt x="54" y="20"/>
                    <a:pt x="54" y="13"/>
                  </a:cubicBezTo>
                  <a:close/>
                </a:path>
              </a:pathLst>
            </a:custGeom>
            <a:solidFill>
              <a:srgbClr val="2D9DA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Freeform 25">
              <a:extLst>
                <a:ext uri="{FF2B5EF4-FFF2-40B4-BE49-F238E27FC236}">
                  <a16:creationId xmlns="" xmlns:a16="http://schemas.microsoft.com/office/drawing/2014/main" id="{F179A7A9-B864-4C10-965B-4EB4D2EE4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1638" y="3638551"/>
              <a:ext cx="419100" cy="190500"/>
            </a:xfrm>
            <a:custGeom>
              <a:avLst/>
              <a:gdLst>
                <a:gd name="T0" fmla="*/ 0 w 264"/>
                <a:gd name="T1" fmla="*/ 120 h 120"/>
                <a:gd name="T2" fmla="*/ 181 w 264"/>
                <a:gd name="T3" fmla="*/ 28 h 120"/>
                <a:gd name="T4" fmla="*/ 264 w 264"/>
                <a:gd name="T5" fmla="*/ 0 h 120"/>
                <a:gd name="T6" fmla="*/ 157 w 264"/>
                <a:gd name="T7" fmla="*/ 69 h 120"/>
                <a:gd name="T8" fmla="*/ 0 w 264"/>
                <a:gd name="T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4" h="120">
                  <a:moveTo>
                    <a:pt x="0" y="120"/>
                  </a:moveTo>
                  <a:lnTo>
                    <a:pt x="181" y="28"/>
                  </a:lnTo>
                  <a:lnTo>
                    <a:pt x="264" y="0"/>
                  </a:lnTo>
                  <a:lnTo>
                    <a:pt x="157" y="69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Freeform 26">
              <a:extLst>
                <a:ext uri="{FF2B5EF4-FFF2-40B4-BE49-F238E27FC236}">
                  <a16:creationId xmlns="" xmlns:a16="http://schemas.microsoft.com/office/drawing/2014/main" id="{4F05F7D0-841B-4670-8B7F-963BC124E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513" y="3365501"/>
              <a:ext cx="530225" cy="346075"/>
            </a:xfrm>
            <a:custGeom>
              <a:avLst/>
              <a:gdLst>
                <a:gd name="T0" fmla="*/ 0 w 334"/>
                <a:gd name="T1" fmla="*/ 0 h 218"/>
                <a:gd name="T2" fmla="*/ 214 w 334"/>
                <a:gd name="T3" fmla="*/ 42 h 218"/>
                <a:gd name="T4" fmla="*/ 334 w 334"/>
                <a:gd name="T5" fmla="*/ 158 h 218"/>
                <a:gd name="T6" fmla="*/ 218 w 334"/>
                <a:gd name="T7" fmla="*/ 218 h 218"/>
                <a:gd name="T8" fmla="*/ 0 w 334"/>
                <a:gd name="T9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218">
                  <a:moveTo>
                    <a:pt x="0" y="0"/>
                  </a:moveTo>
                  <a:lnTo>
                    <a:pt x="214" y="42"/>
                  </a:lnTo>
                  <a:lnTo>
                    <a:pt x="334" y="158"/>
                  </a:lnTo>
                  <a:lnTo>
                    <a:pt x="218" y="2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CC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Freeform 27">
              <a:extLst>
                <a:ext uri="{FF2B5EF4-FFF2-40B4-BE49-F238E27FC236}">
                  <a16:creationId xmlns="" xmlns:a16="http://schemas.microsoft.com/office/drawing/2014/main" id="{4287F940-82DB-4F96-91F1-D534532DF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7613" y="3638551"/>
              <a:ext cx="508000" cy="220663"/>
            </a:xfrm>
            <a:custGeom>
              <a:avLst/>
              <a:gdLst>
                <a:gd name="T0" fmla="*/ 111 w 320"/>
                <a:gd name="T1" fmla="*/ 37 h 139"/>
                <a:gd name="T2" fmla="*/ 98 w 320"/>
                <a:gd name="T3" fmla="*/ 32 h 139"/>
                <a:gd name="T4" fmla="*/ 0 w 320"/>
                <a:gd name="T5" fmla="*/ 0 h 139"/>
                <a:gd name="T6" fmla="*/ 107 w 320"/>
                <a:gd name="T7" fmla="*/ 69 h 139"/>
                <a:gd name="T8" fmla="*/ 292 w 320"/>
                <a:gd name="T9" fmla="*/ 130 h 139"/>
                <a:gd name="T10" fmla="*/ 320 w 320"/>
                <a:gd name="T11" fmla="*/ 139 h 139"/>
                <a:gd name="T12" fmla="*/ 111 w 320"/>
                <a:gd name="T13" fmla="*/ 37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0" h="139">
                  <a:moveTo>
                    <a:pt x="111" y="37"/>
                  </a:moveTo>
                  <a:lnTo>
                    <a:pt x="98" y="32"/>
                  </a:lnTo>
                  <a:lnTo>
                    <a:pt x="0" y="0"/>
                  </a:lnTo>
                  <a:lnTo>
                    <a:pt x="107" y="69"/>
                  </a:lnTo>
                  <a:lnTo>
                    <a:pt x="292" y="130"/>
                  </a:lnTo>
                  <a:lnTo>
                    <a:pt x="320" y="139"/>
                  </a:lnTo>
                  <a:lnTo>
                    <a:pt x="111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Freeform 28">
              <a:extLst>
                <a:ext uri="{FF2B5EF4-FFF2-40B4-BE49-F238E27FC236}">
                  <a16:creationId xmlns="" xmlns:a16="http://schemas.microsoft.com/office/drawing/2014/main" id="{91673F15-1A48-4F59-BC42-16E304236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7175" y="3741738"/>
              <a:ext cx="728663" cy="293688"/>
            </a:xfrm>
            <a:custGeom>
              <a:avLst/>
              <a:gdLst>
                <a:gd name="T0" fmla="*/ 93 w 459"/>
                <a:gd name="T1" fmla="*/ 32 h 185"/>
                <a:gd name="T2" fmla="*/ 14 w 459"/>
                <a:gd name="T3" fmla="*/ 4 h 185"/>
                <a:gd name="T4" fmla="*/ 0 w 459"/>
                <a:gd name="T5" fmla="*/ 0 h 185"/>
                <a:gd name="T6" fmla="*/ 283 w 459"/>
                <a:gd name="T7" fmla="*/ 125 h 185"/>
                <a:gd name="T8" fmla="*/ 310 w 459"/>
                <a:gd name="T9" fmla="*/ 134 h 185"/>
                <a:gd name="T10" fmla="*/ 459 w 459"/>
                <a:gd name="T11" fmla="*/ 185 h 185"/>
                <a:gd name="T12" fmla="*/ 93 w 459"/>
                <a:gd name="T13" fmla="*/ 3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9" h="185">
                  <a:moveTo>
                    <a:pt x="93" y="32"/>
                  </a:moveTo>
                  <a:lnTo>
                    <a:pt x="14" y="4"/>
                  </a:lnTo>
                  <a:lnTo>
                    <a:pt x="0" y="0"/>
                  </a:lnTo>
                  <a:lnTo>
                    <a:pt x="283" y="125"/>
                  </a:lnTo>
                  <a:lnTo>
                    <a:pt x="310" y="134"/>
                  </a:lnTo>
                  <a:lnTo>
                    <a:pt x="459" y="185"/>
                  </a:lnTo>
                  <a:lnTo>
                    <a:pt x="93" y="32"/>
                  </a:lnTo>
                  <a:close/>
                </a:path>
              </a:pathLst>
            </a:custGeom>
            <a:solidFill>
              <a:srgbClr val="8B8F0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Freeform 29">
              <a:extLst>
                <a:ext uri="{FF2B5EF4-FFF2-40B4-BE49-F238E27FC236}">
                  <a16:creationId xmlns="" xmlns:a16="http://schemas.microsoft.com/office/drawing/2014/main" id="{3E2DC2E6-465B-458A-B572-8922473696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5250" y="3549651"/>
              <a:ext cx="522288" cy="309563"/>
            </a:xfrm>
            <a:custGeom>
              <a:avLst/>
              <a:gdLst>
                <a:gd name="T0" fmla="*/ 48 w 71"/>
                <a:gd name="T1" fmla="*/ 39 h 42"/>
                <a:gd name="T2" fmla="*/ 71 w 71"/>
                <a:gd name="T3" fmla="*/ 4 h 42"/>
                <a:gd name="T4" fmla="*/ 16 w 71"/>
                <a:gd name="T5" fmla="*/ 0 h 42"/>
                <a:gd name="T6" fmla="*/ 4 w 71"/>
                <a:gd name="T7" fmla="*/ 20 h 42"/>
                <a:gd name="T8" fmla="*/ 49 w 71"/>
                <a:gd name="T9" fmla="*/ 42 h 42"/>
                <a:gd name="T10" fmla="*/ 48 w 71"/>
                <a:gd name="T11" fmla="*/ 3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42">
                  <a:moveTo>
                    <a:pt x="48" y="39"/>
                  </a:moveTo>
                  <a:cubicBezTo>
                    <a:pt x="42" y="23"/>
                    <a:pt x="54" y="4"/>
                    <a:pt x="71" y="4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6" y="0"/>
                    <a:pt x="0" y="11"/>
                    <a:pt x="4" y="20"/>
                  </a:cubicBezTo>
                  <a:cubicBezTo>
                    <a:pt x="49" y="42"/>
                    <a:pt x="49" y="42"/>
                    <a:pt x="49" y="42"/>
                  </a:cubicBezTo>
                  <a:cubicBezTo>
                    <a:pt x="49" y="41"/>
                    <a:pt x="48" y="40"/>
                    <a:pt x="48" y="39"/>
                  </a:cubicBezTo>
                  <a:close/>
                </a:path>
              </a:pathLst>
            </a:custGeom>
            <a:solidFill>
              <a:srgbClr val="8B8F0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Freeform 30">
              <a:extLst>
                <a:ext uri="{FF2B5EF4-FFF2-40B4-BE49-F238E27FC236}">
                  <a16:creationId xmlns="" xmlns:a16="http://schemas.microsoft.com/office/drawing/2014/main" id="{F391FC19-FEA4-4502-A37D-4167F9C68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7613" y="3365501"/>
              <a:ext cx="530225" cy="346075"/>
            </a:xfrm>
            <a:custGeom>
              <a:avLst/>
              <a:gdLst>
                <a:gd name="T0" fmla="*/ 111 w 334"/>
                <a:gd name="T1" fmla="*/ 218 h 218"/>
                <a:gd name="T2" fmla="*/ 0 w 334"/>
                <a:gd name="T3" fmla="*/ 158 h 218"/>
                <a:gd name="T4" fmla="*/ 121 w 334"/>
                <a:gd name="T5" fmla="*/ 42 h 218"/>
                <a:gd name="T6" fmla="*/ 334 w 334"/>
                <a:gd name="T7" fmla="*/ 0 h 218"/>
                <a:gd name="T8" fmla="*/ 111 w 334"/>
                <a:gd name="T9" fmla="*/ 218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218">
                  <a:moveTo>
                    <a:pt x="111" y="218"/>
                  </a:moveTo>
                  <a:lnTo>
                    <a:pt x="0" y="158"/>
                  </a:lnTo>
                  <a:lnTo>
                    <a:pt x="121" y="42"/>
                  </a:lnTo>
                  <a:lnTo>
                    <a:pt x="334" y="0"/>
                  </a:lnTo>
                  <a:lnTo>
                    <a:pt x="111" y="218"/>
                  </a:lnTo>
                  <a:close/>
                </a:path>
              </a:pathLst>
            </a:custGeom>
            <a:solidFill>
              <a:srgbClr val="E8840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Freeform 31">
              <a:extLst>
                <a:ext uri="{FF2B5EF4-FFF2-40B4-BE49-F238E27FC236}">
                  <a16:creationId xmlns="" xmlns:a16="http://schemas.microsoft.com/office/drawing/2014/main" id="{AEC029CB-C269-4EE5-9B59-66C5E274C6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5550" y="2571751"/>
              <a:ext cx="2228850" cy="1427163"/>
            </a:xfrm>
            <a:custGeom>
              <a:avLst/>
              <a:gdLst>
                <a:gd name="T0" fmla="*/ 76 w 303"/>
                <a:gd name="T1" fmla="*/ 0 h 194"/>
                <a:gd name="T2" fmla="*/ 303 w 303"/>
                <a:gd name="T3" fmla="*/ 33 h 194"/>
                <a:gd name="T4" fmla="*/ 141 w 303"/>
                <a:gd name="T5" fmla="*/ 194 h 194"/>
                <a:gd name="T6" fmla="*/ 112 w 303"/>
                <a:gd name="T7" fmla="*/ 184 h 194"/>
                <a:gd name="T8" fmla="*/ 116 w 303"/>
                <a:gd name="T9" fmla="*/ 180 h 194"/>
                <a:gd name="T10" fmla="*/ 119 w 303"/>
                <a:gd name="T11" fmla="*/ 175 h 194"/>
                <a:gd name="T12" fmla="*/ 120 w 303"/>
                <a:gd name="T13" fmla="*/ 169 h 194"/>
                <a:gd name="T14" fmla="*/ 121 w 303"/>
                <a:gd name="T15" fmla="*/ 163 h 194"/>
                <a:gd name="T16" fmla="*/ 118 w 303"/>
                <a:gd name="T17" fmla="*/ 151 h 194"/>
                <a:gd name="T18" fmla="*/ 112 w 303"/>
                <a:gd name="T19" fmla="*/ 142 h 194"/>
                <a:gd name="T20" fmla="*/ 102 w 303"/>
                <a:gd name="T21" fmla="*/ 135 h 194"/>
                <a:gd name="T22" fmla="*/ 90 w 303"/>
                <a:gd name="T23" fmla="*/ 133 h 194"/>
                <a:gd name="T24" fmla="*/ 79 w 303"/>
                <a:gd name="T25" fmla="*/ 135 h 194"/>
                <a:gd name="T26" fmla="*/ 69 w 303"/>
                <a:gd name="T27" fmla="*/ 142 h 194"/>
                <a:gd name="T28" fmla="*/ 63 w 303"/>
                <a:gd name="T29" fmla="*/ 151 h 194"/>
                <a:gd name="T30" fmla="*/ 60 w 303"/>
                <a:gd name="T31" fmla="*/ 163 h 194"/>
                <a:gd name="T32" fmla="*/ 61 w 303"/>
                <a:gd name="T33" fmla="*/ 167 h 194"/>
                <a:gd name="T34" fmla="*/ 23 w 303"/>
                <a:gd name="T35" fmla="*/ 155 h 194"/>
                <a:gd name="T36" fmla="*/ 71 w 303"/>
                <a:gd name="T37" fmla="*/ 108 h 194"/>
                <a:gd name="T38" fmla="*/ 5 w 303"/>
                <a:gd name="T39" fmla="*/ 99 h 194"/>
                <a:gd name="T40" fmla="*/ 30 w 303"/>
                <a:gd name="T41" fmla="*/ 64 h 194"/>
                <a:gd name="T42" fmla="*/ 35 w 303"/>
                <a:gd name="T43" fmla="*/ 58 h 194"/>
                <a:gd name="T44" fmla="*/ 28 w 303"/>
                <a:gd name="T45" fmla="*/ 60 h 194"/>
                <a:gd name="T46" fmla="*/ 27 w 303"/>
                <a:gd name="T47" fmla="*/ 60 h 194"/>
                <a:gd name="T48" fmla="*/ 27 w 303"/>
                <a:gd name="T49" fmla="*/ 60 h 194"/>
                <a:gd name="T50" fmla="*/ 26 w 303"/>
                <a:gd name="T51" fmla="*/ 60 h 194"/>
                <a:gd name="T52" fmla="*/ 26 w 303"/>
                <a:gd name="T53" fmla="*/ 60 h 194"/>
                <a:gd name="T54" fmla="*/ 16 w 303"/>
                <a:gd name="T55" fmla="*/ 58 h 194"/>
                <a:gd name="T56" fmla="*/ 8 w 303"/>
                <a:gd name="T57" fmla="*/ 52 h 194"/>
                <a:gd name="T58" fmla="*/ 3 w 303"/>
                <a:gd name="T59" fmla="*/ 44 h 194"/>
                <a:gd name="T60" fmla="*/ 0 w 303"/>
                <a:gd name="T61" fmla="*/ 35 h 194"/>
                <a:gd name="T62" fmla="*/ 2 w 303"/>
                <a:gd name="T63" fmla="*/ 25 h 194"/>
                <a:gd name="T64" fmla="*/ 8 w 303"/>
                <a:gd name="T65" fmla="*/ 17 h 194"/>
                <a:gd name="T66" fmla="*/ 16 w 303"/>
                <a:gd name="T67" fmla="*/ 11 h 194"/>
                <a:gd name="T68" fmla="*/ 26 w 303"/>
                <a:gd name="T69" fmla="*/ 9 h 194"/>
                <a:gd name="T70" fmla="*/ 34 w 303"/>
                <a:gd name="T71" fmla="*/ 11 h 194"/>
                <a:gd name="T72" fmla="*/ 41 w 303"/>
                <a:gd name="T73" fmla="*/ 15 h 194"/>
                <a:gd name="T74" fmla="*/ 47 w 303"/>
                <a:gd name="T75" fmla="*/ 21 h 194"/>
                <a:gd name="T76" fmla="*/ 50 w 303"/>
                <a:gd name="T77" fmla="*/ 28 h 194"/>
                <a:gd name="T78" fmla="*/ 51 w 303"/>
                <a:gd name="T79" fmla="*/ 35 h 194"/>
                <a:gd name="T80" fmla="*/ 51 w 303"/>
                <a:gd name="T81" fmla="*/ 35 h 194"/>
                <a:gd name="T82" fmla="*/ 55 w 303"/>
                <a:gd name="T83" fmla="*/ 30 h 194"/>
                <a:gd name="T84" fmla="*/ 76 w 303"/>
                <a:gd name="T85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03" h="194">
                  <a:moveTo>
                    <a:pt x="76" y="0"/>
                  </a:moveTo>
                  <a:cubicBezTo>
                    <a:pt x="303" y="33"/>
                    <a:pt x="303" y="33"/>
                    <a:pt x="303" y="33"/>
                  </a:cubicBezTo>
                  <a:cubicBezTo>
                    <a:pt x="141" y="194"/>
                    <a:pt x="141" y="194"/>
                    <a:pt x="141" y="194"/>
                  </a:cubicBezTo>
                  <a:cubicBezTo>
                    <a:pt x="112" y="184"/>
                    <a:pt x="112" y="184"/>
                    <a:pt x="112" y="184"/>
                  </a:cubicBezTo>
                  <a:cubicBezTo>
                    <a:pt x="114" y="183"/>
                    <a:pt x="115" y="182"/>
                    <a:pt x="116" y="180"/>
                  </a:cubicBezTo>
                  <a:cubicBezTo>
                    <a:pt x="117" y="178"/>
                    <a:pt x="118" y="177"/>
                    <a:pt x="119" y="175"/>
                  </a:cubicBezTo>
                  <a:cubicBezTo>
                    <a:pt x="120" y="173"/>
                    <a:pt x="120" y="171"/>
                    <a:pt x="120" y="169"/>
                  </a:cubicBezTo>
                  <a:cubicBezTo>
                    <a:pt x="121" y="167"/>
                    <a:pt x="121" y="165"/>
                    <a:pt x="121" y="163"/>
                  </a:cubicBezTo>
                  <a:cubicBezTo>
                    <a:pt x="121" y="159"/>
                    <a:pt x="120" y="155"/>
                    <a:pt x="118" y="151"/>
                  </a:cubicBezTo>
                  <a:cubicBezTo>
                    <a:pt x="117" y="148"/>
                    <a:pt x="115" y="144"/>
                    <a:pt x="112" y="142"/>
                  </a:cubicBezTo>
                  <a:cubicBezTo>
                    <a:pt x="109" y="139"/>
                    <a:pt x="106" y="137"/>
                    <a:pt x="102" y="135"/>
                  </a:cubicBezTo>
                  <a:cubicBezTo>
                    <a:pt x="99" y="134"/>
                    <a:pt x="95" y="133"/>
                    <a:pt x="90" y="133"/>
                  </a:cubicBezTo>
                  <a:cubicBezTo>
                    <a:pt x="86" y="133"/>
                    <a:pt x="82" y="134"/>
                    <a:pt x="79" y="135"/>
                  </a:cubicBezTo>
                  <a:cubicBezTo>
                    <a:pt x="75" y="137"/>
                    <a:pt x="72" y="139"/>
                    <a:pt x="69" y="142"/>
                  </a:cubicBezTo>
                  <a:cubicBezTo>
                    <a:pt x="66" y="144"/>
                    <a:pt x="64" y="148"/>
                    <a:pt x="63" y="151"/>
                  </a:cubicBezTo>
                  <a:cubicBezTo>
                    <a:pt x="61" y="155"/>
                    <a:pt x="60" y="159"/>
                    <a:pt x="60" y="163"/>
                  </a:cubicBezTo>
                  <a:cubicBezTo>
                    <a:pt x="60" y="164"/>
                    <a:pt x="61" y="166"/>
                    <a:pt x="61" y="167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71" y="108"/>
                    <a:pt x="71" y="108"/>
                    <a:pt x="71" y="108"/>
                  </a:cubicBezTo>
                  <a:cubicBezTo>
                    <a:pt x="5" y="99"/>
                    <a:pt x="5" y="99"/>
                    <a:pt x="5" y="99"/>
                  </a:cubicBezTo>
                  <a:cubicBezTo>
                    <a:pt x="30" y="64"/>
                    <a:pt x="30" y="64"/>
                    <a:pt x="30" y="64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2" y="59"/>
                    <a:pt x="30" y="59"/>
                    <a:pt x="28" y="60"/>
                  </a:cubicBezTo>
                  <a:cubicBezTo>
                    <a:pt x="28" y="60"/>
                    <a:pt x="27" y="60"/>
                    <a:pt x="27" y="60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7" y="60"/>
                    <a:pt x="27" y="60"/>
                    <a:pt x="26" y="60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22" y="60"/>
                    <a:pt x="19" y="59"/>
                    <a:pt x="16" y="58"/>
                  </a:cubicBezTo>
                  <a:cubicBezTo>
                    <a:pt x="13" y="56"/>
                    <a:pt x="10" y="55"/>
                    <a:pt x="8" y="52"/>
                  </a:cubicBezTo>
                  <a:cubicBezTo>
                    <a:pt x="6" y="50"/>
                    <a:pt x="4" y="47"/>
                    <a:pt x="3" y="44"/>
                  </a:cubicBezTo>
                  <a:cubicBezTo>
                    <a:pt x="1" y="41"/>
                    <a:pt x="1" y="38"/>
                    <a:pt x="0" y="35"/>
                  </a:cubicBezTo>
                  <a:cubicBezTo>
                    <a:pt x="0" y="31"/>
                    <a:pt x="1" y="28"/>
                    <a:pt x="2" y="25"/>
                  </a:cubicBezTo>
                  <a:cubicBezTo>
                    <a:pt x="4" y="22"/>
                    <a:pt x="6" y="19"/>
                    <a:pt x="8" y="17"/>
                  </a:cubicBezTo>
                  <a:cubicBezTo>
                    <a:pt x="10" y="15"/>
                    <a:pt x="13" y="13"/>
                    <a:pt x="16" y="11"/>
                  </a:cubicBezTo>
                  <a:cubicBezTo>
                    <a:pt x="19" y="10"/>
                    <a:pt x="22" y="9"/>
                    <a:pt x="26" y="9"/>
                  </a:cubicBezTo>
                  <a:cubicBezTo>
                    <a:pt x="29" y="9"/>
                    <a:pt x="31" y="10"/>
                    <a:pt x="34" y="11"/>
                  </a:cubicBezTo>
                  <a:cubicBezTo>
                    <a:pt x="37" y="12"/>
                    <a:pt x="39" y="13"/>
                    <a:pt x="41" y="15"/>
                  </a:cubicBezTo>
                  <a:cubicBezTo>
                    <a:pt x="43" y="17"/>
                    <a:pt x="45" y="19"/>
                    <a:pt x="47" y="21"/>
                  </a:cubicBezTo>
                  <a:cubicBezTo>
                    <a:pt x="48" y="23"/>
                    <a:pt x="50" y="26"/>
                    <a:pt x="50" y="28"/>
                  </a:cubicBezTo>
                  <a:cubicBezTo>
                    <a:pt x="51" y="30"/>
                    <a:pt x="51" y="32"/>
                    <a:pt x="51" y="35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55" y="30"/>
                    <a:pt x="55" y="30"/>
                    <a:pt x="55" y="30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="" xmlns:a16="http://schemas.microsoft.com/office/drawing/2014/main" id="{B06D6E88-7D3D-4DB9-A33B-2A0AE8DB5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2608263"/>
              <a:ext cx="2170113" cy="1354138"/>
            </a:xfrm>
            <a:custGeom>
              <a:avLst/>
              <a:gdLst>
                <a:gd name="T0" fmla="*/ 80 w 295"/>
                <a:gd name="T1" fmla="*/ 0 h 184"/>
                <a:gd name="T2" fmla="*/ 61 w 295"/>
                <a:gd name="T3" fmla="*/ 27 h 184"/>
                <a:gd name="T4" fmla="*/ 52 w 295"/>
                <a:gd name="T5" fmla="*/ 40 h 184"/>
                <a:gd name="T6" fmla="*/ 49 w 295"/>
                <a:gd name="T7" fmla="*/ 35 h 184"/>
                <a:gd name="T8" fmla="*/ 48 w 295"/>
                <a:gd name="T9" fmla="*/ 30 h 184"/>
                <a:gd name="T10" fmla="*/ 13 w 295"/>
                <a:gd name="T11" fmla="*/ 15 h 184"/>
                <a:gd name="T12" fmla="*/ 28 w 295"/>
                <a:gd name="T13" fmla="*/ 50 h 184"/>
                <a:gd name="T14" fmla="*/ 29 w 295"/>
                <a:gd name="T15" fmla="*/ 50 h 184"/>
                <a:gd name="T16" fmla="*/ 35 w 295"/>
                <a:gd name="T17" fmla="*/ 49 h 184"/>
                <a:gd name="T18" fmla="*/ 40 w 295"/>
                <a:gd name="T19" fmla="*/ 48 h 184"/>
                <a:gd name="T20" fmla="*/ 46 w 295"/>
                <a:gd name="T21" fmla="*/ 48 h 184"/>
                <a:gd name="T22" fmla="*/ 41 w 295"/>
                <a:gd name="T23" fmla="*/ 56 h 184"/>
                <a:gd name="T24" fmla="*/ 16 w 295"/>
                <a:gd name="T25" fmla="*/ 90 h 184"/>
                <a:gd name="T26" fmla="*/ 83 w 295"/>
                <a:gd name="T27" fmla="*/ 100 h 184"/>
                <a:gd name="T28" fmla="*/ 34 w 295"/>
                <a:gd name="T29" fmla="*/ 148 h 184"/>
                <a:gd name="T30" fmla="*/ 58 w 295"/>
                <a:gd name="T31" fmla="*/ 156 h 184"/>
                <a:gd name="T32" fmla="*/ 104 w 295"/>
                <a:gd name="T33" fmla="*/ 125 h 184"/>
                <a:gd name="T34" fmla="*/ 122 w 295"/>
                <a:gd name="T35" fmla="*/ 177 h 184"/>
                <a:gd name="T36" fmla="*/ 142 w 295"/>
                <a:gd name="T37" fmla="*/ 184 h 184"/>
                <a:gd name="T38" fmla="*/ 295 w 295"/>
                <a:gd name="T39" fmla="*/ 31 h 184"/>
                <a:gd name="T40" fmla="*/ 80 w 295"/>
                <a:gd name="T41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184">
                  <a:moveTo>
                    <a:pt x="80" y="0"/>
                  </a:moveTo>
                  <a:cubicBezTo>
                    <a:pt x="61" y="27"/>
                    <a:pt x="61" y="27"/>
                    <a:pt x="61" y="27"/>
                  </a:cubicBezTo>
                  <a:cubicBezTo>
                    <a:pt x="52" y="40"/>
                    <a:pt x="52" y="40"/>
                    <a:pt x="52" y="40"/>
                  </a:cubicBezTo>
                  <a:cubicBezTo>
                    <a:pt x="52" y="40"/>
                    <a:pt x="51" y="38"/>
                    <a:pt x="49" y="35"/>
                  </a:cubicBezTo>
                  <a:cubicBezTo>
                    <a:pt x="49" y="33"/>
                    <a:pt x="48" y="30"/>
                    <a:pt x="48" y="30"/>
                  </a:cubicBezTo>
                  <a:cubicBezTo>
                    <a:pt x="48" y="12"/>
                    <a:pt x="26" y="3"/>
                    <a:pt x="13" y="15"/>
                  </a:cubicBezTo>
                  <a:cubicBezTo>
                    <a:pt x="0" y="28"/>
                    <a:pt x="10" y="50"/>
                    <a:pt x="28" y="50"/>
                  </a:cubicBezTo>
                  <a:cubicBezTo>
                    <a:pt x="28" y="50"/>
                    <a:pt x="29" y="50"/>
                    <a:pt x="29" y="50"/>
                  </a:cubicBezTo>
                  <a:cubicBezTo>
                    <a:pt x="31" y="50"/>
                    <a:pt x="33" y="49"/>
                    <a:pt x="35" y="49"/>
                  </a:cubicBezTo>
                  <a:cubicBezTo>
                    <a:pt x="35" y="49"/>
                    <a:pt x="38" y="48"/>
                    <a:pt x="40" y="48"/>
                  </a:cubicBezTo>
                  <a:cubicBezTo>
                    <a:pt x="43" y="47"/>
                    <a:pt x="46" y="48"/>
                    <a:pt x="46" y="48"/>
                  </a:cubicBezTo>
                  <a:cubicBezTo>
                    <a:pt x="41" y="56"/>
                    <a:pt x="41" y="56"/>
                    <a:pt x="41" y="56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83" y="100"/>
                    <a:pt x="83" y="100"/>
                    <a:pt x="83" y="100"/>
                  </a:cubicBezTo>
                  <a:cubicBezTo>
                    <a:pt x="34" y="148"/>
                    <a:pt x="34" y="148"/>
                    <a:pt x="34" y="148"/>
                  </a:cubicBezTo>
                  <a:cubicBezTo>
                    <a:pt x="58" y="156"/>
                    <a:pt x="58" y="156"/>
                    <a:pt x="58" y="156"/>
                  </a:cubicBezTo>
                  <a:cubicBezTo>
                    <a:pt x="59" y="133"/>
                    <a:pt x="82" y="118"/>
                    <a:pt x="104" y="125"/>
                  </a:cubicBezTo>
                  <a:cubicBezTo>
                    <a:pt x="125" y="132"/>
                    <a:pt x="134" y="158"/>
                    <a:pt x="122" y="177"/>
                  </a:cubicBezTo>
                  <a:cubicBezTo>
                    <a:pt x="142" y="184"/>
                    <a:pt x="142" y="184"/>
                    <a:pt x="142" y="184"/>
                  </a:cubicBezTo>
                  <a:cubicBezTo>
                    <a:pt x="295" y="31"/>
                    <a:pt x="295" y="31"/>
                    <a:pt x="295" y="31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Freeform 33">
              <a:extLst>
                <a:ext uri="{FF2B5EF4-FFF2-40B4-BE49-F238E27FC236}">
                  <a16:creationId xmlns="" xmlns:a16="http://schemas.microsoft.com/office/drawing/2014/main" id="{F8687D94-F8AA-4B02-A038-435D97622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3950" y="2571751"/>
              <a:ext cx="2192338" cy="1611313"/>
            </a:xfrm>
            <a:custGeom>
              <a:avLst/>
              <a:gdLst>
                <a:gd name="T0" fmla="*/ 226 w 298"/>
                <a:gd name="T1" fmla="*/ 0 h 219"/>
                <a:gd name="T2" fmla="*/ 245 w 298"/>
                <a:gd name="T3" fmla="*/ 26 h 219"/>
                <a:gd name="T4" fmla="*/ 234 w 298"/>
                <a:gd name="T5" fmla="*/ 29 h 219"/>
                <a:gd name="T6" fmla="*/ 226 w 298"/>
                <a:gd name="T7" fmla="*/ 35 h 219"/>
                <a:gd name="T8" fmla="*/ 220 w 298"/>
                <a:gd name="T9" fmla="*/ 44 h 219"/>
                <a:gd name="T10" fmla="*/ 218 w 298"/>
                <a:gd name="T11" fmla="*/ 55 h 219"/>
                <a:gd name="T12" fmla="*/ 220 w 298"/>
                <a:gd name="T13" fmla="*/ 67 h 219"/>
                <a:gd name="T14" fmla="*/ 227 w 298"/>
                <a:gd name="T15" fmla="*/ 76 h 219"/>
                <a:gd name="T16" fmla="*/ 236 w 298"/>
                <a:gd name="T17" fmla="*/ 83 h 219"/>
                <a:gd name="T18" fmla="*/ 248 w 298"/>
                <a:gd name="T19" fmla="*/ 85 h 219"/>
                <a:gd name="T20" fmla="*/ 275 w 298"/>
                <a:gd name="T21" fmla="*/ 67 h 219"/>
                <a:gd name="T22" fmla="*/ 298 w 298"/>
                <a:gd name="T23" fmla="*/ 99 h 219"/>
                <a:gd name="T24" fmla="*/ 232 w 298"/>
                <a:gd name="T25" fmla="*/ 108 h 219"/>
                <a:gd name="T26" fmla="*/ 279 w 298"/>
                <a:gd name="T27" fmla="*/ 155 h 219"/>
                <a:gd name="T28" fmla="*/ 242 w 298"/>
                <a:gd name="T29" fmla="*/ 167 h 219"/>
                <a:gd name="T30" fmla="*/ 235 w 298"/>
                <a:gd name="T31" fmla="*/ 169 h 219"/>
                <a:gd name="T32" fmla="*/ 237 w 298"/>
                <a:gd name="T33" fmla="*/ 170 h 219"/>
                <a:gd name="T34" fmla="*/ 238 w 298"/>
                <a:gd name="T35" fmla="*/ 171 h 219"/>
                <a:gd name="T36" fmla="*/ 240 w 298"/>
                <a:gd name="T37" fmla="*/ 172 h 219"/>
                <a:gd name="T38" fmla="*/ 241 w 298"/>
                <a:gd name="T39" fmla="*/ 173 h 219"/>
                <a:gd name="T40" fmla="*/ 246 w 298"/>
                <a:gd name="T41" fmla="*/ 177 h 219"/>
                <a:gd name="T42" fmla="*/ 249 w 298"/>
                <a:gd name="T43" fmla="*/ 182 h 219"/>
                <a:gd name="T44" fmla="*/ 251 w 298"/>
                <a:gd name="T45" fmla="*/ 187 h 219"/>
                <a:gd name="T46" fmla="*/ 252 w 298"/>
                <a:gd name="T47" fmla="*/ 193 h 219"/>
                <a:gd name="T48" fmla="*/ 250 w 298"/>
                <a:gd name="T49" fmla="*/ 204 h 219"/>
                <a:gd name="T50" fmla="*/ 244 w 298"/>
                <a:gd name="T51" fmla="*/ 212 h 219"/>
                <a:gd name="T52" fmla="*/ 236 w 298"/>
                <a:gd name="T53" fmla="*/ 217 h 219"/>
                <a:gd name="T54" fmla="*/ 226 w 298"/>
                <a:gd name="T55" fmla="*/ 219 h 219"/>
                <a:gd name="T56" fmla="*/ 216 w 298"/>
                <a:gd name="T57" fmla="*/ 217 h 219"/>
                <a:gd name="T58" fmla="*/ 208 w 298"/>
                <a:gd name="T59" fmla="*/ 212 h 219"/>
                <a:gd name="T60" fmla="*/ 202 w 298"/>
                <a:gd name="T61" fmla="*/ 204 h 219"/>
                <a:gd name="T62" fmla="*/ 200 w 298"/>
                <a:gd name="T63" fmla="*/ 193 h 219"/>
                <a:gd name="T64" fmla="*/ 201 w 298"/>
                <a:gd name="T65" fmla="*/ 191 h 219"/>
                <a:gd name="T66" fmla="*/ 201 w 298"/>
                <a:gd name="T67" fmla="*/ 189 h 219"/>
                <a:gd name="T68" fmla="*/ 201 w 298"/>
                <a:gd name="T69" fmla="*/ 187 h 219"/>
                <a:gd name="T70" fmla="*/ 202 w 298"/>
                <a:gd name="T71" fmla="*/ 185 h 219"/>
                <a:gd name="T72" fmla="*/ 205 w 298"/>
                <a:gd name="T73" fmla="*/ 179 h 219"/>
                <a:gd name="T74" fmla="*/ 198 w 298"/>
                <a:gd name="T75" fmla="*/ 182 h 219"/>
                <a:gd name="T76" fmla="*/ 162 w 298"/>
                <a:gd name="T77" fmla="*/ 193 h 219"/>
                <a:gd name="T78" fmla="*/ 0 w 298"/>
                <a:gd name="T79" fmla="*/ 33 h 219"/>
                <a:gd name="T80" fmla="*/ 226 w 298"/>
                <a:gd name="T81" fmla="*/ 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98" h="219">
                  <a:moveTo>
                    <a:pt x="226" y="0"/>
                  </a:moveTo>
                  <a:cubicBezTo>
                    <a:pt x="245" y="26"/>
                    <a:pt x="245" y="26"/>
                    <a:pt x="245" y="26"/>
                  </a:cubicBezTo>
                  <a:cubicBezTo>
                    <a:pt x="241" y="26"/>
                    <a:pt x="237" y="27"/>
                    <a:pt x="234" y="29"/>
                  </a:cubicBezTo>
                  <a:cubicBezTo>
                    <a:pt x="231" y="31"/>
                    <a:pt x="228" y="33"/>
                    <a:pt x="226" y="35"/>
                  </a:cubicBezTo>
                  <a:cubicBezTo>
                    <a:pt x="223" y="38"/>
                    <a:pt x="221" y="41"/>
                    <a:pt x="220" y="44"/>
                  </a:cubicBezTo>
                  <a:cubicBezTo>
                    <a:pt x="219" y="48"/>
                    <a:pt x="218" y="51"/>
                    <a:pt x="218" y="55"/>
                  </a:cubicBezTo>
                  <a:cubicBezTo>
                    <a:pt x="218" y="59"/>
                    <a:pt x="219" y="63"/>
                    <a:pt x="220" y="67"/>
                  </a:cubicBezTo>
                  <a:cubicBezTo>
                    <a:pt x="222" y="70"/>
                    <a:pt x="224" y="74"/>
                    <a:pt x="227" y="76"/>
                  </a:cubicBezTo>
                  <a:cubicBezTo>
                    <a:pt x="229" y="79"/>
                    <a:pt x="232" y="81"/>
                    <a:pt x="236" y="83"/>
                  </a:cubicBezTo>
                  <a:cubicBezTo>
                    <a:pt x="240" y="84"/>
                    <a:pt x="244" y="85"/>
                    <a:pt x="248" y="85"/>
                  </a:cubicBezTo>
                  <a:cubicBezTo>
                    <a:pt x="259" y="85"/>
                    <a:pt x="270" y="78"/>
                    <a:pt x="275" y="67"/>
                  </a:cubicBezTo>
                  <a:cubicBezTo>
                    <a:pt x="298" y="99"/>
                    <a:pt x="298" y="99"/>
                    <a:pt x="298" y="99"/>
                  </a:cubicBezTo>
                  <a:cubicBezTo>
                    <a:pt x="232" y="108"/>
                    <a:pt x="232" y="108"/>
                    <a:pt x="232" y="108"/>
                  </a:cubicBezTo>
                  <a:cubicBezTo>
                    <a:pt x="279" y="155"/>
                    <a:pt x="279" y="155"/>
                    <a:pt x="279" y="155"/>
                  </a:cubicBezTo>
                  <a:cubicBezTo>
                    <a:pt x="242" y="167"/>
                    <a:pt x="242" y="167"/>
                    <a:pt x="242" y="167"/>
                  </a:cubicBezTo>
                  <a:cubicBezTo>
                    <a:pt x="235" y="169"/>
                    <a:pt x="235" y="169"/>
                    <a:pt x="235" y="169"/>
                  </a:cubicBezTo>
                  <a:cubicBezTo>
                    <a:pt x="236" y="170"/>
                    <a:pt x="236" y="170"/>
                    <a:pt x="237" y="170"/>
                  </a:cubicBezTo>
                  <a:cubicBezTo>
                    <a:pt x="237" y="170"/>
                    <a:pt x="238" y="171"/>
                    <a:pt x="238" y="171"/>
                  </a:cubicBezTo>
                  <a:cubicBezTo>
                    <a:pt x="239" y="171"/>
                    <a:pt x="239" y="171"/>
                    <a:pt x="240" y="172"/>
                  </a:cubicBezTo>
                  <a:cubicBezTo>
                    <a:pt x="240" y="172"/>
                    <a:pt x="241" y="172"/>
                    <a:pt x="241" y="173"/>
                  </a:cubicBezTo>
                  <a:cubicBezTo>
                    <a:pt x="243" y="174"/>
                    <a:pt x="244" y="175"/>
                    <a:pt x="246" y="177"/>
                  </a:cubicBezTo>
                  <a:cubicBezTo>
                    <a:pt x="247" y="178"/>
                    <a:pt x="248" y="180"/>
                    <a:pt x="249" y="182"/>
                  </a:cubicBezTo>
                  <a:cubicBezTo>
                    <a:pt x="250" y="183"/>
                    <a:pt x="251" y="185"/>
                    <a:pt x="251" y="187"/>
                  </a:cubicBezTo>
                  <a:cubicBezTo>
                    <a:pt x="251" y="189"/>
                    <a:pt x="252" y="191"/>
                    <a:pt x="252" y="193"/>
                  </a:cubicBezTo>
                  <a:cubicBezTo>
                    <a:pt x="252" y="197"/>
                    <a:pt x="251" y="200"/>
                    <a:pt x="250" y="204"/>
                  </a:cubicBezTo>
                  <a:cubicBezTo>
                    <a:pt x="248" y="207"/>
                    <a:pt x="246" y="209"/>
                    <a:pt x="244" y="212"/>
                  </a:cubicBezTo>
                  <a:cubicBezTo>
                    <a:pt x="242" y="214"/>
                    <a:pt x="239" y="216"/>
                    <a:pt x="236" y="217"/>
                  </a:cubicBezTo>
                  <a:cubicBezTo>
                    <a:pt x="233" y="219"/>
                    <a:pt x="229" y="219"/>
                    <a:pt x="226" y="219"/>
                  </a:cubicBezTo>
                  <a:cubicBezTo>
                    <a:pt x="222" y="219"/>
                    <a:pt x="219" y="219"/>
                    <a:pt x="216" y="217"/>
                  </a:cubicBezTo>
                  <a:cubicBezTo>
                    <a:pt x="213" y="216"/>
                    <a:pt x="210" y="214"/>
                    <a:pt x="208" y="212"/>
                  </a:cubicBezTo>
                  <a:cubicBezTo>
                    <a:pt x="206" y="209"/>
                    <a:pt x="204" y="207"/>
                    <a:pt x="202" y="204"/>
                  </a:cubicBezTo>
                  <a:cubicBezTo>
                    <a:pt x="201" y="200"/>
                    <a:pt x="200" y="197"/>
                    <a:pt x="200" y="193"/>
                  </a:cubicBezTo>
                  <a:cubicBezTo>
                    <a:pt x="200" y="193"/>
                    <a:pt x="201" y="192"/>
                    <a:pt x="201" y="191"/>
                  </a:cubicBezTo>
                  <a:cubicBezTo>
                    <a:pt x="201" y="191"/>
                    <a:pt x="201" y="190"/>
                    <a:pt x="201" y="189"/>
                  </a:cubicBezTo>
                  <a:cubicBezTo>
                    <a:pt x="201" y="189"/>
                    <a:pt x="201" y="188"/>
                    <a:pt x="201" y="187"/>
                  </a:cubicBezTo>
                  <a:cubicBezTo>
                    <a:pt x="201" y="187"/>
                    <a:pt x="202" y="186"/>
                    <a:pt x="202" y="185"/>
                  </a:cubicBezTo>
                  <a:cubicBezTo>
                    <a:pt x="203" y="183"/>
                    <a:pt x="204" y="181"/>
                    <a:pt x="205" y="179"/>
                  </a:cubicBezTo>
                  <a:cubicBezTo>
                    <a:pt x="198" y="182"/>
                    <a:pt x="198" y="182"/>
                    <a:pt x="198" y="182"/>
                  </a:cubicBezTo>
                  <a:cubicBezTo>
                    <a:pt x="162" y="193"/>
                    <a:pt x="162" y="193"/>
                    <a:pt x="162" y="193"/>
                  </a:cubicBezTo>
                  <a:cubicBezTo>
                    <a:pt x="0" y="33"/>
                    <a:pt x="0" y="33"/>
                    <a:pt x="0" y="33"/>
                  </a:cubicBezTo>
                  <a:lnTo>
                    <a:pt x="2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Freeform 34">
              <a:extLst>
                <a:ext uri="{FF2B5EF4-FFF2-40B4-BE49-F238E27FC236}">
                  <a16:creationId xmlns="" xmlns:a16="http://schemas.microsoft.com/office/drawing/2014/main" id="{366D42F2-5BF4-4018-89C5-7037F334B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8563" y="2608263"/>
              <a:ext cx="2058988" cy="1544638"/>
            </a:xfrm>
            <a:custGeom>
              <a:avLst/>
              <a:gdLst>
                <a:gd name="T0" fmla="*/ 216 w 280"/>
                <a:gd name="T1" fmla="*/ 210 h 210"/>
                <a:gd name="T2" fmla="*/ 199 w 280"/>
                <a:gd name="T3" fmla="*/ 177 h 210"/>
                <a:gd name="T4" fmla="*/ 206 w 280"/>
                <a:gd name="T5" fmla="*/ 166 h 210"/>
                <a:gd name="T6" fmla="*/ 187 w 280"/>
                <a:gd name="T7" fmla="*/ 172 h 210"/>
                <a:gd name="T8" fmla="*/ 153 w 280"/>
                <a:gd name="T9" fmla="*/ 183 h 210"/>
                <a:gd name="T10" fmla="*/ 0 w 280"/>
                <a:gd name="T11" fmla="*/ 31 h 210"/>
                <a:gd name="T12" fmla="*/ 214 w 280"/>
                <a:gd name="T13" fmla="*/ 0 h 210"/>
                <a:gd name="T14" fmla="*/ 227 w 280"/>
                <a:gd name="T15" fmla="*/ 18 h 210"/>
                <a:gd name="T16" fmla="*/ 210 w 280"/>
                <a:gd name="T17" fmla="*/ 71 h 210"/>
                <a:gd name="T18" fmla="*/ 266 w 280"/>
                <a:gd name="T19" fmla="*/ 71 h 210"/>
                <a:gd name="T20" fmla="*/ 280 w 280"/>
                <a:gd name="T21" fmla="*/ 90 h 210"/>
                <a:gd name="T22" fmla="*/ 212 w 280"/>
                <a:gd name="T23" fmla="*/ 100 h 210"/>
                <a:gd name="T24" fmla="*/ 261 w 280"/>
                <a:gd name="T25" fmla="*/ 148 h 210"/>
                <a:gd name="T26" fmla="*/ 211 w 280"/>
                <a:gd name="T27" fmla="*/ 164 h 210"/>
                <a:gd name="T28" fmla="*/ 224 w 280"/>
                <a:gd name="T29" fmla="*/ 169 h 210"/>
                <a:gd name="T30" fmla="*/ 236 w 280"/>
                <a:gd name="T31" fmla="*/ 193 h 210"/>
                <a:gd name="T32" fmla="*/ 216 w 280"/>
                <a:gd name="T33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0" h="210">
                  <a:moveTo>
                    <a:pt x="216" y="210"/>
                  </a:moveTo>
                  <a:cubicBezTo>
                    <a:pt x="199" y="210"/>
                    <a:pt x="190" y="191"/>
                    <a:pt x="199" y="177"/>
                  </a:cubicBezTo>
                  <a:cubicBezTo>
                    <a:pt x="206" y="166"/>
                    <a:pt x="206" y="166"/>
                    <a:pt x="206" y="166"/>
                  </a:cubicBezTo>
                  <a:cubicBezTo>
                    <a:pt x="187" y="172"/>
                    <a:pt x="187" y="172"/>
                    <a:pt x="187" y="172"/>
                  </a:cubicBezTo>
                  <a:cubicBezTo>
                    <a:pt x="153" y="183"/>
                    <a:pt x="153" y="183"/>
                    <a:pt x="153" y="183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214" y="0"/>
                    <a:pt x="214" y="0"/>
                    <a:pt x="214" y="0"/>
                  </a:cubicBezTo>
                  <a:cubicBezTo>
                    <a:pt x="227" y="18"/>
                    <a:pt x="227" y="18"/>
                    <a:pt x="227" y="18"/>
                  </a:cubicBezTo>
                  <a:cubicBezTo>
                    <a:pt x="205" y="25"/>
                    <a:pt x="196" y="52"/>
                    <a:pt x="210" y="71"/>
                  </a:cubicBezTo>
                  <a:cubicBezTo>
                    <a:pt x="224" y="89"/>
                    <a:pt x="252" y="89"/>
                    <a:pt x="266" y="71"/>
                  </a:cubicBezTo>
                  <a:cubicBezTo>
                    <a:pt x="280" y="90"/>
                    <a:pt x="280" y="90"/>
                    <a:pt x="280" y="90"/>
                  </a:cubicBezTo>
                  <a:cubicBezTo>
                    <a:pt x="212" y="100"/>
                    <a:pt x="212" y="100"/>
                    <a:pt x="212" y="100"/>
                  </a:cubicBezTo>
                  <a:cubicBezTo>
                    <a:pt x="261" y="148"/>
                    <a:pt x="261" y="148"/>
                    <a:pt x="261" y="148"/>
                  </a:cubicBezTo>
                  <a:cubicBezTo>
                    <a:pt x="211" y="164"/>
                    <a:pt x="211" y="164"/>
                    <a:pt x="211" y="164"/>
                  </a:cubicBezTo>
                  <a:cubicBezTo>
                    <a:pt x="224" y="169"/>
                    <a:pt x="224" y="169"/>
                    <a:pt x="224" y="169"/>
                  </a:cubicBezTo>
                  <a:cubicBezTo>
                    <a:pt x="233" y="173"/>
                    <a:pt x="239" y="183"/>
                    <a:pt x="236" y="193"/>
                  </a:cubicBezTo>
                  <a:cubicBezTo>
                    <a:pt x="234" y="203"/>
                    <a:pt x="226" y="210"/>
                    <a:pt x="216" y="210"/>
                  </a:cubicBezTo>
                  <a:close/>
                </a:path>
              </a:pathLst>
            </a:custGeom>
            <a:solidFill>
              <a:srgbClr val="CCCC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="" xmlns:a16="http://schemas.microsoft.com/office/drawing/2014/main" id="{1EBBF52D-52B0-41C2-BA8C-564C2E5B92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3563" y="3770313"/>
              <a:ext cx="449263" cy="463550"/>
            </a:xfrm>
            <a:custGeom>
              <a:avLst/>
              <a:gdLst>
                <a:gd name="T0" fmla="*/ 0 w 283"/>
                <a:gd name="T1" fmla="*/ 292 h 292"/>
                <a:gd name="T2" fmla="*/ 134 w 283"/>
                <a:gd name="T3" fmla="*/ 79 h 292"/>
                <a:gd name="T4" fmla="*/ 283 w 283"/>
                <a:gd name="T5" fmla="*/ 0 h 292"/>
                <a:gd name="T6" fmla="*/ 278 w 283"/>
                <a:gd name="T7" fmla="*/ 144 h 292"/>
                <a:gd name="T8" fmla="*/ 0 w 283"/>
                <a:gd name="T9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92">
                  <a:moveTo>
                    <a:pt x="0" y="292"/>
                  </a:moveTo>
                  <a:lnTo>
                    <a:pt x="134" y="79"/>
                  </a:lnTo>
                  <a:lnTo>
                    <a:pt x="283" y="0"/>
                  </a:lnTo>
                  <a:lnTo>
                    <a:pt x="278" y="144"/>
                  </a:lnTo>
                  <a:lnTo>
                    <a:pt x="0" y="292"/>
                  </a:lnTo>
                  <a:close/>
                </a:path>
              </a:pathLst>
            </a:custGeom>
            <a:solidFill>
              <a:srgbClr val="55625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Freeform 36">
              <a:extLst>
                <a:ext uri="{FF2B5EF4-FFF2-40B4-BE49-F238E27FC236}">
                  <a16:creationId xmlns="" xmlns:a16="http://schemas.microsoft.com/office/drawing/2014/main" id="{6924BF3E-D6BD-4572-813E-94887D0551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3563" y="3638551"/>
              <a:ext cx="257175" cy="595313"/>
            </a:xfrm>
            <a:custGeom>
              <a:avLst/>
              <a:gdLst>
                <a:gd name="T0" fmla="*/ 55 w 162"/>
                <a:gd name="T1" fmla="*/ 69 h 375"/>
                <a:gd name="T2" fmla="*/ 162 w 162"/>
                <a:gd name="T3" fmla="*/ 0 h 375"/>
                <a:gd name="T4" fmla="*/ 134 w 162"/>
                <a:gd name="T5" fmla="*/ 162 h 375"/>
                <a:gd name="T6" fmla="*/ 0 w 162"/>
                <a:gd name="T7" fmla="*/ 375 h 375"/>
                <a:gd name="T8" fmla="*/ 55 w 162"/>
                <a:gd name="T9" fmla="*/ 69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375">
                  <a:moveTo>
                    <a:pt x="55" y="69"/>
                  </a:moveTo>
                  <a:lnTo>
                    <a:pt x="162" y="0"/>
                  </a:lnTo>
                  <a:lnTo>
                    <a:pt x="134" y="162"/>
                  </a:lnTo>
                  <a:lnTo>
                    <a:pt x="0" y="375"/>
                  </a:lnTo>
                  <a:lnTo>
                    <a:pt x="55" y="69"/>
                  </a:lnTo>
                  <a:close/>
                </a:path>
              </a:pathLst>
            </a:custGeom>
            <a:solidFill>
              <a:srgbClr val="76868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Freeform 37">
              <a:extLst>
                <a:ext uri="{FF2B5EF4-FFF2-40B4-BE49-F238E27FC236}">
                  <a16:creationId xmlns="" xmlns:a16="http://schemas.microsoft.com/office/drawing/2014/main" id="{9FFEA2A3-F03B-48B3-9D6A-C9240D5649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7613" y="3638551"/>
              <a:ext cx="257175" cy="595313"/>
            </a:xfrm>
            <a:custGeom>
              <a:avLst/>
              <a:gdLst>
                <a:gd name="T0" fmla="*/ 162 w 162"/>
                <a:gd name="T1" fmla="*/ 375 h 375"/>
                <a:gd name="T2" fmla="*/ 28 w 162"/>
                <a:gd name="T3" fmla="*/ 162 h 375"/>
                <a:gd name="T4" fmla="*/ 0 w 162"/>
                <a:gd name="T5" fmla="*/ 0 h 375"/>
                <a:gd name="T6" fmla="*/ 107 w 162"/>
                <a:gd name="T7" fmla="*/ 69 h 375"/>
                <a:gd name="T8" fmla="*/ 162 w 162"/>
                <a:gd name="T9" fmla="*/ 375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375">
                  <a:moveTo>
                    <a:pt x="162" y="375"/>
                  </a:moveTo>
                  <a:lnTo>
                    <a:pt x="28" y="162"/>
                  </a:lnTo>
                  <a:lnTo>
                    <a:pt x="0" y="0"/>
                  </a:lnTo>
                  <a:lnTo>
                    <a:pt x="107" y="69"/>
                  </a:lnTo>
                  <a:lnTo>
                    <a:pt x="162" y="375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Freeform 38">
              <a:extLst>
                <a:ext uri="{FF2B5EF4-FFF2-40B4-BE49-F238E27FC236}">
                  <a16:creationId xmlns="" xmlns:a16="http://schemas.microsoft.com/office/drawing/2014/main" id="{3B3E045E-E639-49F9-8B39-C0FCFB88E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87813"/>
              <a:ext cx="7938" cy="566738"/>
            </a:xfrm>
            <a:custGeom>
              <a:avLst/>
              <a:gdLst>
                <a:gd name="T0" fmla="*/ 0 w 5"/>
                <a:gd name="T1" fmla="*/ 324 h 357"/>
                <a:gd name="T2" fmla="*/ 5 w 5"/>
                <a:gd name="T3" fmla="*/ 0 h 357"/>
                <a:gd name="T4" fmla="*/ 5 w 5"/>
                <a:gd name="T5" fmla="*/ 18 h 357"/>
                <a:gd name="T6" fmla="*/ 0 w 5"/>
                <a:gd name="T7" fmla="*/ 357 h 357"/>
                <a:gd name="T8" fmla="*/ 0 w 5"/>
                <a:gd name="T9" fmla="*/ 324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57">
                  <a:moveTo>
                    <a:pt x="0" y="324"/>
                  </a:moveTo>
                  <a:lnTo>
                    <a:pt x="5" y="0"/>
                  </a:lnTo>
                  <a:lnTo>
                    <a:pt x="5" y="18"/>
                  </a:lnTo>
                  <a:lnTo>
                    <a:pt x="0" y="357"/>
                  </a:lnTo>
                  <a:lnTo>
                    <a:pt x="0" y="324"/>
                  </a:lnTo>
                  <a:close/>
                </a:path>
              </a:pathLst>
            </a:custGeom>
            <a:solidFill>
              <a:srgbClr val="4953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Freeform 39">
              <a:extLst>
                <a:ext uri="{FF2B5EF4-FFF2-40B4-BE49-F238E27FC236}">
                  <a16:creationId xmlns="" xmlns:a16="http://schemas.microsoft.com/office/drawing/2014/main" id="{0519BC23-13CE-49BD-AACE-7CCE0673C7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113" y="3984626"/>
              <a:ext cx="366713" cy="757238"/>
            </a:xfrm>
            <a:custGeom>
              <a:avLst/>
              <a:gdLst>
                <a:gd name="T0" fmla="*/ 48 w 50"/>
                <a:gd name="T1" fmla="*/ 77 h 103"/>
                <a:gd name="T2" fmla="*/ 44 w 50"/>
                <a:gd name="T3" fmla="*/ 56 h 103"/>
                <a:gd name="T4" fmla="*/ 23 w 50"/>
                <a:gd name="T5" fmla="*/ 0 h 103"/>
                <a:gd name="T6" fmla="*/ 0 w 50"/>
                <a:gd name="T7" fmla="*/ 20 h 103"/>
                <a:gd name="T8" fmla="*/ 1 w 50"/>
                <a:gd name="T9" fmla="*/ 94 h 103"/>
                <a:gd name="T10" fmla="*/ 45 w 50"/>
                <a:gd name="T11" fmla="*/ 80 h 103"/>
                <a:gd name="T12" fmla="*/ 48 w 50"/>
                <a:gd name="T13" fmla="*/ 7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103">
                  <a:moveTo>
                    <a:pt x="48" y="77"/>
                  </a:moveTo>
                  <a:cubicBezTo>
                    <a:pt x="50" y="71"/>
                    <a:pt x="47" y="62"/>
                    <a:pt x="44" y="56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8" y="13"/>
                    <a:pt x="13" y="27"/>
                    <a:pt x="0" y="20"/>
                  </a:cubicBezTo>
                  <a:cubicBezTo>
                    <a:pt x="1" y="94"/>
                    <a:pt x="1" y="94"/>
                    <a:pt x="1" y="94"/>
                  </a:cubicBezTo>
                  <a:cubicBezTo>
                    <a:pt x="18" y="103"/>
                    <a:pt x="39" y="98"/>
                    <a:pt x="45" y="80"/>
                  </a:cubicBezTo>
                  <a:cubicBezTo>
                    <a:pt x="45" y="80"/>
                    <a:pt x="47" y="78"/>
                    <a:pt x="48" y="77"/>
                  </a:cubicBezTo>
                  <a:close/>
                </a:path>
              </a:pathLst>
            </a:custGeom>
            <a:solidFill>
              <a:srgbClr val="8B8F0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Freeform 40">
              <a:extLst>
                <a:ext uri="{FF2B5EF4-FFF2-40B4-BE49-F238E27FC236}">
                  <a16:creationId xmlns="" xmlns:a16="http://schemas.microsoft.com/office/drawing/2014/main" id="{A4042892-6620-4A19-969C-9410050336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116388"/>
              <a:ext cx="7938" cy="809625"/>
            </a:xfrm>
            <a:custGeom>
              <a:avLst/>
              <a:gdLst>
                <a:gd name="T0" fmla="*/ 0 w 5"/>
                <a:gd name="T1" fmla="*/ 339 h 510"/>
                <a:gd name="T2" fmla="*/ 5 w 5"/>
                <a:gd name="T3" fmla="*/ 0 h 510"/>
                <a:gd name="T4" fmla="*/ 5 w 5"/>
                <a:gd name="T5" fmla="*/ 93 h 510"/>
                <a:gd name="T6" fmla="*/ 0 w 5"/>
                <a:gd name="T7" fmla="*/ 510 h 510"/>
                <a:gd name="T8" fmla="*/ 0 w 5"/>
                <a:gd name="T9" fmla="*/ 339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10">
                  <a:moveTo>
                    <a:pt x="0" y="339"/>
                  </a:moveTo>
                  <a:lnTo>
                    <a:pt x="5" y="0"/>
                  </a:lnTo>
                  <a:lnTo>
                    <a:pt x="5" y="93"/>
                  </a:lnTo>
                  <a:lnTo>
                    <a:pt x="0" y="510"/>
                  </a:lnTo>
                  <a:lnTo>
                    <a:pt x="0" y="339"/>
                  </a:lnTo>
                  <a:close/>
                </a:path>
              </a:pathLst>
            </a:custGeom>
            <a:solidFill>
              <a:srgbClr val="4953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Freeform 41">
              <a:extLst>
                <a:ext uri="{FF2B5EF4-FFF2-40B4-BE49-F238E27FC236}">
                  <a16:creationId xmlns="" xmlns:a16="http://schemas.microsoft.com/office/drawing/2014/main" id="{6BD0B311-D2BC-4A77-999A-DC0AC8BA8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113" y="4130676"/>
              <a:ext cx="6350" cy="795338"/>
            </a:xfrm>
            <a:custGeom>
              <a:avLst/>
              <a:gdLst>
                <a:gd name="T0" fmla="*/ 4 w 4"/>
                <a:gd name="T1" fmla="*/ 501 h 501"/>
                <a:gd name="T2" fmla="*/ 0 w 4"/>
                <a:gd name="T3" fmla="*/ 84 h 501"/>
                <a:gd name="T4" fmla="*/ 0 w 4"/>
                <a:gd name="T5" fmla="*/ 0 h 501"/>
                <a:gd name="T6" fmla="*/ 4 w 4"/>
                <a:gd name="T7" fmla="*/ 343 h 501"/>
                <a:gd name="T8" fmla="*/ 4 w 4"/>
                <a:gd name="T9" fmla="*/ 50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01">
                  <a:moveTo>
                    <a:pt x="4" y="501"/>
                  </a:moveTo>
                  <a:lnTo>
                    <a:pt x="0" y="84"/>
                  </a:lnTo>
                  <a:lnTo>
                    <a:pt x="0" y="0"/>
                  </a:lnTo>
                  <a:lnTo>
                    <a:pt x="4" y="343"/>
                  </a:lnTo>
                  <a:lnTo>
                    <a:pt x="4" y="501"/>
                  </a:lnTo>
                  <a:close/>
                </a:path>
              </a:pathLst>
            </a:custGeom>
            <a:solidFill>
              <a:srgbClr val="4953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2" name="Freeform 42">
              <a:extLst>
                <a:ext uri="{FF2B5EF4-FFF2-40B4-BE49-F238E27FC236}">
                  <a16:creationId xmlns="" xmlns:a16="http://schemas.microsoft.com/office/drawing/2014/main" id="{060EB09A-C33A-4241-918B-8439A5485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3895726"/>
              <a:ext cx="315913" cy="515938"/>
            </a:xfrm>
            <a:custGeom>
              <a:avLst/>
              <a:gdLst>
                <a:gd name="T0" fmla="*/ 11 w 43"/>
                <a:gd name="T1" fmla="*/ 54 h 70"/>
                <a:gd name="T2" fmla="*/ 43 w 43"/>
                <a:gd name="T3" fmla="*/ 70 h 70"/>
                <a:gd name="T4" fmla="*/ 24 w 43"/>
                <a:gd name="T5" fmla="*/ 13 h 70"/>
                <a:gd name="T6" fmla="*/ 1 w 43"/>
                <a:gd name="T7" fmla="*/ 8 h 70"/>
                <a:gd name="T8" fmla="*/ 0 w 43"/>
                <a:gd name="T9" fmla="*/ 62 h 70"/>
                <a:gd name="T10" fmla="*/ 11 w 43"/>
                <a:gd name="T11" fmla="*/ 5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70">
                  <a:moveTo>
                    <a:pt x="11" y="54"/>
                  </a:moveTo>
                  <a:cubicBezTo>
                    <a:pt x="24" y="50"/>
                    <a:pt x="39" y="57"/>
                    <a:pt x="43" y="70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1" y="3"/>
                    <a:pt x="8" y="0"/>
                    <a:pt x="1" y="8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3" y="58"/>
                    <a:pt x="6" y="55"/>
                    <a:pt x="11" y="54"/>
                  </a:cubicBezTo>
                  <a:close/>
                </a:path>
              </a:pathLst>
            </a:custGeom>
            <a:solidFill>
              <a:srgbClr val="49535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Freeform 43">
              <a:extLst>
                <a:ext uri="{FF2B5EF4-FFF2-40B4-BE49-F238E27FC236}">
                  <a16:creationId xmlns="" xmlns:a16="http://schemas.microsoft.com/office/drawing/2014/main" id="{A0B70BCE-16B0-4D59-A6FA-B889C9B03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113" y="3770313"/>
              <a:ext cx="447675" cy="463550"/>
            </a:xfrm>
            <a:custGeom>
              <a:avLst/>
              <a:gdLst>
                <a:gd name="T0" fmla="*/ 4 w 282"/>
                <a:gd name="T1" fmla="*/ 144 h 292"/>
                <a:gd name="T2" fmla="*/ 0 w 282"/>
                <a:gd name="T3" fmla="*/ 0 h 292"/>
                <a:gd name="T4" fmla="*/ 148 w 282"/>
                <a:gd name="T5" fmla="*/ 79 h 292"/>
                <a:gd name="T6" fmla="*/ 282 w 282"/>
                <a:gd name="T7" fmla="*/ 292 h 292"/>
                <a:gd name="T8" fmla="*/ 4 w 282"/>
                <a:gd name="T9" fmla="*/ 144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2" h="292">
                  <a:moveTo>
                    <a:pt x="4" y="144"/>
                  </a:moveTo>
                  <a:lnTo>
                    <a:pt x="0" y="0"/>
                  </a:lnTo>
                  <a:lnTo>
                    <a:pt x="148" y="79"/>
                  </a:lnTo>
                  <a:lnTo>
                    <a:pt x="282" y="292"/>
                  </a:lnTo>
                  <a:lnTo>
                    <a:pt x="4" y="144"/>
                  </a:lnTo>
                  <a:close/>
                </a:path>
              </a:pathLst>
            </a:custGeom>
            <a:solidFill>
              <a:srgbClr val="C7C8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Freeform 44">
              <a:extLst>
                <a:ext uri="{FF2B5EF4-FFF2-40B4-BE49-F238E27FC236}">
                  <a16:creationId xmlns="" xmlns:a16="http://schemas.microsoft.com/office/drawing/2014/main" id="{94389BFE-7096-464B-8C38-94F711139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7113" y="3770313"/>
              <a:ext cx="6350" cy="508000"/>
            </a:xfrm>
            <a:custGeom>
              <a:avLst/>
              <a:gdLst>
                <a:gd name="T0" fmla="*/ 4 w 4"/>
                <a:gd name="T1" fmla="*/ 320 h 320"/>
                <a:gd name="T2" fmla="*/ 0 w 4"/>
                <a:gd name="T3" fmla="*/ 93 h 320"/>
                <a:gd name="T4" fmla="*/ 0 w 4"/>
                <a:gd name="T5" fmla="*/ 0 h 320"/>
                <a:gd name="T6" fmla="*/ 4 w 4"/>
                <a:gd name="T7" fmla="*/ 144 h 320"/>
                <a:gd name="T8" fmla="*/ 4 w 4"/>
                <a:gd name="T9" fmla="*/ 32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320">
                  <a:moveTo>
                    <a:pt x="4" y="320"/>
                  </a:moveTo>
                  <a:lnTo>
                    <a:pt x="0" y="93"/>
                  </a:lnTo>
                  <a:lnTo>
                    <a:pt x="0" y="0"/>
                  </a:lnTo>
                  <a:lnTo>
                    <a:pt x="4" y="144"/>
                  </a:lnTo>
                  <a:lnTo>
                    <a:pt x="4" y="3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Freeform 45">
              <a:extLst>
                <a:ext uri="{FF2B5EF4-FFF2-40B4-BE49-F238E27FC236}">
                  <a16:creationId xmlns="" xmlns:a16="http://schemas.microsoft.com/office/drawing/2014/main" id="{213BB408-D963-4DB8-9864-53588D558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3770313"/>
              <a:ext cx="7938" cy="582613"/>
            </a:xfrm>
            <a:custGeom>
              <a:avLst/>
              <a:gdLst>
                <a:gd name="T0" fmla="*/ 0 w 5"/>
                <a:gd name="T1" fmla="*/ 144 h 367"/>
                <a:gd name="T2" fmla="*/ 0 w 5"/>
                <a:gd name="T3" fmla="*/ 334 h 367"/>
                <a:gd name="T4" fmla="*/ 0 w 5"/>
                <a:gd name="T5" fmla="*/ 367 h 367"/>
                <a:gd name="T6" fmla="*/ 5 w 5"/>
                <a:gd name="T7" fmla="*/ 116 h 367"/>
                <a:gd name="T8" fmla="*/ 5 w 5"/>
                <a:gd name="T9" fmla="*/ 102 h 367"/>
                <a:gd name="T10" fmla="*/ 5 w 5"/>
                <a:gd name="T11" fmla="*/ 0 h 367"/>
                <a:gd name="T12" fmla="*/ 0 w 5"/>
                <a:gd name="T13" fmla="*/ 144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367">
                  <a:moveTo>
                    <a:pt x="0" y="144"/>
                  </a:moveTo>
                  <a:lnTo>
                    <a:pt x="0" y="334"/>
                  </a:lnTo>
                  <a:lnTo>
                    <a:pt x="0" y="367"/>
                  </a:lnTo>
                  <a:lnTo>
                    <a:pt x="5" y="116"/>
                  </a:lnTo>
                  <a:lnTo>
                    <a:pt x="5" y="102"/>
                  </a:lnTo>
                  <a:lnTo>
                    <a:pt x="5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Freeform 46">
              <a:extLst>
                <a:ext uri="{FF2B5EF4-FFF2-40B4-BE49-F238E27FC236}">
                  <a16:creationId xmlns="" xmlns:a16="http://schemas.microsoft.com/office/drawing/2014/main" id="{760CAA4B-FE11-4AA3-8311-CA576F9DC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6600" y="3748088"/>
              <a:ext cx="1868488" cy="2001838"/>
            </a:xfrm>
            <a:custGeom>
              <a:avLst/>
              <a:gdLst>
                <a:gd name="T0" fmla="*/ 161 w 254"/>
                <a:gd name="T1" fmla="*/ 0 h 272"/>
                <a:gd name="T2" fmla="*/ 149 w 254"/>
                <a:gd name="T3" fmla="*/ 66 h 272"/>
                <a:gd name="T4" fmla="*/ 209 w 254"/>
                <a:gd name="T5" fmla="*/ 34 h 272"/>
                <a:gd name="T6" fmla="*/ 209 w 254"/>
                <a:gd name="T7" fmla="*/ 75 h 272"/>
                <a:gd name="T8" fmla="*/ 209 w 254"/>
                <a:gd name="T9" fmla="*/ 82 h 272"/>
                <a:gd name="T10" fmla="*/ 210 w 254"/>
                <a:gd name="T11" fmla="*/ 80 h 272"/>
                <a:gd name="T12" fmla="*/ 211 w 254"/>
                <a:gd name="T13" fmla="*/ 79 h 272"/>
                <a:gd name="T14" fmla="*/ 212 w 254"/>
                <a:gd name="T15" fmla="*/ 78 h 272"/>
                <a:gd name="T16" fmla="*/ 213 w 254"/>
                <a:gd name="T17" fmla="*/ 77 h 272"/>
                <a:gd name="T18" fmla="*/ 217 w 254"/>
                <a:gd name="T19" fmla="*/ 75 h 272"/>
                <a:gd name="T20" fmla="*/ 220 w 254"/>
                <a:gd name="T21" fmla="*/ 74 h 272"/>
                <a:gd name="T22" fmla="*/ 224 w 254"/>
                <a:gd name="T23" fmla="*/ 73 h 272"/>
                <a:gd name="T24" fmla="*/ 228 w 254"/>
                <a:gd name="T25" fmla="*/ 73 h 272"/>
                <a:gd name="T26" fmla="*/ 238 w 254"/>
                <a:gd name="T27" fmla="*/ 75 h 272"/>
                <a:gd name="T28" fmla="*/ 246 w 254"/>
                <a:gd name="T29" fmla="*/ 80 h 272"/>
                <a:gd name="T30" fmla="*/ 252 w 254"/>
                <a:gd name="T31" fmla="*/ 89 h 272"/>
                <a:gd name="T32" fmla="*/ 254 w 254"/>
                <a:gd name="T33" fmla="*/ 99 h 272"/>
                <a:gd name="T34" fmla="*/ 252 w 254"/>
                <a:gd name="T35" fmla="*/ 109 h 272"/>
                <a:gd name="T36" fmla="*/ 246 w 254"/>
                <a:gd name="T37" fmla="*/ 117 h 272"/>
                <a:gd name="T38" fmla="*/ 238 w 254"/>
                <a:gd name="T39" fmla="*/ 123 h 272"/>
                <a:gd name="T40" fmla="*/ 228 w 254"/>
                <a:gd name="T41" fmla="*/ 125 h 272"/>
                <a:gd name="T42" fmla="*/ 224 w 254"/>
                <a:gd name="T43" fmla="*/ 125 h 272"/>
                <a:gd name="T44" fmla="*/ 220 w 254"/>
                <a:gd name="T45" fmla="*/ 124 h 272"/>
                <a:gd name="T46" fmla="*/ 217 w 254"/>
                <a:gd name="T47" fmla="*/ 122 h 272"/>
                <a:gd name="T48" fmla="*/ 213 w 254"/>
                <a:gd name="T49" fmla="*/ 120 h 272"/>
                <a:gd name="T50" fmla="*/ 209 w 254"/>
                <a:gd name="T51" fmla="*/ 116 h 272"/>
                <a:gd name="T52" fmla="*/ 209 w 254"/>
                <a:gd name="T53" fmla="*/ 123 h 272"/>
                <a:gd name="T54" fmla="*/ 209 w 254"/>
                <a:gd name="T55" fmla="*/ 160 h 272"/>
                <a:gd name="T56" fmla="*/ 0 w 254"/>
                <a:gd name="T57" fmla="*/ 272 h 272"/>
                <a:gd name="T58" fmla="*/ 43 w 254"/>
                <a:gd name="T59" fmla="*/ 38 h 272"/>
                <a:gd name="T60" fmla="*/ 76 w 254"/>
                <a:gd name="T61" fmla="*/ 27 h 272"/>
                <a:gd name="T62" fmla="*/ 76 w 254"/>
                <a:gd name="T63" fmla="*/ 29 h 272"/>
                <a:gd name="T64" fmla="*/ 76 w 254"/>
                <a:gd name="T65" fmla="*/ 30 h 272"/>
                <a:gd name="T66" fmla="*/ 76 w 254"/>
                <a:gd name="T67" fmla="*/ 32 h 272"/>
                <a:gd name="T68" fmla="*/ 76 w 254"/>
                <a:gd name="T69" fmla="*/ 33 h 272"/>
                <a:gd name="T70" fmla="*/ 78 w 254"/>
                <a:gd name="T71" fmla="*/ 45 h 272"/>
                <a:gd name="T72" fmla="*/ 84 w 254"/>
                <a:gd name="T73" fmla="*/ 55 h 272"/>
                <a:gd name="T74" fmla="*/ 94 w 254"/>
                <a:gd name="T75" fmla="*/ 62 h 272"/>
                <a:gd name="T76" fmla="*/ 106 w 254"/>
                <a:gd name="T77" fmla="*/ 64 h 272"/>
                <a:gd name="T78" fmla="*/ 118 w 254"/>
                <a:gd name="T79" fmla="*/ 62 h 272"/>
                <a:gd name="T80" fmla="*/ 127 w 254"/>
                <a:gd name="T81" fmla="*/ 55 h 272"/>
                <a:gd name="T82" fmla="*/ 134 w 254"/>
                <a:gd name="T83" fmla="*/ 45 h 272"/>
                <a:gd name="T84" fmla="*/ 136 w 254"/>
                <a:gd name="T85" fmla="*/ 33 h 272"/>
                <a:gd name="T86" fmla="*/ 127 w 254"/>
                <a:gd name="T87" fmla="*/ 11 h 272"/>
                <a:gd name="T88" fmla="*/ 161 w 254"/>
                <a:gd name="T89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54" h="272">
                  <a:moveTo>
                    <a:pt x="161" y="0"/>
                  </a:moveTo>
                  <a:cubicBezTo>
                    <a:pt x="149" y="66"/>
                    <a:pt x="149" y="66"/>
                    <a:pt x="149" y="66"/>
                  </a:cubicBezTo>
                  <a:cubicBezTo>
                    <a:pt x="209" y="34"/>
                    <a:pt x="209" y="34"/>
                    <a:pt x="209" y="34"/>
                  </a:cubicBezTo>
                  <a:cubicBezTo>
                    <a:pt x="209" y="75"/>
                    <a:pt x="209" y="75"/>
                    <a:pt x="209" y="75"/>
                  </a:cubicBezTo>
                  <a:cubicBezTo>
                    <a:pt x="209" y="82"/>
                    <a:pt x="209" y="82"/>
                    <a:pt x="209" y="82"/>
                  </a:cubicBezTo>
                  <a:cubicBezTo>
                    <a:pt x="209" y="81"/>
                    <a:pt x="209" y="81"/>
                    <a:pt x="210" y="80"/>
                  </a:cubicBezTo>
                  <a:cubicBezTo>
                    <a:pt x="210" y="80"/>
                    <a:pt x="210" y="80"/>
                    <a:pt x="211" y="79"/>
                  </a:cubicBezTo>
                  <a:cubicBezTo>
                    <a:pt x="211" y="79"/>
                    <a:pt x="212" y="79"/>
                    <a:pt x="212" y="78"/>
                  </a:cubicBezTo>
                  <a:cubicBezTo>
                    <a:pt x="212" y="78"/>
                    <a:pt x="213" y="78"/>
                    <a:pt x="213" y="77"/>
                  </a:cubicBezTo>
                  <a:cubicBezTo>
                    <a:pt x="214" y="77"/>
                    <a:pt x="215" y="76"/>
                    <a:pt x="217" y="75"/>
                  </a:cubicBezTo>
                  <a:cubicBezTo>
                    <a:pt x="218" y="75"/>
                    <a:pt x="219" y="74"/>
                    <a:pt x="220" y="74"/>
                  </a:cubicBezTo>
                  <a:cubicBezTo>
                    <a:pt x="221" y="74"/>
                    <a:pt x="223" y="73"/>
                    <a:pt x="224" y="73"/>
                  </a:cubicBezTo>
                  <a:cubicBezTo>
                    <a:pt x="225" y="73"/>
                    <a:pt x="226" y="73"/>
                    <a:pt x="228" y="73"/>
                  </a:cubicBezTo>
                  <a:cubicBezTo>
                    <a:pt x="231" y="73"/>
                    <a:pt x="235" y="73"/>
                    <a:pt x="238" y="75"/>
                  </a:cubicBezTo>
                  <a:cubicBezTo>
                    <a:pt x="241" y="76"/>
                    <a:pt x="244" y="78"/>
                    <a:pt x="246" y="80"/>
                  </a:cubicBezTo>
                  <a:cubicBezTo>
                    <a:pt x="248" y="83"/>
                    <a:pt x="250" y="85"/>
                    <a:pt x="252" y="89"/>
                  </a:cubicBezTo>
                  <a:cubicBezTo>
                    <a:pt x="253" y="92"/>
                    <a:pt x="254" y="95"/>
                    <a:pt x="254" y="99"/>
                  </a:cubicBezTo>
                  <a:cubicBezTo>
                    <a:pt x="254" y="102"/>
                    <a:pt x="253" y="106"/>
                    <a:pt x="252" y="109"/>
                  </a:cubicBezTo>
                  <a:cubicBezTo>
                    <a:pt x="250" y="112"/>
                    <a:pt x="248" y="115"/>
                    <a:pt x="246" y="117"/>
                  </a:cubicBezTo>
                  <a:cubicBezTo>
                    <a:pt x="244" y="120"/>
                    <a:pt x="241" y="121"/>
                    <a:pt x="238" y="123"/>
                  </a:cubicBezTo>
                  <a:cubicBezTo>
                    <a:pt x="235" y="124"/>
                    <a:pt x="231" y="125"/>
                    <a:pt x="228" y="125"/>
                  </a:cubicBezTo>
                  <a:cubicBezTo>
                    <a:pt x="227" y="125"/>
                    <a:pt x="225" y="125"/>
                    <a:pt x="224" y="125"/>
                  </a:cubicBezTo>
                  <a:cubicBezTo>
                    <a:pt x="223" y="124"/>
                    <a:pt x="221" y="124"/>
                    <a:pt x="220" y="124"/>
                  </a:cubicBezTo>
                  <a:cubicBezTo>
                    <a:pt x="219" y="123"/>
                    <a:pt x="218" y="123"/>
                    <a:pt x="217" y="122"/>
                  </a:cubicBezTo>
                  <a:cubicBezTo>
                    <a:pt x="215" y="122"/>
                    <a:pt x="214" y="121"/>
                    <a:pt x="213" y="120"/>
                  </a:cubicBezTo>
                  <a:cubicBezTo>
                    <a:pt x="212" y="119"/>
                    <a:pt x="210" y="118"/>
                    <a:pt x="209" y="116"/>
                  </a:cubicBezTo>
                  <a:cubicBezTo>
                    <a:pt x="209" y="123"/>
                    <a:pt x="209" y="123"/>
                    <a:pt x="209" y="123"/>
                  </a:cubicBezTo>
                  <a:cubicBezTo>
                    <a:pt x="209" y="160"/>
                    <a:pt x="209" y="160"/>
                    <a:pt x="209" y="160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76" y="27"/>
                    <a:pt x="76" y="27"/>
                    <a:pt x="76" y="27"/>
                  </a:cubicBezTo>
                  <a:cubicBezTo>
                    <a:pt x="76" y="28"/>
                    <a:pt x="76" y="28"/>
                    <a:pt x="76" y="29"/>
                  </a:cubicBezTo>
                  <a:cubicBezTo>
                    <a:pt x="76" y="29"/>
                    <a:pt x="76" y="30"/>
                    <a:pt x="76" y="30"/>
                  </a:cubicBezTo>
                  <a:cubicBezTo>
                    <a:pt x="76" y="31"/>
                    <a:pt x="76" y="31"/>
                    <a:pt x="76" y="32"/>
                  </a:cubicBezTo>
                  <a:cubicBezTo>
                    <a:pt x="76" y="32"/>
                    <a:pt x="76" y="33"/>
                    <a:pt x="76" y="33"/>
                  </a:cubicBezTo>
                  <a:cubicBezTo>
                    <a:pt x="76" y="38"/>
                    <a:pt x="77" y="42"/>
                    <a:pt x="78" y="45"/>
                  </a:cubicBezTo>
                  <a:cubicBezTo>
                    <a:pt x="80" y="49"/>
                    <a:pt x="82" y="52"/>
                    <a:pt x="84" y="55"/>
                  </a:cubicBezTo>
                  <a:cubicBezTo>
                    <a:pt x="87" y="58"/>
                    <a:pt x="90" y="60"/>
                    <a:pt x="94" y="62"/>
                  </a:cubicBezTo>
                  <a:cubicBezTo>
                    <a:pt x="98" y="63"/>
                    <a:pt x="102" y="64"/>
                    <a:pt x="106" y="64"/>
                  </a:cubicBezTo>
                  <a:cubicBezTo>
                    <a:pt x="110" y="64"/>
                    <a:pt x="114" y="63"/>
                    <a:pt x="118" y="62"/>
                  </a:cubicBezTo>
                  <a:cubicBezTo>
                    <a:pt x="121" y="60"/>
                    <a:pt x="125" y="58"/>
                    <a:pt x="127" y="55"/>
                  </a:cubicBezTo>
                  <a:cubicBezTo>
                    <a:pt x="130" y="52"/>
                    <a:pt x="132" y="49"/>
                    <a:pt x="134" y="45"/>
                  </a:cubicBezTo>
                  <a:cubicBezTo>
                    <a:pt x="136" y="42"/>
                    <a:pt x="136" y="38"/>
                    <a:pt x="136" y="33"/>
                  </a:cubicBezTo>
                  <a:cubicBezTo>
                    <a:pt x="137" y="25"/>
                    <a:pt x="133" y="17"/>
                    <a:pt x="127" y="11"/>
                  </a:cubicBezTo>
                  <a:lnTo>
                    <a:pt x="1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Freeform 47">
              <a:extLst>
                <a:ext uri="{FF2B5EF4-FFF2-40B4-BE49-F238E27FC236}">
                  <a16:creationId xmlns="" xmlns:a16="http://schemas.microsoft.com/office/drawing/2014/main" id="{406CDAFA-4EFA-4F4A-B23A-1739E1536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1050" y="3800476"/>
              <a:ext cx="1787525" cy="1882775"/>
            </a:xfrm>
            <a:custGeom>
              <a:avLst/>
              <a:gdLst>
                <a:gd name="T0" fmla="*/ 41 w 243"/>
                <a:gd name="T1" fmla="*/ 35 h 256"/>
                <a:gd name="T2" fmla="*/ 65 w 243"/>
                <a:gd name="T3" fmla="*/ 27 h 256"/>
                <a:gd name="T4" fmla="*/ 110 w 243"/>
                <a:gd name="T5" fmla="*/ 60 h 256"/>
                <a:gd name="T6" fmla="*/ 129 w 243"/>
                <a:gd name="T7" fmla="*/ 6 h 256"/>
                <a:gd name="T8" fmla="*/ 149 w 243"/>
                <a:gd name="T9" fmla="*/ 0 h 256"/>
                <a:gd name="T10" fmla="*/ 137 w 243"/>
                <a:gd name="T11" fmla="*/ 68 h 256"/>
                <a:gd name="T12" fmla="*/ 198 w 243"/>
                <a:gd name="T13" fmla="*/ 35 h 256"/>
                <a:gd name="T14" fmla="*/ 198 w 243"/>
                <a:gd name="T15" fmla="*/ 87 h 256"/>
                <a:gd name="T16" fmla="*/ 206 w 243"/>
                <a:gd name="T17" fmla="*/ 78 h 256"/>
                <a:gd name="T18" fmla="*/ 243 w 243"/>
                <a:gd name="T19" fmla="*/ 92 h 256"/>
                <a:gd name="T20" fmla="*/ 206 w 243"/>
                <a:gd name="T21" fmla="*/ 106 h 256"/>
                <a:gd name="T22" fmla="*/ 198 w 243"/>
                <a:gd name="T23" fmla="*/ 96 h 256"/>
                <a:gd name="T24" fmla="*/ 198 w 243"/>
                <a:gd name="T25" fmla="*/ 150 h 256"/>
                <a:gd name="T26" fmla="*/ 0 w 243"/>
                <a:gd name="T27" fmla="*/ 256 h 256"/>
                <a:gd name="T28" fmla="*/ 41 w 243"/>
                <a:gd name="T29" fmla="*/ 35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3" h="256">
                  <a:moveTo>
                    <a:pt x="41" y="35"/>
                  </a:moveTo>
                  <a:cubicBezTo>
                    <a:pt x="65" y="27"/>
                    <a:pt x="65" y="27"/>
                    <a:pt x="65" y="27"/>
                  </a:cubicBezTo>
                  <a:cubicBezTo>
                    <a:pt x="65" y="50"/>
                    <a:pt x="88" y="67"/>
                    <a:pt x="110" y="60"/>
                  </a:cubicBezTo>
                  <a:cubicBezTo>
                    <a:pt x="133" y="54"/>
                    <a:pt x="142" y="26"/>
                    <a:pt x="129" y="6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37" y="68"/>
                    <a:pt x="137" y="68"/>
                    <a:pt x="137" y="68"/>
                  </a:cubicBezTo>
                  <a:cubicBezTo>
                    <a:pt x="198" y="35"/>
                    <a:pt x="198" y="35"/>
                    <a:pt x="198" y="35"/>
                  </a:cubicBezTo>
                  <a:cubicBezTo>
                    <a:pt x="198" y="87"/>
                    <a:pt x="198" y="87"/>
                    <a:pt x="198" y="87"/>
                  </a:cubicBezTo>
                  <a:cubicBezTo>
                    <a:pt x="206" y="78"/>
                    <a:pt x="206" y="78"/>
                    <a:pt x="206" y="78"/>
                  </a:cubicBezTo>
                  <a:cubicBezTo>
                    <a:pt x="219" y="63"/>
                    <a:pt x="243" y="73"/>
                    <a:pt x="243" y="92"/>
                  </a:cubicBezTo>
                  <a:cubicBezTo>
                    <a:pt x="243" y="111"/>
                    <a:pt x="219" y="121"/>
                    <a:pt x="206" y="106"/>
                  </a:cubicBezTo>
                  <a:cubicBezTo>
                    <a:pt x="198" y="96"/>
                    <a:pt x="198" y="96"/>
                    <a:pt x="198" y="96"/>
                  </a:cubicBezTo>
                  <a:cubicBezTo>
                    <a:pt x="198" y="150"/>
                    <a:pt x="198" y="150"/>
                    <a:pt x="198" y="150"/>
                  </a:cubicBezTo>
                  <a:cubicBezTo>
                    <a:pt x="0" y="256"/>
                    <a:pt x="0" y="256"/>
                    <a:pt x="0" y="256"/>
                  </a:cubicBezTo>
                  <a:lnTo>
                    <a:pt x="41" y="35"/>
                  </a:lnTo>
                  <a:close/>
                </a:path>
              </a:pathLst>
            </a:custGeom>
            <a:solidFill>
              <a:srgbClr val="CFA048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Freeform 48">
              <a:extLst>
                <a:ext uri="{FF2B5EF4-FFF2-40B4-BE49-F238E27FC236}">
                  <a16:creationId xmlns="" xmlns:a16="http://schemas.microsoft.com/office/drawing/2014/main" id="{6013EDDE-2010-4497-939B-EEAAF4A362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3463" y="3579813"/>
              <a:ext cx="1538288" cy="2170113"/>
            </a:xfrm>
            <a:custGeom>
              <a:avLst/>
              <a:gdLst>
                <a:gd name="T0" fmla="*/ 116 w 209"/>
                <a:gd name="T1" fmla="*/ 0 h 295"/>
                <a:gd name="T2" fmla="*/ 126 w 209"/>
                <a:gd name="T3" fmla="*/ 2 h 295"/>
                <a:gd name="T4" fmla="*/ 135 w 209"/>
                <a:gd name="T5" fmla="*/ 8 h 295"/>
                <a:gd name="T6" fmla="*/ 140 w 209"/>
                <a:gd name="T7" fmla="*/ 16 h 295"/>
                <a:gd name="T8" fmla="*/ 142 w 209"/>
                <a:gd name="T9" fmla="*/ 26 h 295"/>
                <a:gd name="T10" fmla="*/ 142 w 209"/>
                <a:gd name="T11" fmla="*/ 32 h 295"/>
                <a:gd name="T12" fmla="*/ 140 w 209"/>
                <a:gd name="T13" fmla="*/ 37 h 295"/>
                <a:gd name="T14" fmla="*/ 137 w 209"/>
                <a:gd name="T15" fmla="*/ 42 h 295"/>
                <a:gd name="T16" fmla="*/ 133 w 209"/>
                <a:gd name="T17" fmla="*/ 46 h 295"/>
                <a:gd name="T18" fmla="*/ 128 w 209"/>
                <a:gd name="T19" fmla="*/ 49 h 295"/>
                <a:gd name="T20" fmla="*/ 134 w 209"/>
                <a:gd name="T21" fmla="*/ 51 h 295"/>
                <a:gd name="T22" fmla="*/ 166 w 209"/>
                <a:gd name="T23" fmla="*/ 62 h 295"/>
                <a:gd name="T24" fmla="*/ 209 w 209"/>
                <a:gd name="T25" fmla="*/ 295 h 295"/>
                <a:gd name="T26" fmla="*/ 0 w 209"/>
                <a:gd name="T27" fmla="*/ 183 h 295"/>
                <a:gd name="T28" fmla="*/ 0 w 209"/>
                <a:gd name="T29" fmla="*/ 149 h 295"/>
                <a:gd name="T30" fmla="*/ 4 w 209"/>
                <a:gd name="T31" fmla="*/ 151 h 295"/>
                <a:gd name="T32" fmla="*/ 7 w 209"/>
                <a:gd name="T33" fmla="*/ 152 h 295"/>
                <a:gd name="T34" fmla="*/ 11 w 209"/>
                <a:gd name="T35" fmla="*/ 152 h 295"/>
                <a:gd name="T36" fmla="*/ 15 w 209"/>
                <a:gd name="T37" fmla="*/ 153 h 295"/>
                <a:gd name="T38" fmla="*/ 27 w 209"/>
                <a:gd name="T39" fmla="*/ 150 h 295"/>
                <a:gd name="T40" fmla="*/ 37 w 209"/>
                <a:gd name="T41" fmla="*/ 144 h 295"/>
                <a:gd name="T42" fmla="*/ 43 w 209"/>
                <a:gd name="T43" fmla="*/ 134 h 295"/>
                <a:gd name="T44" fmla="*/ 45 w 209"/>
                <a:gd name="T45" fmla="*/ 122 h 295"/>
                <a:gd name="T46" fmla="*/ 43 w 209"/>
                <a:gd name="T47" fmla="*/ 110 h 295"/>
                <a:gd name="T48" fmla="*/ 36 w 209"/>
                <a:gd name="T49" fmla="*/ 100 h 295"/>
                <a:gd name="T50" fmla="*/ 27 w 209"/>
                <a:gd name="T51" fmla="*/ 93 h 295"/>
                <a:gd name="T52" fmla="*/ 15 w 209"/>
                <a:gd name="T53" fmla="*/ 91 h 295"/>
                <a:gd name="T54" fmla="*/ 0 w 209"/>
                <a:gd name="T55" fmla="*/ 95 h 295"/>
                <a:gd name="T56" fmla="*/ 0 w 209"/>
                <a:gd name="T57" fmla="*/ 57 h 295"/>
                <a:gd name="T58" fmla="*/ 60 w 209"/>
                <a:gd name="T59" fmla="*/ 89 h 295"/>
                <a:gd name="T60" fmla="*/ 48 w 209"/>
                <a:gd name="T61" fmla="*/ 23 h 295"/>
                <a:gd name="T62" fmla="*/ 88 w 209"/>
                <a:gd name="T63" fmla="*/ 36 h 295"/>
                <a:gd name="T64" fmla="*/ 94 w 209"/>
                <a:gd name="T65" fmla="*/ 38 h 295"/>
                <a:gd name="T66" fmla="*/ 93 w 209"/>
                <a:gd name="T67" fmla="*/ 36 h 295"/>
                <a:gd name="T68" fmla="*/ 93 w 209"/>
                <a:gd name="T69" fmla="*/ 35 h 295"/>
                <a:gd name="T70" fmla="*/ 92 w 209"/>
                <a:gd name="T71" fmla="*/ 34 h 295"/>
                <a:gd name="T72" fmla="*/ 92 w 209"/>
                <a:gd name="T73" fmla="*/ 32 h 295"/>
                <a:gd name="T74" fmla="*/ 92 w 209"/>
                <a:gd name="T75" fmla="*/ 31 h 295"/>
                <a:gd name="T76" fmla="*/ 91 w 209"/>
                <a:gd name="T77" fmla="*/ 29 h 295"/>
                <a:gd name="T78" fmla="*/ 91 w 209"/>
                <a:gd name="T79" fmla="*/ 28 h 295"/>
                <a:gd name="T80" fmla="*/ 91 w 209"/>
                <a:gd name="T81" fmla="*/ 26 h 295"/>
                <a:gd name="T82" fmla="*/ 93 w 209"/>
                <a:gd name="T83" fmla="*/ 16 h 295"/>
                <a:gd name="T84" fmla="*/ 98 w 209"/>
                <a:gd name="T85" fmla="*/ 8 h 295"/>
                <a:gd name="T86" fmla="*/ 107 w 209"/>
                <a:gd name="T87" fmla="*/ 2 h 295"/>
                <a:gd name="T88" fmla="*/ 116 w 209"/>
                <a:gd name="T89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9" h="295">
                  <a:moveTo>
                    <a:pt x="116" y="0"/>
                  </a:moveTo>
                  <a:cubicBezTo>
                    <a:pt x="120" y="0"/>
                    <a:pt x="123" y="1"/>
                    <a:pt x="126" y="2"/>
                  </a:cubicBezTo>
                  <a:cubicBezTo>
                    <a:pt x="129" y="4"/>
                    <a:pt x="132" y="6"/>
                    <a:pt x="135" y="8"/>
                  </a:cubicBezTo>
                  <a:cubicBezTo>
                    <a:pt x="137" y="10"/>
                    <a:pt x="139" y="13"/>
                    <a:pt x="140" y="16"/>
                  </a:cubicBezTo>
                  <a:cubicBezTo>
                    <a:pt x="141" y="19"/>
                    <a:pt x="142" y="22"/>
                    <a:pt x="142" y="26"/>
                  </a:cubicBezTo>
                  <a:cubicBezTo>
                    <a:pt x="142" y="28"/>
                    <a:pt x="142" y="30"/>
                    <a:pt x="142" y="32"/>
                  </a:cubicBezTo>
                  <a:cubicBezTo>
                    <a:pt x="141" y="34"/>
                    <a:pt x="141" y="35"/>
                    <a:pt x="140" y="37"/>
                  </a:cubicBezTo>
                  <a:cubicBezTo>
                    <a:pt x="139" y="39"/>
                    <a:pt x="138" y="40"/>
                    <a:pt x="137" y="42"/>
                  </a:cubicBezTo>
                  <a:cubicBezTo>
                    <a:pt x="136" y="43"/>
                    <a:pt x="135" y="45"/>
                    <a:pt x="133" y="46"/>
                  </a:cubicBezTo>
                  <a:cubicBezTo>
                    <a:pt x="132" y="47"/>
                    <a:pt x="130" y="48"/>
                    <a:pt x="128" y="49"/>
                  </a:cubicBezTo>
                  <a:cubicBezTo>
                    <a:pt x="134" y="51"/>
                    <a:pt x="134" y="51"/>
                    <a:pt x="134" y="51"/>
                  </a:cubicBezTo>
                  <a:cubicBezTo>
                    <a:pt x="166" y="62"/>
                    <a:pt x="166" y="62"/>
                    <a:pt x="166" y="62"/>
                  </a:cubicBezTo>
                  <a:cubicBezTo>
                    <a:pt x="209" y="295"/>
                    <a:pt x="209" y="295"/>
                    <a:pt x="209" y="295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" y="150"/>
                    <a:pt x="3" y="150"/>
                    <a:pt x="4" y="151"/>
                  </a:cubicBezTo>
                  <a:cubicBezTo>
                    <a:pt x="5" y="151"/>
                    <a:pt x="6" y="151"/>
                    <a:pt x="7" y="152"/>
                  </a:cubicBezTo>
                  <a:cubicBezTo>
                    <a:pt x="8" y="152"/>
                    <a:pt x="10" y="152"/>
                    <a:pt x="11" y="152"/>
                  </a:cubicBezTo>
                  <a:cubicBezTo>
                    <a:pt x="12" y="153"/>
                    <a:pt x="14" y="153"/>
                    <a:pt x="15" y="153"/>
                  </a:cubicBezTo>
                  <a:cubicBezTo>
                    <a:pt x="19" y="153"/>
                    <a:pt x="23" y="152"/>
                    <a:pt x="27" y="150"/>
                  </a:cubicBezTo>
                  <a:cubicBezTo>
                    <a:pt x="30" y="149"/>
                    <a:pt x="34" y="146"/>
                    <a:pt x="37" y="144"/>
                  </a:cubicBezTo>
                  <a:cubicBezTo>
                    <a:pt x="39" y="141"/>
                    <a:pt x="42" y="137"/>
                    <a:pt x="43" y="134"/>
                  </a:cubicBezTo>
                  <a:cubicBezTo>
                    <a:pt x="45" y="130"/>
                    <a:pt x="45" y="126"/>
                    <a:pt x="45" y="122"/>
                  </a:cubicBezTo>
                  <a:cubicBezTo>
                    <a:pt x="45" y="117"/>
                    <a:pt x="45" y="113"/>
                    <a:pt x="43" y="110"/>
                  </a:cubicBezTo>
                  <a:cubicBezTo>
                    <a:pt x="41" y="106"/>
                    <a:pt x="39" y="103"/>
                    <a:pt x="36" y="100"/>
                  </a:cubicBezTo>
                  <a:cubicBezTo>
                    <a:pt x="34" y="97"/>
                    <a:pt x="30" y="95"/>
                    <a:pt x="27" y="93"/>
                  </a:cubicBezTo>
                  <a:cubicBezTo>
                    <a:pt x="23" y="92"/>
                    <a:pt x="19" y="91"/>
                    <a:pt x="15" y="91"/>
                  </a:cubicBezTo>
                  <a:cubicBezTo>
                    <a:pt x="10" y="91"/>
                    <a:pt x="5" y="92"/>
                    <a:pt x="0" y="95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0" y="89"/>
                    <a:pt x="60" y="89"/>
                    <a:pt x="60" y="89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94" y="38"/>
                    <a:pt x="94" y="38"/>
                    <a:pt x="94" y="38"/>
                  </a:cubicBezTo>
                  <a:cubicBezTo>
                    <a:pt x="94" y="37"/>
                    <a:pt x="94" y="37"/>
                    <a:pt x="93" y="36"/>
                  </a:cubicBezTo>
                  <a:cubicBezTo>
                    <a:pt x="93" y="36"/>
                    <a:pt x="93" y="35"/>
                    <a:pt x="93" y="35"/>
                  </a:cubicBezTo>
                  <a:cubicBezTo>
                    <a:pt x="93" y="35"/>
                    <a:pt x="93" y="34"/>
                    <a:pt x="92" y="34"/>
                  </a:cubicBezTo>
                  <a:cubicBezTo>
                    <a:pt x="92" y="33"/>
                    <a:pt x="92" y="33"/>
                    <a:pt x="92" y="32"/>
                  </a:cubicBezTo>
                  <a:cubicBezTo>
                    <a:pt x="92" y="32"/>
                    <a:pt x="92" y="31"/>
                    <a:pt x="92" y="31"/>
                  </a:cubicBezTo>
                  <a:cubicBezTo>
                    <a:pt x="92" y="30"/>
                    <a:pt x="91" y="30"/>
                    <a:pt x="91" y="29"/>
                  </a:cubicBezTo>
                  <a:cubicBezTo>
                    <a:pt x="91" y="29"/>
                    <a:pt x="91" y="28"/>
                    <a:pt x="91" y="28"/>
                  </a:cubicBezTo>
                  <a:cubicBezTo>
                    <a:pt x="91" y="27"/>
                    <a:pt x="91" y="27"/>
                    <a:pt x="91" y="26"/>
                  </a:cubicBezTo>
                  <a:cubicBezTo>
                    <a:pt x="91" y="22"/>
                    <a:pt x="92" y="19"/>
                    <a:pt x="93" y="16"/>
                  </a:cubicBezTo>
                  <a:cubicBezTo>
                    <a:pt x="94" y="13"/>
                    <a:pt x="96" y="10"/>
                    <a:pt x="98" y="8"/>
                  </a:cubicBezTo>
                  <a:cubicBezTo>
                    <a:pt x="101" y="6"/>
                    <a:pt x="104" y="4"/>
                    <a:pt x="107" y="2"/>
                  </a:cubicBezTo>
                  <a:cubicBezTo>
                    <a:pt x="110" y="1"/>
                    <a:pt x="113" y="0"/>
                    <a:pt x="1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Freeform 49">
              <a:extLst>
                <a:ext uri="{FF2B5EF4-FFF2-40B4-BE49-F238E27FC236}">
                  <a16:creationId xmlns="" xmlns:a16="http://schemas.microsoft.com/office/drawing/2014/main" id="{958C6351-C258-49A7-A17F-E9D74D012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1563" y="3579813"/>
              <a:ext cx="1455738" cy="2103438"/>
            </a:xfrm>
            <a:custGeom>
              <a:avLst/>
              <a:gdLst>
                <a:gd name="T0" fmla="*/ 0 w 198"/>
                <a:gd name="T1" fmla="*/ 180 h 286"/>
                <a:gd name="T2" fmla="*/ 0 w 198"/>
                <a:gd name="T3" fmla="*/ 156 h 286"/>
                <a:gd name="T4" fmla="*/ 45 w 198"/>
                <a:gd name="T5" fmla="*/ 123 h 286"/>
                <a:gd name="T6" fmla="*/ 0 w 198"/>
                <a:gd name="T7" fmla="*/ 88 h 286"/>
                <a:gd name="T8" fmla="*/ 0 w 198"/>
                <a:gd name="T9" fmla="*/ 65 h 286"/>
                <a:gd name="T10" fmla="*/ 61 w 198"/>
                <a:gd name="T11" fmla="*/ 98 h 286"/>
                <a:gd name="T12" fmla="*/ 49 w 198"/>
                <a:gd name="T13" fmla="*/ 30 h 286"/>
                <a:gd name="T14" fmla="*/ 82 w 198"/>
                <a:gd name="T15" fmla="*/ 40 h 286"/>
                <a:gd name="T16" fmla="*/ 99 w 198"/>
                <a:gd name="T17" fmla="*/ 46 h 286"/>
                <a:gd name="T18" fmla="*/ 93 w 198"/>
                <a:gd name="T19" fmla="*/ 36 h 286"/>
                <a:gd name="T20" fmla="*/ 118 w 198"/>
                <a:gd name="T21" fmla="*/ 6 h 286"/>
                <a:gd name="T22" fmla="*/ 121 w 198"/>
                <a:gd name="T23" fmla="*/ 45 h 286"/>
                <a:gd name="T24" fmla="*/ 111 w 198"/>
                <a:gd name="T25" fmla="*/ 50 h 286"/>
                <a:gd name="T26" fmla="*/ 128 w 198"/>
                <a:gd name="T27" fmla="*/ 56 h 286"/>
                <a:gd name="T28" fmla="*/ 157 w 198"/>
                <a:gd name="T29" fmla="*/ 65 h 286"/>
                <a:gd name="T30" fmla="*/ 198 w 198"/>
                <a:gd name="T31" fmla="*/ 286 h 286"/>
                <a:gd name="T32" fmla="*/ 0 w 198"/>
                <a:gd name="T33" fmla="*/ 180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8" h="286">
                  <a:moveTo>
                    <a:pt x="0" y="180"/>
                  </a:moveTo>
                  <a:cubicBezTo>
                    <a:pt x="0" y="156"/>
                    <a:pt x="0" y="156"/>
                    <a:pt x="0" y="156"/>
                  </a:cubicBezTo>
                  <a:cubicBezTo>
                    <a:pt x="22" y="163"/>
                    <a:pt x="44" y="146"/>
                    <a:pt x="45" y="123"/>
                  </a:cubicBezTo>
                  <a:cubicBezTo>
                    <a:pt x="46" y="99"/>
                    <a:pt x="23" y="81"/>
                    <a:pt x="0" y="88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82" y="40"/>
                    <a:pt x="82" y="40"/>
                    <a:pt x="82" y="40"/>
                  </a:cubicBezTo>
                  <a:cubicBezTo>
                    <a:pt x="99" y="46"/>
                    <a:pt x="99" y="46"/>
                    <a:pt x="99" y="4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85" y="19"/>
                    <a:pt x="101" y="0"/>
                    <a:pt x="118" y="6"/>
                  </a:cubicBezTo>
                  <a:cubicBezTo>
                    <a:pt x="136" y="12"/>
                    <a:pt x="137" y="37"/>
                    <a:pt x="121" y="45"/>
                  </a:cubicBezTo>
                  <a:cubicBezTo>
                    <a:pt x="111" y="50"/>
                    <a:pt x="111" y="50"/>
                    <a:pt x="111" y="50"/>
                  </a:cubicBezTo>
                  <a:cubicBezTo>
                    <a:pt x="128" y="56"/>
                    <a:pt x="128" y="56"/>
                    <a:pt x="128" y="56"/>
                  </a:cubicBezTo>
                  <a:cubicBezTo>
                    <a:pt x="157" y="65"/>
                    <a:pt x="157" y="65"/>
                    <a:pt x="157" y="65"/>
                  </a:cubicBezTo>
                  <a:cubicBezTo>
                    <a:pt x="198" y="286"/>
                    <a:pt x="198" y="286"/>
                    <a:pt x="198" y="286"/>
                  </a:cubicBezTo>
                  <a:lnTo>
                    <a:pt x="0" y="180"/>
                  </a:lnTo>
                  <a:close/>
                </a:path>
              </a:pathLst>
            </a:custGeom>
            <a:solidFill>
              <a:srgbClr val="005A58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Прямокутник 1">
            <a:extLst>
              <a:ext uri="{FF2B5EF4-FFF2-40B4-BE49-F238E27FC236}">
                <a16:creationId xmlns="" xmlns:a16="http://schemas.microsoft.com/office/drawing/2014/main" id="{D30EEC72-9681-4E57-ABF7-991FD1AB2551}"/>
              </a:ext>
            </a:extLst>
          </p:cNvPr>
          <p:cNvSpPr/>
          <p:nvPr/>
        </p:nvSpPr>
        <p:spPr>
          <a:xfrm>
            <a:off x="2350431" y="48861"/>
            <a:ext cx="75060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Сучасний учитель математики НУШ</a:t>
            </a:r>
            <a:endParaRPr lang="ru-RU" sz="3200" dirty="0">
              <a:solidFill>
                <a:srgbClr val="CFA048"/>
              </a:solidFill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="" xmlns:a16="http://schemas.microsoft.com/office/drawing/2014/main" id="{D39A6685-0B50-4958-9B1C-F7F7D5E4ED5F}"/>
              </a:ext>
            </a:extLst>
          </p:cNvPr>
          <p:cNvSpPr/>
          <p:nvPr/>
        </p:nvSpPr>
        <p:spPr>
          <a:xfrm>
            <a:off x="2865993" y="679984"/>
            <a:ext cx="6466808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400" dirty="0" smtClean="0">
                <a:solidFill>
                  <a:srgbClr val="005A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Ментор </a:t>
            </a:r>
            <a:endParaRPr lang="uk-UA" sz="2400" dirty="0">
              <a:solidFill>
                <a:srgbClr val="005A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наставник, д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опомагає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впоратися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можливими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складнощами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надихає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допомагає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особистому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розвитку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)</a:t>
            </a:r>
          </a:p>
        </p:txBody>
      </p:sp>
      <p:sp>
        <p:nvSpPr>
          <p:cNvPr id="89" name="Прямокутник 88">
            <a:extLst>
              <a:ext uri="{FF2B5EF4-FFF2-40B4-BE49-F238E27FC236}">
                <a16:creationId xmlns="" xmlns:a16="http://schemas.microsoft.com/office/drawing/2014/main" id="{7B3ABB7E-3A4A-4F73-9A6E-A231018F221A}"/>
              </a:ext>
            </a:extLst>
          </p:cNvPr>
          <p:cNvSpPr/>
          <p:nvPr/>
        </p:nvSpPr>
        <p:spPr>
          <a:xfrm>
            <a:off x="8483591" y="2605348"/>
            <a:ext cx="2348463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dirty="0" err="1" smtClean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Коуч</a:t>
            </a:r>
            <a:endParaRPr lang="uk-UA" sz="2400" dirty="0">
              <a:solidFill>
                <a:srgbClr val="CFA0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допомагає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досягти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поставленої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мети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Прямокутник 89">
            <a:extLst>
              <a:ext uri="{FF2B5EF4-FFF2-40B4-BE49-F238E27FC236}">
                <a16:creationId xmlns="" xmlns:a16="http://schemas.microsoft.com/office/drawing/2014/main" id="{4ADF88CE-ACAB-44A2-851C-A1274509855E}"/>
              </a:ext>
            </a:extLst>
          </p:cNvPr>
          <p:cNvSpPr/>
          <p:nvPr/>
        </p:nvSpPr>
        <p:spPr>
          <a:xfrm>
            <a:off x="8264935" y="4334990"/>
            <a:ext cx="377466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400" dirty="0" err="1" smtClean="0">
                <a:solidFill>
                  <a:srgbClr val="005A58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Тьютор</a:t>
            </a:r>
            <a:r>
              <a:rPr lang="uk-UA" sz="2400" dirty="0" smtClean="0">
                <a:solidFill>
                  <a:srgbClr val="005A58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endParaRPr lang="uk-UA" sz="2400" dirty="0">
              <a:solidFill>
                <a:srgbClr val="005A58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</a:endParaRPr>
          </a:p>
          <a:p>
            <a:pPr lvl="0" algn="ctr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(д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опомагає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дитині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розвинути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здібності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сформувати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цілісну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особистість</a:t>
            </a:r>
            <a:r>
              <a:rPr lang="uk-UA" dirty="0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  <a:endParaRPr lang="en-GB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1" name="Прямокутник 90">
            <a:extLst>
              <a:ext uri="{FF2B5EF4-FFF2-40B4-BE49-F238E27FC236}">
                <a16:creationId xmlns="" xmlns:a16="http://schemas.microsoft.com/office/drawing/2014/main" id="{45D973AE-5A80-4E9D-8BBA-BCCB09CC03FF}"/>
              </a:ext>
            </a:extLst>
          </p:cNvPr>
          <p:cNvSpPr/>
          <p:nvPr/>
        </p:nvSpPr>
        <p:spPr>
          <a:xfrm>
            <a:off x="1209656" y="4360926"/>
            <a:ext cx="338502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/>
            <a:r>
              <a:rPr lang="uk-UA" sz="24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Новатор </a:t>
            </a:r>
            <a:endParaRPr lang="uk-UA" sz="2400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fontAlgn="base"/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(використовує сучасні технології, методи, засоби навчання)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Прямокутник 91">
            <a:extLst>
              <a:ext uri="{FF2B5EF4-FFF2-40B4-BE49-F238E27FC236}">
                <a16:creationId xmlns="" xmlns:a16="http://schemas.microsoft.com/office/drawing/2014/main" id="{4DA35DE7-6042-4F85-A8F9-257C62F75201}"/>
              </a:ext>
            </a:extLst>
          </p:cNvPr>
          <p:cNvSpPr/>
          <p:nvPr/>
        </p:nvSpPr>
        <p:spPr>
          <a:xfrm>
            <a:off x="627990" y="2339889"/>
            <a:ext cx="3966693" cy="90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dirty="0" err="1" smtClean="0">
                <a:solidFill>
                  <a:srgbClr val="005A58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Фасилітатор</a:t>
            </a:r>
            <a:endParaRPr lang="ru-RU" sz="2400" dirty="0" smtClean="0">
              <a:solidFill>
                <a:srgbClr val="005A58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2400" dirty="0">
                <a:solidFill>
                  <a:srgbClr val="4F9B43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забезпечує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ефективну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групову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комунікацію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noProof="1" smtClean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517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dirty="0" smtClean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Миру, злагоди, перемоги!</a:t>
            </a:r>
            <a:endParaRPr lang="ru-RU" sz="5400" dirty="0">
              <a:solidFill>
                <a:srgbClr val="0099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D:\Рабочий стол\277783342_2732489047045265_4606640185995833241_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00"/>
          <a:stretch/>
        </p:blipFill>
        <p:spPr bwMode="auto">
          <a:xfrm>
            <a:off x="3428998" y="1851757"/>
            <a:ext cx="5862920" cy="457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Рабочий стол\278072155_3221710181397370_3772140574125302407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53076"/>
            <a:ext cx="1290916" cy="125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40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5"/>
          <p:cNvGrpSpPr/>
          <p:nvPr/>
        </p:nvGrpSpPr>
        <p:grpSpPr>
          <a:xfrm>
            <a:off x="3622133" y="1085365"/>
            <a:ext cx="5385465" cy="5385465"/>
            <a:chOff x="2798115" y="797625"/>
            <a:chExt cx="3549358" cy="3549838"/>
          </a:xfrm>
        </p:grpSpPr>
        <p:sp>
          <p:nvSpPr>
            <p:cNvPr id="5" name="任意多边形 1"/>
            <p:cNvSpPr/>
            <p:nvPr/>
          </p:nvSpPr>
          <p:spPr>
            <a:xfrm>
              <a:off x="2798115" y="797625"/>
              <a:ext cx="3549358" cy="3549838"/>
            </a:xfrm>
            <a:custGeom>
              <a:avLst/>
              <a:gdLst>
                <a:gd name="connsiteX0" fmla="*/ 1036180 w 4731656"/>
                <a:gd name="connsiteY0" fmla="*/ 393700 h 4731656"/>
                <a:gd name="connsiteX1" fmla="*/ 393700 w 4731656"/>
                <a:gd name="connsiteY1" fmla="*/ 1036180 h 4731656"/>
                <a:gd name="connsiteX2" fmla="*/ 393700 w 4731656"/>
                <a:gd name="connsiteY2" fmla="*/ 3695476 h 4731656"/>
                <a:gd name="connsiteX3" fmla="*/ 1036180 w 4731656"/>
                <a:gd name="connsiteY3" fmla="*/ 4337956 h 4731656"/>
                <a:gd name="connsiteX4" fmla="*/ 3695476 w 4731656"/>
                <a:gd name="connsiteY4" fmla="*/ 4337956 h 4731656"/>
                <a:gd name="connsiteX5" fmla="*/ 4337956 w 4731656"/>
                <a:gd name="connsiteY5" fmla="*/ 3695476 h 4731656"/>
                <a:gd name="connsiteX6" fmla="*/ 4337956 w 4731656"/>
                <a:gd name="connsiteY6" fmla="*/ 1036180 h 4731656"/>
                <a:gd name="connsiteX7" fmla="*/ 3695476 w 4731656"/>
                <a:gd name="connsiteY7" fmla="*/ 393700 h 4731656"/>
                <a:gd name="connsiteX8" fmla="*/ 919266 w 4731656"/>
                <a:gd name="connsiteY8" fmla="*/ 0 h 4731656"/>
                <a:gd name="connsiteX9" fmla="*/ 3812390 w 4731656"/>
                <a:gd name="connsiteY9" fmla="*/ 0 h 4731656"/>
                <a:gd name="connsiteX10" fmla="*/ 4731656 w 4731656"/>
                <a:gd name="connsiteY10" fmla="*/ 919266 h 4731656"/>
                <a:gd name="connsiteX11" fmla="*/ 4731656 w 4731656"/>
                <a:gd name="connsiteY11" fmla="*/ 3812390 h 4731656"/>
                <a:gd name="connsiteX12" fmla="*/ 3812390 w 4731656"/>
                <a:gd name="connsiteY12" fmla="*/ 4731656 h 4731656"/>
                <a:gd name="connsiteX13" fmla="*/ 919266 w 4731656"/>
                <a:gd name="connsiteY13" fmla="*/ 4731656 h 4731656"/>
                <a:gd name="connsiteX14" fmla="*/ 0 w 4731656"/>
                <a:gd name="connsiteY14" fmla="*/ 3812390 h 4731656"/>
                <a:gd name="connsiteX15" fmla="*/ 0 w 4731656"/>
                <a:gd name="connsiteY15" fmla="*/ 919266 h 4731656"/>
                <a:gd name="connsiteX16" fmla="*/ 919266 w 4731656"/>
                <a:gd name="connsiteY16" fmla="*/ 0 h 4731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31656" h="4731656">
                  <a:moveTo>
                    <a:pt x="1036180" y="393700"/>
                  </a:moveTo>
                  <a:cubicBezTo>
                    <a:pt x="681348" y="393700"/>
                    <a:pt x="393700" y="681348"/>
                    <a:pt x="393700" y="1036180"/>
                  </a:cubicBezTo>
                  <a:lnTo>
                    <a:pt x="393700" y="3695476"/>
                  </a:lnTo>
                  <a:cubicBezTo>
                    <a:pt x="393700" y="4050308"/>
                    <a:pt x="681348" y="4337956"/>
                    <a:pt x="1036180" y="4337956"/>
                  </a:cubicBezTo>
                  <a:lnTo>
                    <a:pt x="3695476" y="4337956"/>
                  </a:lnTo>
                  <a:cubicBezTo>
                    <a:pt x="4050308" y="4337956"/>
                    <a:pt x="4337956" y="4050308"/>
                    <a:pt x="4337956" y="3695476"/>
                  </a:cubicBezTo>
                  <a:lnTo>
                    <a:pt x="4337956" y="1036180"/>
                  </a:lnTo>
                  <a:cubicBezTo>
                    <a:pt x="4337956" y="681348"/>
                    <a:pt x="4050308" y="393700"/>
                    <a:pt x="3695476" y="393700"/>
                  </a:cubicBezTo>
                  <a:close/>
                  <a:moveTo>
                    <a:pt x="919266" y="0"/>
                  </a:moveTo>
                  <a:lnTo>
                    <a:pt x="3812390" y="0"/>
                  </a:lnTo>
                  <a:cubicBezTo>
                    <a:pt x="4320087" y="0"/>
                    <a:pt x="4731656" y="411569"/>
                    <a:pt x="4731656" y="919266"/>
                  </a:cubicBezTo>
                  <a:lnTo>
                    <a:pt x="4731656" y="3812390"/>
                  </a:lnTo>
                  <a:cubicBezTo>
                    <a:pt x="4731656" y="4320087"/>
                    <a:pt x="4320087" y="4731656"/>
                    <a:pt x="3812390" y="4731656"/>
                  </a:cubicBezTo>
                  <a:lnTo>
                    <a:pt x="919266" y="4731656"/>
                  </a:lnTo>
                  <a:cubicBezTo>
                    <a:pt x="411569" y="4731656"/>
                    <a:pt x="0" y="4320087"/>
                    <a:pt x="0" y="3812390"/>
                  </a:cubicBezTo>
                  <a:lnTo>
                    <a:pt x="0" y="919266"/>
                  </a:lnTo>
                  <a:cubicBezTo>
                    <a:pt x="0" y="411569"/>
                    <a:pt x="411569" y="0"/>
                    <a:pt x="919266" y="0"/>
                  </a:cubicBezTo>
                  <a:close/>
                </a:path>
              </a:pathLst>
            </a:custGeom>
            <a:gradFill>
              <a:gsLst>
                <a:gs pos="100000">
                  <a:srgbClr val="DEDEDE"/>
                </a:gs>
                <a:gs pos="0">
                  <a:schemeClr val="bg1"/>
                </a:gs>
              </a:gsLst>
              <a:lin ang="2700000" scaled="1"/>
            </a:gradFill>
            <a:ln>
              <a:noFill/>
            </a:ln>
            <a:effectLst>
              <a:outerShdw blurRad="431800" dist="2159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2"/>
            <p:cNvSpPr/>
            <p:nvPr/>
          </p:nvSpPr>
          <p:spPr>
            <a:xfrm>
              <a:off x="3093441" y="1092992"/>
              <a:ext cx="2958706" cy="2959105"/>
            </a:xfrm>
            <a:prstGeom prst="roundRect">
              <a:avLst>
                <a:gd name="adj" fmla="val 16289"/>
              </a:avLst>
            </a:prstGeom>
            <a:noFill/>
            <a:ln w="88900"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3"/>
          <p:cNvGrpSpPr/>
          <p:nvPr/>
        </p:nvGrpSpPr>
        <p:grpSpPr>
          <a:xfrm>
            <a:off x="3779299" y="1184784"/>
            <a:ext cx="1721308" cy="1611720"/>
            <a:chOff x="3871174" y="1138973"/>
            <a:chExt cx="1512338" cy="1416053"/>
          </a:xfrm>
          <a:solidFill>
            <a:srgbClr val="C00000"/>
          </a:solidFill>
        </p:grpSpPr>
        <p:sp>
          <p:nvSpPr>
            <p:cNvPr id="8" name="任意多边形 4"/>
            <p:cNvSpPr/>
            <p:nvPr/>
          </p:nvSpPr>
          <p:spPr>
            <a:xfrm>
              <a:off x="3871174" y="1204174"/>
              <a:ext cx="1350852" cy="1350852"/>
            </a:xfrm>
            <a:custGeom>
              <a:avLst/>
              <a:gdLst>
                <a:gd name="connsiteX0" fmla="*/ 828281 w 1350852"/>
                <a:gd name="connsiteY0" fmla="*/ 0 h 1350852"/>
                <a:gd name="connsiteX1" fmla="*/ 1350852 w 1350852"/>
                <a:gd name="connsiteY1" fmla="*/ 0 h 1350852"/>
                <a:gd name="connsiteX2" fmla="*/ 1350852 w 1350852"/>
                <a:gd name="connsiteY2" fmla="*/ 65546 h 1350852"/>
                <a:gd name="connsiteX3" fmla="*/ 869467 w 1350852"/>
                <a:gd name="connsiteY3" fmla="*/ 65546 h 1350852"/>
                <a:gd name="connsiteX4" fmla="*/ 65546 w 1350852"/>
                <a:gd name="connsiteY4" fmla="*/ 869467 h 1350852"/>
                <a:gd name="connsiteX5" fmla="*/ 65546 w 1350852"/>
                <a:gd name="connsiteY5" fmla="*/ 1350852 h 1350852"/>
                <a:gd name="connsiteX6" fmla="*/ 0 w 1350852"/>
                <a:gd name="connsiteY6" fmla="*/ 1350852 h 1350852"/>
                <a:gd name="connsiteX7" fmla="*/ 0 w 1350852"/>
                <a:gd name="connsiteY7" fmla="*/ 828281 h 1350852"/>
                <a:gd name="connsiteX8" fmla="*/ 828281 w 1350852"/>
                <a:gd name="connsiteY8" fmla="*/ 0 h 135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0852" h="1350852">
                  <a:moveTo>
                    <a:pt x="828281" y="0"/>
                  </a:moveTo>
                  <a:lnTo>
                    <a:pt x="1350852" y="0"/>
                  </a:lnTo>
                  <a:lnTo>
                    <a:pt x="1350852" y="65546"/>
                  </a:lnTo>
                  <a:lnTo>
                    <a:pt x="869467" y="65546"/>
                  </a:lnTo>
                  <a:cubicBezTo>
                    <a:pt x="425474" y="65546"/>
                    <a:pt x="65546" y="425474"/>
                    <a:pt x="65546" y="869467"/>
                  </a:cubicBezTo>
                  <a:lnTo>
                    <a:pt x="65546" y="1350852"/>
                  </a:lnTo>
                  <a:lnTo>
                    <a:pt x="0" y="1350852"/>
                  </a:lnTo>
                  <a:lnTo>
                    <a:pt x="0" y="828281"/>
                  </a:lnTo>
                  <a:cubicBezTo>
                    <a:pt x="0" y="370834"/>
                    <a:pt x="370834" y="0"/>
                    <a:pt x="828281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等腰三角形 5"/>
            <p:cNvSpPr/>
            <p:nvPr/>
          </p:nvSpPr>
          <p:spPr>
            <a:xfrm rot="5400000">
              <a:off x="5195889" y="1152872"/>
              <a:ext cx="201521" cy="173724"/>
            </a:xfrm>
            <a:prstGeom prst="triangl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6"/>
          <p:cNvGrpSpPr/>
          <p:nvPr/>
        </p:nvGrpSpPr>
        <p:grpSpPr>
          <a:xfrm>
            <a:off x="7232682" y="1280090"/>
            <a:ext cx="1617752" cy="1723843"/>
            <a:chOff x="6969974" y="1204174"/>
            <a:chExt cx="1421353" cy="1514565"/>
          </a:xfrm>
          <a:solidFill>
            <a:schemeClr val="accent4">
              <a:lumMod val="75000"/>
            </a:schemeClr>
          </a:solidFill>
        </p:grpSpPr>
        <p:sp>
          <p:nvSpPr>
            <p:cNvPr id="11" name="任意多边形 7"/>
            <p:cNvSpPr/>
            <p:nvPr/>
          </p:nvSpPr>
          <p:spPr>
            <a:xfrm flipH="1">
              <a:off x="6969974" y="1204174"/>
              <a:ext cx="1350852" cy="1350852"/>
            </a:xfrm>
            <a:custGeom>
              <a:avLst/>
              <a:gdLst>
                <a:gd name="connsiteX0" fmla="*/ 828281 w 1350852"/>
                <a:gd name="connsiteY0" fmla="*/ 0 h 1350852"/>
                <a:gd name="connsiteX1" fmla="*/ 1350852 w 1350852"/>
                <a:gd name="connsiteY1" fmla="*/ 0 h 1350852"/>
                <a:gd name="connsiteX2" fmla="*/ 1350852 w 1350852"/>
                <a:gd name="connsiteY2" fmla="*/ 65546 h 1350852"/>
                <a:gd name="connsiteX3" fmla="*/ 869467 w 1350852"/>
                <a:gd name="connsiteY3" fmla="*/ 65546 h 1350852"/>
                <a:gd name="connsiteX4" fmla="*/ 65546 w 1350852"/>
                <a:gd name="connsiteY4" fmla="*/ 869467 h 1350852"/>
                <a:gd name="connsiteX5" fmla="*/ 65546 w 1350852"/>
                <a:gd name="connsiteY5" fmla="*/ 1350852 h 1350852"/>
                <a:gd name="connsiteX6" fmla="*/ 0 w 1350852"/>
                <a:gd name="connsiteY6" fmla="*/ 1350852 h 1350852"/>
                <a:gd name="connsiteX7" fmla="*/ 0 w 1350852"/>
                <a:gd name="connsiteY7" fmla="*/ 828281 h 1350852"/>
                <a:gd name="connsiteX8" fmla="*/ 828281 w 1350852"/>
                <a:gd name="connsiteY8" fmla="*/ 0 h 135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0852" h="1350852">
                  <a:moveTo>
                    <a:pt x="828281" y="0"/>
                  </a:moveTo>
                  <a:lnTo>
                    <a:pt x="1350852" y="0"/>
                  </a:lnTo>
                  <a:lnTo>
                    <a:pt x="1350852" y="65546"/>
                  </a:lnTo>
                  <a:lnTo>
                    <a:pt x="869467" y="65546"/>
                  </a:lnTo>
                  <a:cubicBezTo>
                    <a:pt x="425474" y="65546"/>
                    <a:pt x="65546" y="425474"/>
                    <a:pt x="65546" y="869467"/>
                  </a:cubicBezTo>
                  <a:lnTo>
                    <a:pt x="65546" y="1350852"/>
                  </a:lnTo>
                  <a:lnTo>
                    <a:pt x="0" y="1350852"/>
                  </a:lnTo>
                  <a:lnTo>
                    <a:pt x="0" y="828281"/>
                  </a:lnTo>
                  <a:cubicBezTo>
                    <a:pt x="0" y="370834"/>
                    <a:pt x="370834" y="0"/>
                    <a:pt x="82828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等腰三角形 8"/>
            <p:cNvSpPr/>
            <p:nvPr/>
          </p:nvSpPr>
          <p:spPr>
            <a:xfrm rot="10800000">
              <a:off x="8189806" y="2545015"/>
              <a:ext cx="201521" cy="17372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9"/>
          <p:cNvGrpSpPr/>
          <p:nvPr/>
        </p:nvGrpSpPr>
        <p:grpSpPr>
          <a:xfrm>
            <a:off x="7058524" y="4769883"/>
            <a:ext cx="1725025" cy="1616054"/>
            <a:chOff x="6805224" y="4290274"/>
            <a:chExt cx="1515602" cy="1419862"/>
          </a:xfrm>
          <a:solidFill>
            <a:srgbClr val="C00000"/>
          </a:solidFill>
        </p:grpSpPr>
        <p:sp>
          <p:nvSpPr>
            <p:cNvPr id="14" name="任意多边形 10"/>
            <p:cNvSpPr/>
            <p:nvPr/>
          </p:nvSpPr>
          <p:spPr>
            <a:xfrm flipH="1" flipV="1">
              <a:off x="6969974" y="4290274"/>
              <a:ext cx="1350852" cy="1350852"/>
            </a:xfrm>
            <a:custGeom>
              <a:avLst/>
              <a:gdLst>
                <a:gd name="connsiteX0" fmla="*/ 828281 w 1350852"/>
                <a:gd name="connsiteY0" fmla="*/ 0 h 1350852"/>
                <a:gd name="connsiteX1" fmla="*/ 1350852 w 1350852"/>
                <a:gd name="connsiteY1" fmla="*/ 0 h 1350852"/>
                <a:gd name="connsiteX2" fmla="*/ 1350852 w 1350852"/>
                <a:gd name="connsiteY2" fmla="*/ 65546 h 1350852"/>
                <a:gd name="connsiteX3" fmla="*/ 869467 w 1350852"/>
                <a:gd name="connsiteY3" fmla="*/ 65546 h 1350852"/>
                <a:gd name="connsiteX4" fmla="*/ 65546 w 1350852"/>
                <a:gd name="connsiteY4" fmla="*/ 869467 h 1350852"/>
                <a:gd name="connsiteX5" fmla="*/ 65546 w 1350852"/>
                <a:gd name="connsiteY5" fmla="*/ 1350852 h 1350852"/>
                <a:gd name="connsiteX6" fmla="*/ 0 w 1350852"/>
                <a:gd name="connsiteY6" fmla="*/ 1350852 h 1350852"/>
                <a:gd name="connsiteX7" fmla="*/ 0 w 1350852"/>
                <a:gd name="connsiteY7" fmla="*/ 828281 h 1350852"/>
                <a:gd name="connsiteX8" fmla="*/ 828281 w 1350852"/>
                <a:gd name="connsiteY8" fmla="*/ 0 h 135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0852" h="1350852">
                  <a:moveTo>
                    <a:pt x="828281" y="0"/>
                  </a:moveTo>
                  <a:lnTo>
                    <a:pt x="1350852" y="0"/>
                  </a:lnTo>
                  <a:lnTo>
                    <a:pt x="1350852" y="65546"/>
                  </a:lnTo>
                  <a:lnTo>
                    <a:pt x="869467" y="65546"/>
                  </a:lnTo>
                  <a:cubicBezTo>
                    <a:pt x="425474" y="65546"/>
                    <a:pt x="65546" y="425474"/>
                    <a:pt x="65546" y="869467"/>
                  </a:cubicBezTo>
                  <a:lnTo>
                    <a:pt x="65546" y="1350852"/>
                  </a:lnTo>
                  <a:lnTo>
                    <a:pt x="0" y="1350852"/>
                  </a:lnTo>
                  <a:lnTo>
                    <a:pt x="0" y="828281"/>
                  </a:lnTo>
                  <a:cubicBezTo>
                    <a:pt x="0" y="370834"/>
                    <a:pt x="370834" y="0"/>
                    <a:pt x="828281" y="0"/>
                  </a:cubicBezTo>
                  <a:close/>
                </a:path>
              </a:pathLst>
            </a:custGeom>
            <a:solidFill>
              <a:srgbClr val="414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等腰三角形 11"/>
            <p:cNvSpPr/>
            <p:nvPr/>
          </p:nvSpPr>
          <p:spPr>
            <a:xfrm rot="16200000">
              <a:off x="6791325" y="5522514"/>
              <a:ext cx="201521" cy="173724"/>
            </a:xfrm>
            <a:prstGeom prst="triangle">
              <a:avLst/>
            </a:prstGeom>
            <a:solidFill>
              <a:srgbClr val="414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2"/>
          <p:cNvGrpSpPr/>
          <p:nvPr/>
        </p:nvGrpSpPr>
        <p:grpSpPr>
          <a:xfrm>
            <a:off x="3793746" y="4655309"/>
            <a:ext cx="1619290" cy="1724586"/>
            <a:chOff x="3799323" y="4125909"/>
            <a:chExt cx="1422703" cy="1515217"/>
          </a:xfrm>
          <a:solidFill>
            <a:schemeClr val="accent4">
              <a:lumMod val="75000"/>
            </a:schemeClr>
          </a:solidFill>
        </p:grpSpPr>
        <p:sp>
          <p:nvSpPr>
            <p:cNvPr id="17" name="任意多边形 13"/>
            <p:cNvSpPr/>
            <p:nvPr/>
          </p:nvSpPr>
          <p:spPr>
            <a:xfrm flipV="1">
              <a:off x="3871174" y="4290274"/>
              <a:ext cx="1350852" cy="1350852"/>
            </a:xfrm>
            <a:custGeom>
              <a:avLst/>
              <a:gdLst>
                <a:gd name="connsiteX0" fmla="*/ 828281 w 1350852"/>
                <a:gd name="connsiteY0" fmla="*/ 0 h 1350852"/>
                <a:gd name="connsiteX1" fmla="*/ 1350852 w 1350852"/>
                <a:gd name="connsiteY1" fmla="*/ 0 h 1350852"/>
                <a:gd name="connsiteX2" fmla="*/ 1350852 w 1350852"/>
                <a:gd name="connsiteY2" fmla="*/ 65546 h 1350852"/>
                <a:gd name="connsiteX3" fmla="*/ 869467 w 1350852"/>
                <a:gd name="connsiteY3" fmla="*/ 65546 h 1350852"/>
                <a:gd name="connsiteX4" fmla="*/ 65546 w 1350852"/>
                <a:gd name="connsiteY4" fmla="*/ 869467 h 1350852"/>
                <a:gd name="connsiteX5" fmla="*/ 65546 w 1350852"/>
                <a:gd name="connsiteY5" fmla="*/ 1350852 h 1350852"/>
                <a:gd name="connsiteX6" fmla="*/ 0 w 1350852"/>
                <a:gd name="connsiteY6" fmla="*/ 1350852 h 1350852"/>
                <a:gd name="connsiteX7" fmla="*/ 0 w 1350852"/>
                <a:gd name="connsiteY7" fmla="*/ 828281 h 1350852"/>
                <a:gd name="connsiteX8" fmla="*/ 828281 w 1350852"/>
                <a:gd name="connsiteY8" fmla="*/ 0 h 135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0852" h="1350852">
                  <a:moveTo>
                    <a:pt x="828281" y="0"/>
                  </a:moveTo>
                  <a:lnTo>
                    <a:pt x="1350852" y="0"/>
                  </a:lnTo>
                  <a:lnTo>
                    <a:pt x="1350852" y="65546"/>
                  </a:lnTo>
                  <a:lnTo>
                    <a:pt x="869467" y="65546"/>
                  </a:lnTo>
                  <a:cubicBezTo>
                    <a:pt x="425474" y="65546"/>
                    <a:pt x="65546" y="425474"/>
                    <a:pt x="65546" y="869467"/>
                  </a:cubicBezTo>
                  <a:lnTo>
                    <a:pt x="65546" y="1350852"/>
                  </a:lnTo>
                  <a:lnTo>
                    <a:pt x="0" y="1350852"/>
                  </a:lnTo>
                  <a:lnTo>
                    <a:pt x="0" y="828281"/>
                  </a:lnTo>
                  <a:cubicBezTo>
                    <a:pt x="0" y="370834"/>
                    <a:pt x="370834" y="0"/>
                    <a:pt x="828281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等腰三角形 14"/>
            <p:cNvSpPr/>
            <p:nvPr/>
          </p:nvSpPr>
          <p:spPr>
            <a:xfrm>
              <a:off x="3799323" y="4125909"/>
              <a:ext cx="201521" cy="17372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19"/>
          <p:cNvGrpSpPr/>
          <p:nvPr/>
        </p:nvGrpSpPr>
        <p:grpSpPr>
          <a:xfrm>
            <a:off x="4411425" y="1806970"/>
            <a:ext cx="3948468" cy="3978551"/>
            <a:chOff x="4361443" y="1681228"/>
            <a:chExt cx="3469115" cy="3495545"/>
          </a:xfrm>
          <a:effectLst>
            <a:outerShdw blurRad="203200" dist="88900" dir="2700000" algn="tl" rotWithShape="0">
              <a:prstClr val="black">
                <a:alpha val="30000"/>
              </a:prstClr>
            </a:outerShdw>
          </a:effectLst>
        </p:grpSpPr>
        <p:sp>
          <p:nvSpPr>
            <p:cNvPr id="24" name="泪滴形 20"/>
            <p:cNvSpPr/>
            <p:nvPr/>
          </p:nvSpPr>
          <p:spPr>
            <a:xfrm flipV="1">
              <a:off x="4361443" y="1681228"/>
              <a:ext cx="1684999" cy="1684998"/>
            </a:xfrm>
            <a:prstGeom prst="teardrop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1750">
              <a:solidFill>
                <a:srgbClr val="F9F9F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泪滴形 21"/>
            <p:cNvSpPr/>
            <p:nvPr/>
          </p:nvSpPr>
          <p:spPr>
            <a:xfrm flipH="1">
              <a:off x="6145559" y="3491775"/>
              <a:ext cx="1684999" cy="1684998"/>
            </a:xfrm>
            <a:prstGeom prst="teardrop">
              <a:avLst/>
            </a:prstGeom>
            <a:solidFill>
              <a:srgbClr val="41447F"/>
            </a:solidFill>
            <a:ln w="31750">
              <a:solidFill>
                <a:srgbClr val="F9F9F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泪滴形 22"/>
            <p:cNvSpPr/>
            <p:nvPr/>
          </p:nvSpPr>
          <p:spPr>
            <a:xfrm flipH="1" flipV="1">
              <a:off x="6145559" y="1681228"/>
              <a:ext cx="1684999" cy="1684998"/>
            </a:xfrm>
            <a:prstGeom prst="teardrop">
              <a:avLst/>
            </a:prstGeom>
            <a:solidFill>
              <a:schemeClr val="accent4">
                <a:lumMod val="75000"/>
              </a:schemeClr>
            </a:solidFill>
            <a:ln w="31750">
              <a:solidFill>
                <a:srgbClr val="F9F9F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泪滴形 23"/>
            <p:cNvSpPr/>
            <p:nvPr/>
          </p:nvSpPr>
          <p:spPr>
            <a:xfrm>
              <a:off x="4361443" y="3491775"/>
              <a:ext cx="1684999" cy="1684998"/>
            </a:xfrm>
            <a:prstGeom prst="teardrop">
              <a:avLst/>
            </a:prstGeom>
            <a:solidFill>
              <a:schemeClr val="accent4">
                <a:lumMod val="75000"/>
              </a:schemeClr>
            </a:solidFill>
            <a:ln w="31750">
              <a:solidFill>
                <a:srgbClr val="F9F9F9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51"/>
          <p:cNvGrpSpPr/>
          <p:nvPr/>
        </p:nvGrpSpPr>
        <p:grpSpPr>
          <a:xfrm>
            <a:off x="4673352" y="1991409"/>
            <a:ext cx="1610189" cy="1610189"/>
            <a:chOff x="3394374" y="1384437"/>
            <a:chExt cx="1061215" cy="1061359"/>
          </a:xfrm>
        </p:grpSpPr>
        <p:grpSp>
          <p:nvGrpSpPr>
            <p:cNvPr id="29" name="组合 24"/>
            <p:cNvGrpSpPr/>
            <p:nvPr/>
          </p:nvGrpSpPr>
          <p:grpSpPr>
            <a:xfrm>
              <a:off x="3394374" y="1384437"/>
              <a:ext cx="1061215" cy="1061359"/>
              <a:chOff x="4926840" y="1732375"/>
              <a:chExt cx="1656097" cy="1656098"/>
            </a:xfrm>
          </p:grpSpPr>
          <p:sp>
            <p:nvSpPr>
              <p:cNvPr id="35" name="任意多边形 25"/>
              <p:cNvSpPr/>
              <p:nvPr/>
            </p:nvSpPr>
            <p:spPr>
              <a:xfrm>
                <a:off x="4926840" y="1732375"/>
                <a:ext cx="1656097" cy="1656098"/>
              </a:xfrm>
              <a:custGeom>
                <a:avLst/>
                <a:gdLst>
                  <a:gd name="connsiteX0" fmla="*/ 734066 w 1656097"/>
                  <a:gd name="connsiteY0" fmla="*/ 0 h 1656098"/>
                  <a:gd name="connsiteX1" fmla="*/ 922032 w 1656097"/>
                  <a:gd name="connsiteY1" fmla="*/ 0 h 1656098"/>
                  <a:gd name="connsiteX2" fmla="*/ 958682 w 1656097"/>
                  <a:gd name="connsiteY2" fmla="*/ 170987 h 1656098"/>
                  <a:gd name="connsiteX3" fmla="*/ 967537 w 1656097"/>
                  <a:gd name="connsiteY3" fmla="*/ 172338 h 1656098"/>
                  <a:gd name="connsiteX4" fmla="*/ 1042604 w 1656097"/>
                  <a:gd name="connsiteY4" fmla="*/ 194634 h 1656098"/>
                  <a:gd name="connsiteX5" fmla="*/ 1160682 w 1656097"/>
                  <a:gd name="connsiteY5" fmla="*/ 63947 h 1656098"/>
                  <a:gd name="connsiteX6" fmla="*/ 1323465 w 1656097"/>
                  <a:gd name="connsiteY6" fmla="*/ 157929 h 1656098"/>
                  <a:gd name="connsiteX7" fmla="*/ 1271151 w 1656097"/>
                  <a:gd name="connsiteY7" fmla="*/ 319877 h 1656098"/>
                  <a:gd name="connsiteX8" fmla="*/ 1280994 w 1656097"/>
                  <a:gd name="connsiteY8" fmla="*/ 327054 h 1656098"/>
                  <a:gd name="connsiteX9" fmla="*/ 1333335 w 1656097"/>
                  <a:gd name="connsiteY9" fmla="*/ 377405 h 1656098"/>
                  <a:gd name="connsiteX10" fmla="*/ 1338950 w 1656097"/>
                  <a:gd name="connsiteY10" fmla="*/ 384065 h 1656098"/>
                  <a:gd name="connsiteX11" fmla="*/ 1498169 w 1656097"/>
                  <a:gd name="connsiteY11" fmla="*/ 332634 h 1656098"/>
                  <a:gd name="connsiteX12" fmla="*/ 1592152 w 1656097"/>
                  <a:gd name="connsiteY12" fmla="*/ 495417 h 1656098"/>
                  <a:gd name="connsiteX13" fmla="*/ 1473528 w 1656097"/>
                  <a:gd name="connsiteY13" fmla="*/ 602595 h 1656098"/>
                  <a:gd name="connsiteX14" fmla="*/ 1483127 w 1656097"/>
                  <a:gd name="connsiteY14" fmla="*/ 626411 h 1656098"/>
                  <a:gd name="connsiteX15" fmla="*/ 1501984 w 1656097"/>
                  <a:gd name="connsiteY15" fmla="*/ 701032 h 1656098"/>
                  <a:gd name="connsiteX16" fmla="*/ 1656097 w 1656097"/>
                  <a:gd name="connsiteY16" fmla="*/ 734067 h 1656098"/>
                  <a:gd name="connsiteX17" fmla="*/ 1656097 w 1656097"/>
                  <a:gd name="connsiteY17" fmla="*/ 922032 h 1656098"/>
                  <a:gd name="connsiteX18" fmla="*/ 1511749 w 1656097"/>
                  <a:gd name="connsiteY18" fmla="*/ 952973 h 1656098"/>
                  <a:gd name="connsiteX19" fmla="*/ 1506114 w 1656097"/>
                  <a:gd name="connsiteY19" fmla="*/ 989892 h 1656098"/>
                  <a:gd name="connsiteX20" fmla="*/ 1491538 w 1656097"/>
                  <a:gd name="connsiteY20" fmla="*/ 1048074 h 1656098"/>
                  <a:gd name="connsiteX21" fmla="*/ 1485827 w 1656097"/>
                  <a:gd name="connsiteY21" fmla="*/ 1064617 h 1656098"/>
                  <a:gd name="connsiteX22" fmla="*/ 1592152 w 1656097"/>
                  <a:gd name="connsiteY22" fmla="*/ 1160683 h 1656098"/>
                  <a:gd name="connsiteX23" fmla="*/ 1498169 w 1656097"/>
                  <a:gd name="connsiteY23" fmla="*/ 1323465 h 1656098"/>
                  <a:gd name="connsiteX24" fmla="*/ 1367507 w 1656097"/>
                  <a:gd name="connsiteY24" fmla="*/ 1281258 h 1656098"/>
                  <a:gd name="connsiteX25" fmla="*/ 1351398 w 1656097"/>
                  <a:gd name="connsiteY25" fmla="*/ 1303350 h 1656098"/>
                  <a:gd name="connsiteX26" fmla="*/ 1301049 w 1656097"/>
                  <a:gd name="connsiteY26" fmla="*/ 1355691 h 1656098"/>
                  <a:gd name="connsiteX27" fmla="*/ 1282493 w 1656097"/>
                  <a:gd name="connsiteY27" fmla="*/ 1371332 h 1656098"/>
                  <a:gd name="connsiteX28" fmla="*/ 1323465 w 1656097"/>
                  <a:gd name="connsiteY28" fmla="*/ 1498169 h 1656098"/>
                  <a:gd name="connsiteX29" fmla="*/ 1160682 w 1656097"/>
                  <a:gd name="connsiteY29" fmla="*/ 1592152 h 1656098"/>
                  <a:gd name="connsiteX30" fmla="*/ 1074277 w 1656097"/>
                  <a:gd name="connsiteY30" fmla="*/ 1496521 h 1656098"/>
                  <a:gd name="connsiteX31" fmla="*/ 1052042 w 1656097"/>
                  <a:gd name="connsiteY31" fmla="*/ 1505484 h 1656098"/>
                  <a:gd name="connsiteX32" fmla="*/ 948719 w 1656097"/>
                  <a:gd name="connsiteY32" fmla="*/ 1531593 h 1656098"/>
                  <a:gd name="connsiteX33" fmla="*/ 922032 w 1656097"/>
                  <a:gd name="connsiteY33" fmla="*/ 1656098 h 1656098"/>
                  <a:gd name="connsiteX34" fmla="*/ 734066 w 1656097"/>
                  <a:gd name="connsiteY34" fmla="*/ 1656098 h 1656098"/>
                  <a:gd name="connsiteX35" fmla="*/ 707323 w 1656097"/>
                  <a:gd name="connsiteY35" fmla="*/ 1531333 h 1656098"/>
                  <a:gd name="connsiteX36" fmla="*/ 688561 w 1656097"/>
                  <a:gd name="connsiteY36" fmla="*/ 1528470 h 1656098"/>
                  <a:gd name="connsiteX37" fmla="*/ 581645 w 1656097"/>
                  <a:gd name="connsiteY37" fmla="*/ 1496716 h 1656098"/>
                  <a:gd name="connsiteX38" fmla="*/ 495416 w 1656097"/>
                  <a:gd name="connsiteY38" fmla="*/ 1592152 h 1656098"/>
                  <a:gd name="connsiteX39" fmla="*/ 332634 w 1656097"/>
                  <a:gd name="connsiteY39" fmla="*/ 1498169 h 1656098"/>
                  <a:gd name="connsiteX40" fmla="*/ 373389 w 1656097"/>
                  <a:gd name="connsiteY40" fmla="*/ 1372000 h 1656098"/>
                  <a:gd name="connsiteX41" fmla="*/ 293970 w 1656097"/>
                  <a:gd name="connsiteY41" fmla="*/ 1290661 h 1656098"/>
                  <a:gd name="connsiteX42" fmla="*/ 287662 w 1656097"/>
                  <a:gd name="connsiteY42" fmla="*/ 1281558 h 1656098"/>
                  <a:gd name="connsiteX43" fmla="*/ 157930 w 1656097"/>
                  <a:gd name="connsiteY43" fmla="*/ 1323465 h 1656098"/>
                  <a:gd name="connsiteX44" fmla="*/ 63947 w 1656097"/>
                  <a:gd name="connsiteY44" fmla="*/ 1160683 h 1656098"/>
                  <a:gd name="connsiteX45" fmla="*/ 170348 w 1656097"/>
                  <a:gd name="connsiteY45" fmla="*/ 1064548 h 1656098"/>
                  <a:gd name="connsiteX46" fmla="*/ 159896 w 1656097"/>
                  <a:gd name="connsiteY46" fmla="*/ 1031651 h 1656098"/>
                  <a:gd name="connsiteX47" fmla="*/ 144063 w 1656097"/>
                  <a:gd name="connsiteY47" fmla="*/ 952912 h 1656098"/>
                  <a:gd name="connsiteX48" fmla="*/ 0 w 1656097"/>
                  <a:gd name="connsiteY48" fmla="*/ 922032 h 1656098"/>
                  <a:gd name="connsiteX49" fmla="*/ 0 w 1656097"/>
                  <a:gd name="connsiteY49" fmla="*/ 734067 h 1656098"/>
                  <a:gd name="connsiteX50" fmla="*/ 152682 w 1656097"/>
                  <a:gd name="connsiteY50" fmla="*/ 701339 h 1656098"/>
                  <a:gd name="connsiteX51" fmla="*/ 159896 w 1656097"/>
                  <a:gd name="connsiteY51" fmla="*/ 669158 h 1656098"/>
                  <a:gd name="connsiteX52" fmla="*/ 182923 w 1656097"/>
                  <a:gd name="connsiteY52" fmla="*/ 602913 h 1656098"/>
                  <a:gd name="connsiteX53" fmla="*/ 63947 w 1656097"/>
                  <a:gd name="connsiteY53" fmla="*/ 495417 h 1656098"/>
                  <a:gd name="connsiteX54" fmla="*/ 157930 w 1656097"/>
                  <a:gd name="connsiteY54" fmla="*/ 332634 h 1656098"/>
                  <a:gd name="connsiteX55" fmla="*/ 318389 w 1656097"/>
                  <a:gd name="connsiteY55" fmla="*/ 384465 h 1656098"/>
                  <a:gd name="connsiteX56" fmla="*/ 353537 w 1656097"/>
                  <a:gd name="connsiteY56" fmla="*/ 346539 h 1656098"/>
                  <a:gd name="connsiteX57" fmla="*/ 385166 w 1656097"/>
                  <a:gd name="connsiteY57" fmla="*/ 320558 h 1656098"/>
                  <a:gd name="connsiteX58" fmla="*/ 332634 w 1656097"/>
                  <a:gd name="connsiteY58" fmla="*/ 157929 h 1656098"/>
                  <a:gd name="connsiteX59" fmla="*/ 495416 w 1656097"/>
                  <a:gd name="connsiteY59" fmla="*/ 63947 h 1656098"/>
                  <a:gd name="connsiteX60" fmla="*/ 612546 w 1656097"/>
                  <a:gd name="connsiteY60" fmla="*/ 193585 h 1656098"/>
                  <a:gd name="connsiteX61" fmla="*/ 688561 w 1656097"/>
                  <a:gd name="connsiteY61" fmla="*/ 172338 h 1656098"/>
                  <a:gd name="connsiteX62" fmla="*/ 697415 w 1656097"/>
                  <a:gd name="connsiteY62" fmla="*/ 170987 h 165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656097" h="1656098">
                    <a:moveTo>
                      <a:pt x="734066" y="0"/>
                    </a:moveTo>
                    <a:lnTo>
                      <a:pt x="922032" y="0"/>
                    </a:lnTo>
                    <a:lnTo>
                      <a:pt x="958682" y="170987"/>
                    </a:lnTo>
                    <a:lnTo>
                      <a:pt x="967537" y="172338"/>
                    </a:lnTo>
                    <a:lnTo>
                      <a:pt x="1042604" y="194634"/>
                    </a:lnTo>
                    <a:lnTo>
                      <a:pt x="1160682" y="63947"/>
                    </a:lnTo>
                    <a:lnTo>
                      <a:pt x="1323465" y="157929"/>
                    </a:lnTo>
                    <a:lnTo>
                      <a:pt x="1271151" y="319877"/>
                    </a:lnTo>
                    <a:lnTo>
                      <a:pt x="1280994" y="327054"/>
                    </a:lnTo>
                    <a:cubicBezTo>
                      <a:pt x="1299308" y="342918"/>
                      <a:pt x="1316780" y="359726"/>
                      <a:pt x="1333335" y="377405"/>
                    </a:cubicBezTo>
                    <a:lnTo>
                      <a:pt x="1338950" y="384065"/>
                    </a:lnTo>
                    <a:lnTo>
                      <a:pt x="1498169" y="332634"/>
                    </a:lnTo>
                    <a:lnTo>
                      <a:pt x="1592152" y="495417"/>
                    </a:lnTo>
                    <a:lnTo>
                      <a:pt x="1473528" y="602595"/>
                    </a:lnTo>
                    <a:lnTo>
                      <a:pt x="1483127" y="626411"/>
                    </a:lnTo>
                    <a:lnTo>
                      <a:pt x="1501984" y="701032"/>
                    </a:lnTo>
                    <a:lnTo>
                      <a:pt x="1656097" y="734067"/>
                    </a:lnTo>
                    <a:lnTo>
                      <a:pt x="1656097" y="922032"/>
                    </a:lnTo>
                    <a:lnTo>
                      <a:pt x="1511749" y="952973"/>
                    </a:lnTo>
                    <a:lnTo>
                      <a:pt x="1506114" y="989892"/>
                    </a:lnTo>
                    <a:cubicBezTo>
                      <a:pt x="1502081" y="1009604"/>
                      <a:pt x="1497209" y="1029011"/>
                      <a:pt x="1491538" y="1048074"/>
                    </a:cubicBezTo>
                    <a:lnTo>
                      <a:pt x="1485827" y="1064617"/>
                    </a:lnTo>
                    <a:lnTo>
                      <a:pt x="1592152" y="1160683"/>
                    </a:lnTo>
                    <a:lnTo>
                      <a:pt x="1498169" y="1323465"/>
                    </a:lnTo>
                    <a:lnTo>
                      <a:pt x="1367507" y="1281258"/>
                    </a:lnTo>
                    <a:lnTo>
                      <a:pt x="1351398" y="1303350"/>
                    </a:lnTo>
                    <a:cubicBezTo>
                      <a:pt x="1335535" y="1321664"/>
                      <a:pt x="1318727" y="1339136"/>
                      <a:pt x="1301049" y="1355691"/>
                    </a:cubicBezTo>
                    <a:lnTo>
                      <a:pt x="1282493" y="1371332"/>
                    </a:lnTo>
                    <a:lnTo>
                      <a:pt x="1323465" y="1498169"/>
                    </a:lnTo>
                    <a:lnTo>
                      <a:pt x="1160682" y="1592152"/>
                    </a:lnTo>
                    <a:lnTo>
                      <a:pt x="1074277" y="1496521"/>
                    </a:lnTo>
                    <a:lnTo>
                      <a:pt x="1052042" y="1505484"/>
                    </a:lnTo>
                    <a:lnTo>
                      <a:pt x="948719" y="1531593"/>
                    </a:lnTo>
                    <a:lnTo>
                      <a:pt x="922032" y="1656098"/>
                    </a:lnTo>
                    <a:lnTo>
                      <a:pt x="734066" y="1656098"/>
                    </a:lnTo>
                    <a:lnTo>
                      <a:pt x="707323" y="1531333"/>
                    </a:lnTo>
                    <a:lnTo>
                      <a:pt x="688561" y="1528470"/>
                    </a:lnTo>
                    <a:lnTo>
                      <a:pt x="581645" y="1496716"/>
                    </a:lnTo>
                    <a:lnTo>
                      <a:pt x="495416" y="1592152"/>
                    </a:lnTo>
                    <a:lnTo>
                      <a:pt x="332634" y="1498169"/>
                    </a:lnTo>
                    <a:lnTo>
                      <a:pt x="373389" y="1372000"/>
                    </a:lnTo>
                    <a:lnTo>
                      <a:pt x="293970" y="1290661"/>
                    </a:lnTo>
                    <a:lnTo>
                      <a:pt x="287662" y="1281558"/>
                    </a:lnTo>
                    <a:lnTo>
                      <a:pt x="157930" y="1323465"/>
                    </a:lnTo>
                    <a:lnTo>
                      <a:pt x="63947" y="1160683"/>
                    </a:lnTo>
                    <a:lnTo>
                      <a:pt x="170348" y="1064548"/>
                    </a:lnTo>
                    <a:lnTo>
                      <a:pt x="159896" y="1031651"/>
                    </a:lnTo>
                    <a:lnTo>
                      <a:pt x="144063" y="952912"/>
                    </a:lnTo>
                    <a:lnTo>
                      <a:pt x="0" y="922032"/>
                    </a:lnTo>
                    <a:lnTo>
                      <a:pt x="0" y="734067"/>
                    </a:lnTo>
                    <a:lnTo>
                      <a:pt x="152682" y="701339"/>
                    </a:lnTo>
                    <a:lnTo>
                      <a:pt x="159896" y="669158"/>
                    </a:lnTo>
                    <a:lnTo>
                      <a:pt x="182923" y="602913"/>
                    </a:lnTo>
                    <a:lnTo>
                      <a:pt x="63947" y="495417"/>
                    </a:lnTo>
                    <a:lnTo>
                      <a:pt x="157930" y="332634"/>
                    </a:lnTo>
                    <a:lnTo>
                      <a:pt x="318389" y="384465"/>
                    </a:lnTo>
                    <a:lnTo>
                      <a:pt x="353537" y="346539"/>
                    </a:lnTo>
                    <a:lnTo>
                      <a:pt x="385166" y="320558"/>
                    </a:lnTo>
                    <a:lnTo>
                      <a:pt x="332634" y="157929"/>
                    </a:lnTo>
                    <a:lnTo>
                      <a:pt x="495416" y="63947"/>
                    </a:lnTo>
                    <a:lnTo>
                      <a:pt x="612546" y="193585"/>
                    </a:lnTo>
                    <a:lnTo>
                      <a:pt x="688561" y="172338"/>
                    </a:lnTo>
                    <a:lnTo>
                      <a:pt x="697415" y="170987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noFill/>
              </a:ln>
              <a:effectLst>
                <a:outerShdw blurRad="190500" dist="889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6" name="椭圆 26"/>
              <p:cNvSpPr/>
              <p:nvPr/>
            </p:nvSpPr>
            <p:spPr>
              <a:xfrm>
                <a:off x="5189938" y="1995474"/>
                <a:ext cx="1129900" cy="11299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 w="22225">
                <a:gradFill flip="none" rotWithShape="1">
                  <a:gsLst>
                    <a:gs pos="0">
                      <a:srgbClr val="CDCDCD"/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88900" dist="38100" dir="13500000">
                  <a:prstClr val="black">
                    <a:alpha val="4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椭圆 27"/>
              <p:cNvSpPr/>
              <p:nvPr/>
            </p:nvSpPr>
            <p:spPr>
              <a:xfrm>
                <a:off x="5266822" y="2076686"/>
                <a:ext cx="976134" cy="976135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100000">
                      <a:srgbClr val="CDCDCD"/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88900" dist="381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0" name="Group 909"/>
            <p:cNvGrpSpPr>
              <a:grpSpLocks noChangeAspect="1"/>
            </p:cNvGrpSpPr>
            <p:nvPr/>
          </p:nvGrpSpPr>
          <p:grpSpPr bwMode="auto">
            <a:xfrm>
              <a:off x="3772384" y="1784959"/>
              <a:ext cx="305196" cy="260315"/>
              <a:chOff x="6090" y="1175"/>
              <a:chExt cx="265" cy="226"/>
            </a:xfrm>
            <a:solidFill>
              <a:srgbClr val="FFB850"/>
            </a:solidFill>
            <a:effectLst/>
          </p:grpSpPr>
          <p:sp>
            <p:nvSpPr>
              <p:cNvPr id="31" name="Freeform 910"/>
              <p:cNvSpPr>
                <a:spLocks/>
              </p:cNvSpPr>
              <p:nvPr/>
            </p:nvSpPr>
            <p:spPr bwMode="auto">
              <a:xfrm>
                <a:off x="6129" y="1269"/>
                <a:ext cx="56" cy="96"/>
              </a:xfrm>
              <a:custGeom>
                <a:avLst/>
                <a:gdLst>
                  <a:gd name="T0" fmla="*/ 2 w 23"/>
                  <a:gd name="T1" fmla="*/ 40 h 40"/>
                  <a:gd name="T2" fmla="*/ 21 w 23"/>
                  <a:gd name="T3" fmla="*/ 40 h 40"/>
                  <a:gd name="T4" fmla="*/ 23 w 23"/>
                  <a:gd name="T5" fmla="*/ 38 h 40"/>
                  <a:gd name="T6" fmla="*/ 23 w 23"/>
                  <a:gd name="T7" fmla="*/ 2 h 40"/>
                  <a:gd name="T8" fmla="*/ 21 w 23"/>
                  <a:gd name="T9" fmla="*/ 0 h 40"/>
                  <a:gd name="T10" fmla="*/ 2 w 23"/>
                  <a:gd name="T11" fmla="*/ 0 h 40"/>
                  <a:gd name="T12" fmla="*/ 0 w 23"/>
                  <a:gd name="T13" fmla="*/ 2 h 40"/>
                  <a:gd name="T14" fmla="*/ 0 w 23"/>
                  <a:gd name="T15" fmla="*/ 38 h 40"/>
                  <a:gd name="T16" fmla="*/ 2 w 23"/>
                  <a:gd name="T1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40">
                    <a:moveTo>
                      <a:pt x="2" y="40"/>
                    </a:moveTo>
                    <a:cubicBezTo>
                      <a:pt x="21" y="40"/>
                      <a:pt x="21" y="40"/>
                      <a:pt x="21" y="40"/>
                    </a:cubicBezTo>
                    <a:cubicBezTo>
                      <a:pt x="22" y="40"/>
                      <a:pt x="23" y="39"/>
                      <a:pt x="23" y="38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1"/>
                      <a:pt x="22" y="0"/>
                      <a:pt x="2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9"/>
                      <a:pt x="1" y="40"/>
                      <a:pt x="2" y="4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Freeform 911"/>
              <p:cNvSpPr>
                <a:spLocks/>
              </p:cNvSpPr>
              <p:nvPr/>
            </p:nvSpPr>
            <p:spPr bwMode="auto">
              <a:xfrm>
                <a:off x="6209" y="1235"/>
                <a:ext cx="54" cy="130"/>
              </a:xfrm>
              <a:custGeom>
                <a:avLst/>
                <a:gdLst>
                  <a:gd name="T0" fmla="*/ 2 w 22"/>
                  <a:gd name="T1" fmla="*/ 54 h 54"/>
                  <a:gd name="T2" fmla="*/ 20 w 22"/>
                  <a:gd name="T3" fmla="*/ 54 h 54"/>
                  <a:gd name="T4" fmla="*/ 22 w 22"/>
                  <a:gd name="T5" fmla="*/ 52 h 54"/>
                  <a:gd name="T6" fmla="*/ 22 w 22"/>
                  <a:gd name="T7" fmla="*/ 2 h 54"/>
                  <a:gd name="T8" fmla="*/ 20 w 22"/>
                  <a:gd name="T9" fmla="*/ 0 h 54"/>
                  <a:gd name="T10" fmla="*/ 2 w 22"/>
                  <a:gd name="T11" fmla="*/ 0 h 54"/>
                  <a:gd name="T12" fmla="*/ 0 w 22"/>
                  <a:gd name="T13" fmla="*/ 2 h 54"/>
                  <a:gd name="T14" fmla="*/ 0 w 22"/>
                  <a:gd name="T15" fmla="*/ 52 h 54"/>
                  <a:gd name="T16" fmla="*/ 2 w 22"/>
                  <a:gd name="T1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" h="54">
                    <a:moveTo>
                      <a:pt x="2" y="54"/>
                    </a:moveTo>
                    <a:cubicBezTo>
                      <a:pt x="20" y="54"/>
                      <a:pt x="20" y="54"/>
                      <a:pt x="20" y="54"/>
                    </a:cubicBezTo>
                    <a:cubicBezTo>
                      <a:pt x="21" y="54"/>
                      <a:pt x="22" y="53"/>
                      <a:pt x="22" y="5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2" y="1"/>
                      <a:pt x="21" y="0"/>
                      <a:pt x="2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53"/>
                      <a:pt x="1" y="54"/>
                      <a:pt x="2" y="54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Freeform 912"/>
              <p:cNvSpPr>
                <a:spLocks/>
              </p:cNvSpPr>
              <p:nvPr/>
            </p:nvSpPr>
            <p:spPr bwMode="auto">
              <a:xfrm>
                <a:off x="6287" y="1207"/>
                <a:ext cx="56" cy="158"/>
              </a:xfrm>
              <a:custGeom>
                <a:avLst/>
                <a:gdLst>
                  <a:gd name="T0" fmla="*/ 2 w 23"/>
                  <a:gd name="T1" fmla="*/ 66 h 66"/>
                  <a:gd name="T2" fmla="*/ 21 w 23"/>
                  <a:gd name="T3" fmla="*/ 66 h 66"/>
                  <a:gd name="T4" fmla="*/ 23 w 23"/>
                  <a:gd name="T5" fmla="*/ 64 h 66"/>
                  <a:gd name="T6" fmla="*/ 23 w 23"/>
                  <a:gd name="T7" fmla="*/ 2 h 66"/>
                  <a:gd name="T8" fmla="*/ 21 w 23"/>
                  <a:gd name="T9" fmla="*/ 0 h 66"/>
                  <a:gd name="T10" fmla="*/ 2 w 23"/>
                  <a:gd name="T11" fmla="*/ 0 h 66"/>
                  <a:gd name="T12" fmla="*/ 0 w 23"/>
                  <a:gd name="T13" fmla="*/ 2 h 66"/>
                  <a:gd name="T14" fmla="*/ 0 w 23"/>
                  <a:gd name="T15" fmla="*/ 64 h 66"/>
                  <a:gd name="T16" fmla="*/ 2 w 23"/>
                  <a:gd name="T17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66">
                    <a:moveTo>
                      <a:pt x="2" y="66"/>
                    </a:moveTo>
                    <a:cubicBezTo>
                      <a:pt x="21" y="66"/>
                      <a:pt x="21" y="66"/>
                      <a:pt x="21" y="66"/>
                    </a:cubicBezTo>
                    <a:cubicBezTo>
                      <a:pt x="22" y="66"/>
                      <a:pt x="23" y="65"/>
                      <a:pt x="23" y="64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1"/>
                      <a:pt x="22" y="0"/>
                      <a:pt x="2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0" y="65"/>
                      <a:pt x="1" y="66"/>
                      <a:pt x="2" y="66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Freeform 913"/>
              <p:cNvSpPr>
                <a:spLocks/>
              </p:cNvSpPr>
              <p:nvPr/>
            </p:nvSpPr>
            <p:spPr bwMode="auto">
              <a:xfrm>
                <a:off x="6090" y="1175"/>
                <a:ext cx="265" cy="226"/>
              </a:xfrm>
              <a:custGeom>
                <a:avLst/>
                <a:gdLst>
                  <a:gd name="T0" fmla="*/ 104 w 109"/>
                  <a:gd name="T1" fmla="*/ 85 h 94"/>
                  <a:gd name="T2" fmla="*/ 9 w 109"/>
                  <a:gd name="T3" fmla="*/ 85 h 94"/>
                  <a:gd name="T4" fmla="*/ 9 w 109"/>
                  <a:gd name="T5" fmla="*/ 85 h 94"/>
                  <a:gd name="T6" fmla="*/ 9 w 109"/>
                  <a:gd name="T7" fmla="*/ 4 h 94"/>
                  <a:gd name="T8" fmla="*/ 4 w 109"/>
                  <a:gd name="T9" fmla="*/ 0 h 94"/>
                  <a:gd name="T10" fmla="*/ 0 w 109"/>
                  <a:gd name="T11" fmla="*/ 4 h 94"/>
                  <a:gd name="T12" fmla="*/ 0 w 109"/>
                  <a:gd name="T13" fmla="*/ 85 h 94"/>
                  <a:gd name="T14" fmla="*/ 9 w 109"/>
                  <a:gd name="T15" fmla="*/ 94 h 94"/>
                  <a:gd name="T16" fmla="*/ 104 w 109"/>
                  <a:gd name="T17" fmla="*/ 94 h 94"/>
                  <a:gd name="T18" fmla="*/ 109 w 109"/>
                  <a:gd name="T19" fmla="*/ 90 h 94"/>
                  <a:gd name="T20" fmla="*/ 104 w 109"/>
                  <a:gd name="T21" fmla="*/ 85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9" h="94">
                    <a:moveTo>
                      <a:pt x="104" y="85"/>
                    </a:moveTo>
                    <a:cubicBezTo>
                      <a:pt x="9" y="85"/>
                      <a:pt x="9" y="85"/>
                      <a:pt x="9" y="85"/>
                    </a:cubicBezTo>
                    <a:cubicBezTo>
                      <a:pt x="9" y="85"/>
                      <a:pt x="9" y="85"/>
                      <a:pt x="9" y="85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2"/>
                      <a:pt x="7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90"/>
                      <a:pt x="4" y="94"/>
                      <a:pt x="9" y="94"/>
                    </a:cubicBezTo>
                    <a:cubicBezTo>
                      <a:pt x="104" y="94"/>
                      <a:pt x="104" y="94"/>
                      <a:pt x="104" y="94"/>
                    </a:cubicBezTo>
                    <a:cubicBezTo>
                      <a:pt x="107" y="94"/>
                      <a:pt x="109" y="92"/>
                      <a:pt x="109" y="90"/>
                    </a:cubicBezTo>
                    <a:cubicBezTo>
                      <a:pt x="109" y="87"/>
                      <a:pt x="107" y="85"/>
                      <a:pt x="104" y="85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8" name="组合 52"/>
          <p:cNvGrpSpPr/>
          <p:nvPr/>
        </p:nvGrpSpPr>
        <p:grpSpPr>
          <a:xfrm>
            <a:off x="6564427" y="2012377"/>
            <a:ext cx="1610189" cy="1610189"/>
            <a:chOff x="4689999" y="1384437"/>
            <a:chExt cx="1061215" cy="1061359"/>
          </a:xfrm>
        </p:grpSpPr>
        <p:grpSp>
          <p:nvGrpSpPr>
            <p:cNvPr id="39" name="组合 28"/>
            <p:cNvGrpSpPr/>
            <p:nvPr/>
          </p:nvGrpSpPr>
          <p:grpSpPr>
            <a:xfrm>
              <a:off x="4689999" y="1384437"/>
              <a:ext cx="1061215" cy="1061359"/>
              <a:chOff x="4926840" y="1732375"/>
              <a:chExt cx="1656097" cy="1656098"/>
            </a:xfrm>
          </p:grpSpPr>
          <p:sp>
            <p:nvSpPr>
              <p:cNvPr id="41" name="任意多边形 29"/>
              <p:cNvSpPr/>
              <p:nvPr/>
            </p:nvSpPr>
            <p:spPr>
              <a:xfrm>
                <a:off x="4926840" y="1732375"/>
                <a:ext cx="1656097" cy="1656098"/>
              </a:xfrm>
              <a:custGeom>
                <a:avLst/>
                <a:gdLst>
                  <a:gd name="connsiteX0" fmla="*/ 734066 w 1656097"/>
                  <a:gd name="connsiteY0" fmla="*/ 0 h 1656098"/>
                  <a:gd name="connsiteX1" fmla="*/ 922032 w 1656097"/>
                  <a:gd name="connsiteY1" fmla="*/ 0 h 1656098"/>
                  <a:gd name="connsiteX2" fmla="*/ 958682 w 1656097"/>
                  <a:gd name="connsiteY2" fmla="*/ 170987 h 1656098"/>
                  <a:gd name="connsiteX3" fmla="*/ 967537 w 1656097"/>
                  <a:gd name="connsiteY3" fmla="*/ 172338 h 1656098"/>
                  <a:gd name="connsiteX4" fmla="*/ 1042604 w 1656097"/>
                  <a:gd name="connsiteY4" fmla="*/ 194634 h 1656098"/>
                  <a:gd name="connsiteX5" fmla="*/ 1160682 w 1656097"/>
                  <a:gd name="connsiteY5" fmla="*/ 63947 h 1656098"/>
                  <a:gd name="connsiteX6" fmla="*/ 1323465 w 1656097"/>
                  <a:gd name="connsiteY6" fmla="*/ 157929 h 1656098"/>
                  <a:gd name="connsiteX7" fmla="*/ 1271151 w 1656097"/>
                  <a:gd name="connsiteY7" fmla="*/ 319877 h 1656098"/>
                  <a:gd name="connsiteX8" fmla="*/ 1280994 w 1656097"/>
                  <a:gd name="connsiteY8" fmla="*/ 327054 h 1656098"/>
                  <a:gd name="connsiteX9" fmla="*/ 1333335 w 1656097"/>
                  <a:gd name="connsiteY9" fmla="*/ 377405 h 1656098"/>
                  <a:gd name="connsiteX10" fmla="*/ 1338950 w 1656097"/>
                  <a:gd name="connsiteY10" fmla="*/ 384065 h 1656098"/>
                  <a:gd name="connsiteX11" fmla="*/ 1498169 w 1656097"/>
                  <a:gd name="connsiteY11" fmla="*/ 332634 h 1656098"/>
                  <a:gd name="connsiteX12" fmla="*/ 1592152 w 1656097"/>
                  <a:gd name="connsiteY12" fmla="*/ 495417 h 1656098"/>
                  <a:gd name="connsiteX13" fmla="*/ 1473528 w 1656097"/>
                  <a:gd name="connsiteY13" fmla="*/ 602595 h 1656098"/>
                  <a:gd name="connsiteX14" fmla="*/ 1483127 w 1656097"/>
                  <a:gd name="connsiteY14" fmla="*/ 626411 h 1656098"/>
                  <a:gd name="connsiteX15" fmla="*/ 1501984 w 1656097"/>
                  <a:gd name="connsiteY15" fmla="*/ 701032 h 1656098"/>
                  <a:gd name="connsiteX16" fmla="*/ 1656097 w 1656097"/>
                  <a:gd name="connsiteY16" fmla="*/ 734067 h 1656098"/>
                  <a:gd name="connsiteX17" fmla="*/ 1656097 w 1656097"/>
                  <a:gd name="connsiteY17" fmla="*/ 922032 h 1656098"/>
                  <a:gd name="connsiteX18" fmla="*/ 1511749 w 1656097"/>
                  <a:gd name="connsiteY18" fmla="*/ 952973 h 1656098"/>
                  <a:gd name="connsiteX19" fmla="*/ 1506114 w 1656097"/>
                  <a:gd name="connsiteY19" fmla="*/ 989892 h 1656098"/>
                  <a:gd name="connsiteX20" fmla="*/ 1491538 w 1656097"/>
                  <a:gd name="connsiteY20" fmla="*/ 1048074 h 1656098"/>
                  <a:gd name="connsiteX21" fmla="*/ 1485827 w 1656097"/>
                  <a:gd name="connsiteY21" fmla="*/ 1064617 h 1656098"/>
                  <a:gd name="connsiteX22" fmla="*/ 1592152 w 1656097"/>
                  <a:gd name="connsiteY22" fmla="*/ 1160683 h 1656098"/>
                  <a:gd name="connsiteX23" fmla="*/ 1498169 w 1656097"/>
                  <a:gd name="connsiteY23" fmla="*/ 1323465 h 1656098"/>
                  <a:gd name="connsiteX24" fmla="*/ 1367507 w 1656097"/>
                  <a:gd name="connsiteY24" fmla="*/ 1281258 h 1656098"/>
                  <a:gd name="connsiteX25" fmla="*/ 1351398 w 1656097"/>
                  <a:gd name="connsiteY25" fmla="*/ 1303350 h 1656098"/>
                  <a:gd name="connsiteX26" fmla="*/ 1301049 w 1656097"/>
                  <a:gd name="connsiteY26" fmla="*/ 1355691 h 1656098"/>
                  <a:gd name="connsiteX27" fmla="*/ 1282493 w 1656097"/>
                  <a:gd name="connsiteY27" fmla="*/ 1371332 h 1656098"/>
                  <a:gd name="connsiteX28" fmla="*/ 1323465 w 1656097"/>
                  <a:gd name="connsiteY28" fmla="*/ 1498169 h 1656098"/>
                  <a:gd name="connsiteX29" fmla="*/ 1160682 w 1656097"/>
                  <a:gd name="connsiteY29" fmla="*/ 1592152 h 1656098"/>
                  <a:gd name="connsiteX30" fmla="*/ 1074277 w 1656097"/>
                  <a:gd name="connsiteY30" fmla="*/ 1496521 h 1656098"/>
                  <a:gd name="connsiteX31" fmla="*/ 1052042 w 1656097"/>
                  <a:gd name="connsiteY31" fmla="*/ 1505484 h 1656098"/>
                  <a:gd name="connsiteX32" fmla="*/ 948719 w 1656097"/>
                  <a:gd name="connsiteY32" fmla="*/ 1531593 h 1656098"/>
                  <a:gd name="connsiteX33" fmla="*/ 922032 w 1656097"/>
                  <a:gd name="connsiteY33" fmla="*/ 1656098 h 1656098"/>
                  <a:gd name="connsiteX34" fmla="*/ 734066 w 1656097"/>
                  <a:gd name="connsiteY34" fmla="*/ 1656098 h 1656098"/>
                  <a:gd name="connsiteX35" fmla="*/ 707323 w 1656097"/>
                  <a:gd name="connsiteY35" fmla="*/ 1531333 h 1656098"/>
                  <a:gd name="connsiteX36" fmla="*/ 688561 w 1656097"/>
                  <a:gd name="connsiteY36" fmla="*/ 1528470 h 1656098"/>
                  <a:gd name="connsiteX37" fmla="*/ 581645 w 1656097"/>
                  <a:gd name="connsiteY37" fmla="*/ 1496716 h 1656098"/>
                  <a:gd name="connsiteX38" fmla="*/ 495416 w 1656097"/>
                  <a:gd name="connsiteY38" fmla="*/ 1592152 h 1656098"/>
                  <a:gd name="connsiteX39" fmla="*/ 332634 w 1656097"/>
                  <a:gd name="connsiteY39" fmla="*/ 1498169 h 1656098"/>
                  <a:gd name="connsiteX40" fmla="*/ 373389 w 1656097"/>
                  <a:gd name="connsiteY40" fmla="*/ 1372000 h 1656098"/>
                  <a:gd name="connsiteX41" fmla="*/ 293970 w 1656097"/>
                  <a:gd name="connsiteY41" fmla="*/ 1290661 h 1656098"/>
                  <a:gd name="connsiteX42" fmla="*/ 287662 w 1656097"/>
                  <a:gd name="connsiteY42" fmla="*/ 1281558 h 1656098"/>
                  <a:gd name="connsiteX43" fmla="*/ 157930 w 1656097"/>
                  <a:gd name="connsiteY43" fmla="*/ 1323465 h 1656098"/>
                  <a:gd name="connsiteX44" fmla="*/ 63947 w 1656097"/>
                  <a:gd name="connsiteY44" fmla="*/ 1160683 h 1656098"/>
                  <a:gd name="connsiteX45" fmla="*/ 170348 w 1656097"/>
                  <a:gd name="connsiteY45" fmla="*/ 1064548 h 1656098"/>
                  <a:gd name="connsiteX46" fmla="*/ 159896 w 1656097"/>
                  <a:gd name="connsiteY46" fmla="*/ 1031651 h 1656098"/>
                  <a:gd name="connsiteX47" fmla="*/ 144063 w 1656097"/>
                  <a:gd name="connsiteY47" fmla="*/ 952912 h 1656098"/>
                  <a:gd name="connsiteX48" fmla="*/ 0 w 1656097"/>
                  <a:gd name="connsiteY48" fmla="*/ 922032 h 1656098"/>
                  <a:gd name="connsiteX49" fmla="*/ 0 w 1656097"/>
                  <a:gd name="connsiteY49" fmla="*/ 734067 h 1656098"/>
                  <a:gd name="connsiteX50" fmla="*/ 152682 w 1656097"/>
                  <a:gd name="connsiteY50" fmla="*/ 701339 h 1656098"/>
                  <a:gd name="connsiteX51" fmla="*/ 159896 w 1656097"/>
                  <a:gd name="connsiteY51" fmla="*/ 669158 h 1656098"/>
                  <a:gd name="connsiteX52" fmla="*/ 182923 w 1656097"/>
                  <a:gd name="connsiteY52" fmla="*/ 602913 h 1656098"/>
                  <a:gd name="connsiteX53" fmla="*/ 63947 w 1656097"/>
                  <a:gd name="connsiteY53" fmla="*/ 495417 h 1656098"/>
                  <a:gd name="connsiteX54" fmla="*/ 157930 w 1656097"/>
                  <a:gd name="connsiteY54" fmla="*/ 332634 h 1656098"/>
                  <a:gd name="connsiteX55" fmla="*/ 318389 w 1656097"/>
                  <a:gd name="connsiteY55" fmla="*/ 384465 h 1656098"/>
                  <a:gd name="connsiteX56" fmla="*/ 353537 w 1656097"/>
                  <a:gd name="connsiteY56" fmla="*/ 346539 h 1656098"/>
                  <a:gd name="connsiteX57" fmla="*/ 385166 w 1656097"/>
                  <a:gd name="connsiteY57" fmla="*/ 320558 h 1656098"/>
                  <a:gd name="connsiteX58" fmla="*/ 332634 w 1656097"/>
                  <a:gd name="connsiteY58" fmla="*/ 157929 h 1656098"/>
                  <a:gd name="connsiteX59" fmla="*/ 495416 w 1656097"/>
                  <a:gd name="connsiteY59" fmla="*/ 63947 h 1656098"/>
                  <a:gd name="connsiteX60" fmla="*/ 612546 w 1656097"/>
                  <a:gd name="connsiteY60" fmla="*/ 193585 h 1656098"/>
                  <a:gd name="connsiteX61" fmla="*/ 688561 w 1656097"/>
                  <a:gd name="connsiteY61" fmla="*/ 172338 h 1656098"/>
                  <a:gd name="connsiteX62" fmla="*/ 697415 w 1656097"/>
                  <a:gd name="connsiteY62" fmla="*/ 170987 h 165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656097" h="1656098">
                    <a:moveTo>
                      <a:pt x="734066" y="0"/>
                    </a:moveTo>
                    <a:lnTo>
                      <a:pt x="922032" y="0"/>
                    </a:lnTo>
                    <a:lnTo>
                      <a:pt x="958682" y="170987"/>
                    </a:lnTo>
                    <a:lnTo>
                      <a:pt x="967537" y="172338"/>
                    </a:lnTo>
                    <a:lnTo>
                      <a:pt x="1042604" y="194634"/>
                    </a:lnTo>
                    <a:lnTo>
                      <a:pt x="1160682" y="63947"/>
                    </a:lnTo>
                    <a:lnTo>
                      <a:pt x="1323465" y="157929"/>
                    </a:lnTo>
                    <a:lnTo>
                      <a:pt x="1271151" y="319877"/>
                    </a:lnTo>
                    <a:lnTo>
                      <a:pt x="1280994" y="327054"/>
                    </a:lnTo>
                    <a:cubicBezTo>
                      <a:pt x="1299308" y="342918"/>
                      <a:pt x="1316780" y="359726"/>
                      <a:pt x="1333335" y="377405"/>
                    </a:cubicBezTo>
                    <a:lnTo>
                      <a:pt x="1338950" y="384065"/>
                    </a:lnTo>
                    <a:lnTo>
                      <a:pt x="1498169" y="332634"/>
                    </a:lnTo>
                    <a:lnTo>
                      <a:pt x="1592152" y="495417"/>
                    </a:lnTo>
                    <a:lnTo>
                      <a:pt x="1473528" y="602595"/>
                    </a:lnTo>
                    <a:lnTo>
                      <a:pt x="1483127" y="626411"/>
                    </a:lnTo>
                    <a:lnTo>
                      <a:pt x="1501984" y="701032"/>
                    </a:lnTo>
                    <a:lnTo>
                      <a:pt x="1656097" y="734067"/>
                    </a:lnTo>
                    <a:lnTo>
                      <a:pt x="1656097" y="922032"/>
                    </a:lnTo>
                    <a:lnTo>
                      <a:pt x="1511749" y="952973"/>
                    </a:lnTo>
                    <a:lnTo>
                      <a:pt x="1506114" y="989892"/>
                    </a:lnTo>
                    <a:cubicBezTo>
                      <a:pt x="1502081" y="1009604"/>
                      <a:pt x="1497209" y="1029011"/>
                      <a:pt x="1491538" y="1048074"/>
                    </a:cubicBezTo>
                    <a:lnTo>
                      <a:pt x="1485827" y="1064617"/>
                    </a:lnTo>
                    <a:lnTo>
                      <a:pt x="1592152" y="1160683"/>
                    </a:lnTo>
                    <a:lnTo>
                      <a:pt x="1498169" y="1323465"/>
                    </a:lnTo>
                    <a:lnTo>
                      <a:pt x="1367507" y="1281258"/>
                    </a:lnTo>
                    <a:lnTo>
                      <a:pt x="1351398" y="1303350"/>
                    </a:lnTo>
                    <a:cubicBezTo>
                      <a:pt x="1335535" y="1321664"/>
                      <a:pt x="1318727" y="1339136"/>
                      <a:pt x="1301049" y="1355691"/>
                    </a:cubicBezTo>
                    <a:lnTo>
                      <a:pt x="1282493" y="1371332"/>
                    </a:lnTo>
                    <a:lnTo>
                      <a:pt x="1323465" y="1498169"/>
                    </a:lnTo>
                    <a:lnTo>
                      <a:pt x="1160682" y="1592152"/>
                    </a:lnTo>
                    <a:lnTo>
                      <a:pt x="1074277" y="1496521"/>
                    </a:lnTo>
                    <a:lnTo>
                      <a:pt x="1052042" y="1505484"/>
                    </a:lnTo>
                    <a:lnTo>
                      <a:pt x="948719" y="1531593"/>
                    </a:lnTo>
                    <a:lnTo>
                      <a:pt x="922032" y="1656098"/>
                    </a:lnTo>
                    <a:lnTo>
                      <a:pt x="734066" y="1656098"/>
                    </a:lnTo>
                    <a:lnTo>
                      <a:pt x="707323" y="1531333"/>
                    </a:lnTo>
                    <a:lnTo>
                      <a:pt x="688561" y="1528470"/>
                    </a:lnTo>
                    <a:lnTo>
                      <a:pt x="581645" y="1496716"/>
                    </a:lnTo>
                    <a:lnTo>
                      <a:pt x="495416" y="1592152"/>
                    </a:lnTo>
                    <a:lnTo>
                      <a:pt x="332634" y="1498169"/>
                    </a:lnTo>
                    <a:lnTo>
                      <a:pt x="373389" y="1372000"/>
                    </a:lnTo>
                    <a:lnTo>
                      <a:pt x="293970" y="1290661"/>
                    </a:lnTo>
                    <a:lnTo>
                      <a:pt x="287662" y="1281558"/>
                    </a:lnTo>
                    <a:lnTo>
                      <a:pt x="157930" y="1323465"/>
                    </a:lnTo>
                    <a:lnTo>
                      <a:pt x="63947" y="1160683"/>
                    </a:lnTo>
                    <a:lnTo>
                      <a:pt x="170348" y="1064548"/>
                    </a:lnTo>
                    <a:lnTo>
                      <a:pt x="159896" y="1031651"/>
                    </a:lnTo>
                    <a:lnTo>
                      <a:pt x="144063" y="952912"/>
                    </a:lnTo>
                    <a:lnTo>
                      <a:pt x="0" y="922032"/>
                    </a:lnTo>
                    <a:lnTo>
                      <a:pt x="0" y="734067"/>
                    </a:lnTo>
                    <a:lnTo>
                      <a:pt x="152682" y="701339"/>
                    </a:lnTo>
                    <a:lnTo>
                      <a:pt x="159896" y="669158"/>
                    </a:lnTo>
                    <a:lnTo>
                      <a:pt x="182923" y="602913"/>
                    </a:lnTo>
                    <a:lnTo>
                      <a:pt x="63947" y="495417"/>
                    </a:lnTo>
                    <a:lnTo>
                      <a:pt x="157930" y="332634"/>
                    </a:lnTo>
                    <a:lnTo>
                      <a:pt x="318389" y="384465"/>
                    </a:lnTo>
                    <a:lnTo>
                      <a:pt x="353537" y="346539"/>
                    </a:lnTo>
                    <a:lnTo>
                      <a:pt x="385166" y="320558"/>
                    </a:lnTo>
                    <a:lnTo>
                      <a:pt x="332634" y="157929"/>
                    </a:lnTo>
                    <a:lnTo>
                      <a:pt x="495416" y="63947"/>
                    </a:lnTo>
                    <a:lnTo>
                      <a:pt x="612546" y="193585"/>
                    </a:lnTo>
                    <a:lnTo>
                      <a:pt x="688561" y="172338"/>
                    </a:lnTo>
                    <a:lnTo>
                      <a:pt x="697415" y="170987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noFill/>
              </a:ln>
              <a:effectLst>
                <a:outerShdw blurRad="190500" dist="889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30"/>
              <p:cNvSpPr/>
              <p:nvPr/>
            </p:nvSpPr>
            <p:spPr>
              <a:xfrm>
                <a:off x="5189938" y="1995474"/>
                <a:ext cx="1129900" cy="11299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22225">
                <a:gradFill flip="none" rotWithShape="1">
                  <a:gsLst>
                    <a:gs pos="0">
                      <a:srgbClr val="CDCDCD"/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88900" dist="38100" dir="13500000">
                  <a:prstClr val="black">
                    <a:alpha val="4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31"/>
              <p:cNvSpPr/>
              <p:nvPr/>
            </p:nvSpPr>
            <p:spPr>
              <a:xfrm>
                <a:off x="5266822" y="2076686"/>
                <a:ext cx="976134" cy="976135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100000">
                      <a:srgbClr val="CDCDCD"/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88900" dist="381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0" name="Freeform 53"/>
            <p:cNvSpPr>
              <a:spLocks noEditPoints="1"/>
            </p:cNvSpPr>
            <p:nvPr/>
          </p:nvSpPr>
          <p:spPr bwMode="auto">
            <a:xfrm>
              <a:off x="5031764" y="1726249"/>
              <a:ext cx="377685" cy="377736"/>
            </a:xfrm>
            <a:custGeom>
              <a:avLst/>
              <a:gdLst>
                <a:gd name="T0" fmla="*/ 166 w 449"/>
                <a:gd name="T1" fmla="*/ 362 h 449"/>
                <a:gd name="T2" fmla="*/ 211 w 449"/>
                <a:gd name="T3" fmla="*/ 317 h 449"/>
                <a:gd name="T4" fmla="*/ 237 w 449"/>
                <a:gd name="T5" fmla="*/ 407 h 449"/>
                <a:gd name="T6" fmla="*/ 302 w 449"/>
                <a:gd name="T7" fmla="*/ 313 h 449"/>
                <a:gd name="T8" fmla="*/ 294 w 449"/>
                <a:gd name="T9" fmla="*/ 393 h 449"/>
                <a:gd name="T10" fmla="*/ 395 w 449"/>
                <a:gd name="T11" fmla="*/ 289 h 449"/>
                <a:gd name="T12" fmla="*/ 294 w 449"/>
                <a:gd name="T13" fmla="*/ 393 h 449"/>
                <a:gd name="T14" fmla="*/ 95 w 449"/>
                <a:gd name="T15" fmla="*/ 353 h 449"/>
                <a:gd name="T16" fmla="*/ 121 w 449"/>
                <a:gd name="T17" fmla="*/ 309 h 449"/>
                <a:gd name="T18" fmla="*/ 237 w 449"/>
                <a:gd name="T19" fmla="*/ 293 h 449"/>
                <a:gd name="T20" fmla="*/ 311 w 449"/>
                <a:gd name="T21" fmla="*/ 191 h 449"/>
                <a:gd name="T22" fmla="*/ 307 w 449"/>
                <a:gd name="T23" fmla="*/ 287 h 449"/>
                <a:gd name="T24" fmla="*/ 211 w 449"/>
                <a:gd name="T25" fmla="*/ 293 h 449"/>
                <a:gd name="T26" fmla="*/ 137 w 449"/>
                <a:gd name="T27" fmla="*/ 226 h 449"/>
                <a:gd name="T28" fmla="*/ 211 w 449"/>
                <a:gd name="T29" fmla="*/ 196 h 449"/>
                <a:gd name="T30" fmla="*/ 333 w 449"/>
                <a:gd name="T31" fmla="*/ 282 h 449"/>
                <a:gd name="T32" fmla="*/ 335 w 449"/>
                <a:gd name="T33" fmla="*/ 188 h 449"/>
                <a:gd name="T34" fmla="*/ 407 w 449"/>
                <a:gd name="T35" fmla="*/ 224 h 449"/>
                <a:gd name="T36" fmla="*/ 116 w 449"/>
                <a:gd name="T37" fmla="*/ 281 h 449"/>
                <a:gd name="T38" fmla="*/ 41 w 449"/>
                <a:gd name="T39" fmla="*/ 224 h 449"/>
                <a:gd name="T40" fmla="*/ 114 w 449"/>
                <a:gd name="T41" fmla="*/ 188 h 449"/>
                <a:gd name="T42" fmla="*/ 116 w 449"/>
                <a:gd name="T43" fmla="*/ 281 h 449"/>
                <a:gd name="T44" fmla="*/ 59 w 449"/>
                <a:gd name="T45" fmla="*/ 146 h 449"/>
                <a:gd name="T46" fmla="*/ 158 w 449"/>
                <a:gd name="T47" fmla="*/ 55 h 449"/>
                <a:gd name="T48" fmla="*/ 331 w 449"/>
                <a:gd name="T49" fmla="*/ 164 h 449"/>
                <a:gd name="T50" fmla="*/ 390 w 449"/>
                <a:gd name="T51" fmla="*/ 147 h 449"/>
                <a:gd name="T52" fmla="*/ 211 w 449"/>
                <a:gd name="T53" fmla="*/ 171 h 449"/>
                <a:gd name="T54" fmla="*/ 210 w 449"/>
                <a:gd name="T55" fmla="*/ 43 h 449"/>
                <a:gd name="T56" fmla="*/ 211 w 449"/>
                <a:gd name="T57" fmla="*/ 171 h 449"/>
                <a:gd name="T58" fmla="*/ 237 w 449"/>
                <a:gd name="T59" fmla="*/ 43 h 449"/>
                <a:gd name="T60" fmla="*/ 308 w 449"/>
                <a:gd name="T61" fmla="*/ 167 h 449"/>
                <a:gd name="T62" fmla="*/ 225 w 449"/>
                <a:gd name="T63" fmla="*/ 0 h 449"/>
                <a:gd name="T64" fmla="*/ 225 w 449"/>
                <a:gd name="T65" fmla="*/ 449 h 449"/>
                <a:gd name="T66" fmla="*/ 225 w 449"/>
                <a:gd name="T67" fmla="*/ 0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49" h="449">
                  <a:moveTo>
                    <a:pt x="211" y="407"/>
                  </a:moveTo>
                  <a:cubicBezTo>
                    <a:pt x="192" y="407"/>
                    <a:pt x="176" y="387"/>
                    <a:pt x="166" y="362"/>
                  </a:cubicBezTo>
                  <a:cubicBezTo>
                    <a:pt x="158" y="347"/>
                    <a:pt x="151" y="331"/>
                    <a:pt x="147" y="313"/>
                  </a:cubicBezTo>
                  <a:cubicBezTo>
                    <a:pt x="168" y="315"/>
                    <a:pt x="189" y="317"/>
                    <a:pt x="211" y="317"/>
                  </a:cubicBezTo>
                  <a:cubicBezTo>
                    <a:pt x="211" y="407"/>
                    <a:pt x="211" y="407"/>
                    <a:pt x="211" y="407"/>
                  </a:cubicBezTo>
                  <a:moveTo>
                    <a:pt x="237" y="407"/>
                  </a:moveTo>
                  <a:cubicBezTo>
                    <a:pt x="237" y="317"/>
                    <a:pt x="237" y="317"/>
                    <a:pt x="237" y="317"/>
                  </a:cubicBezTo>
                  <a:cubicBezTo>
                    <a:pt x="259" y="317"/>
                    <a:pt x="280" y="315"/>
                    <a:pt x="302" y="313"/>
                  </a:cubicBezTo>
                  <a:cubicBezTo>
                    <a:pt x="293" y="344"/>
                    <a:pt x="273" y="407"/>
                    <a:pt x="237" y="407"/>
                  </a:cubicBezTo>
                  <a:moveTo>
                    <a:pt x="294" y="393"/>
                  </a:moveTo>
                  <a:cubicBezTo>
                    <a:pt x="311" y="370"/>
                    <a:pt x="320" y="343"/>
                    <a:pt x="328" y="310"/>
                  </a:cubicBezTo>
                  <a:cubicBezTo>
                    <a:pt x="354" y="304"/>
                    <a:pt x="377" y="297"/>
                    <a:pt x="395" y="289"/>
                  </a:cubicBezTo>
                  <a:cubicBezTo>
                    <a:pt x="386" y="313"/>
                    <a:pt x="373" y="335"/>
                    <a:pt x="354" y="353"/>
                  </a:cubicBezTo>
                  <a:cubicBezTo>
                    <a:pt x="337" y="371"/>
                    <a:pt x="315" y="384"/>
                    <a:pt x="294" y="393"/>
                  </a:cubicBezTo>
                  <a:moveTo>
                    <a:pt x="154" y="393"/>
                  </a:moveTo>
                  <a:cubicBezTo>
                    <a:pt x="133" y="384"/>
                    <a:pt x="112" y="371"/>
                    <a:pt x="95" y="353"/>
                  </a:cubicBezTo>
                  <a:cubicBezTo>
                    <a:pt x="75" y="335"/>
                    <a:pt x="62" y="312"/>
                    <a:pt x="52" y="286"/>
                  </a:cubicBezTo>
                  <a:cubicBezTo>
                    <a:pt x="68" y="295"/>
                    <a:pt x="93" y="303"/>
                    <a:pt x="121" y="309"/>
                  </a:cubicBezTo>
                  <a:cubicBezTo>
                    <a:pt x="128" y="342"/>
                    <a:pt x="138" y="371"/>
                    <a:pt x="154" y="393"/>
                  </a:cubicBezTo>
                  <a:moveTo>
                    <a:pt x="237" y="293"/>
                  </a:moveTo>
                  <a:cubicBezTo>
                    <a:pt x="237" y="196"/>
                    <a:pt x="237" y="196"/>
                    <a:pt x="237" y="196"/>
                  </a:cubicBezTo>
                  <a:cubicBezTo>
                    <a:pt x="263" y="195"/>
                    <a:pt x="287" y="193"/>
                    <a:pt x="311" y="191"/>
                  </a:cubicBezTo>
                  <a:cubicBezTo>
                    <a:pt x="311" y="203"/>
                    <a:pt x="311" y="214"/>
                    <a:pt x="311" y="226"/>
                  </a:cubicBezTo>
                  <a:cubicBezTo>
                    <a:pt x="311" y="247"/>
                    <a:pt x="311" y="268"/>
                    <a:pt x="307" y="287"/>
                  </a:cubicBezTo>
                  <a:cubicBezTo>
                    <a:pt x="284" y="290"/>
                    <a:pt x="261" y="292"/>
                    <a:pt x="237" y="293"/>
                  </a:cubicBezTo>
                  <a:moveTo>
                    <a:pt x="211" y="293"/>
                  </a:moveTo>
                  <a:cubicBezTo>
                    <a:pt x="187" y="292"/>
                    <a:pt x="165" y="290"/>
                    <a:pt x="141" y="286"/>
                  </a:cubicBezTo>
                  <a:cubicBezTo>
                    <a:pt x="138" y="268"/>
                    <a:pt x="137" y="246"/>
                    <a:pt x="137" y="226"/>
                  </a:cubicBezTo>
                  <a:cubicBezTo>
                    <a:pt x="137" y="214"/>
                    <a:pt x="138" y="203"/>
                    <a:pt x="138" y="191"/>
                  </a:cubicBezTo>
                  <a:cubicBezTo>
                    <a:pt x="161" y="193"/>
                    <a:pt x="186" y="195"/>
                    <a:pt x="211" y="196"/>
                  </a:cubicBezTo>
                  <a:cubicBezTo>
                    <a:pt x="211" y="293"/>
                    <a:pt x="211" y="293"/>
                    <a:pt x="211" y="293"/>
                  </a:cubicBezTo>
                  <a:moveTo>
                    <a:pt x="333" y="282"/>
                  </a:moveTo>
                  <a:cubicBezTo>
                    <a:pt x="335" y="265"/>
                    <a:pt x="336" y="245"/>
                    <a:pt x="336" y="226"/>
                  </a:cubicBezTo>
                  <a:cubicBezTo>
                    <a:pt x="336" y="212"/>
                    <a:pt x="336" y="201"/>
                    <a:pt x="335" y="188"/>
                  </a:cubicBezTo>
                  <a:cubicBezTo>
                    <a:pt x="363" y="185"/>
                    <a:pt x="386" y="177"/>
                    <a:pt x="399" y="171"/>
                  </a:cubicBezTo>
                  <a:cubicBezTo>
                    <a:pt x="405" y="188"/>
                    <a:pt x="407" y="207"/>
                    <a:pt x="407" y="224"/>
                  </a:cubicBezTo>
                  <a:cubicBezTo>
                    <a:pt x="407" y="254"/>
                    <a:pt x="405" y="270"/>
                    <a:pt x="333" y="282"/>
                  </a:cubicBezTo>
                  <a:moveTo>
                    <a:pt x="116" y="281"/>
                  </a:moveTo>
                  <a:cubicBezTo>
                    <a:pt x="75" y="274"/>
                    <a:pt x="52" y="260"/>
                    <a:pt x="43" y="250"/>
                  </a:cubicBezTo>
                  <a:cubicBezTo>
                    <a:pt x="41" y="242"/>
                    <a:pt x="41" y="233"/>
                    <a:pt x="41" y="224"/>
                  </a:cubicBezTo>
                  <a:cubicBezTo>
                    <a:pt x="41" y="206"/>
                    <a:pt x="44" y="187"/>
                    <a:pt x="49" y="171"/>
                  </a:cubicBezTo>
                  <a:cubicBezTo>
                    <a:pt x="64" y="177"/>
                    <a:pt x="82" y="182"/>
                    <a:pt x="114" y="188"/>
                  </a:cubicBezTo>
                  <a:cubicBezTo>
                    <a:pt x="113" y="201"/>
                    <a:pt x="112" y="212"/>
                    <a:pt x="112" y="226"/>
                  </a:cubicBezTo>
                  <a:cubicBezTo>
                    <a:pt x="112" y="245"/>
                    <a:pt x="113" y="264"/>
                    <a:pt x="116" y="281"/>
                  </a:cubicBezTo>
                  <a:moveTo>
                    <a:pt x="117" y="164"/>
                  </a:moveTo>
                  <a:cubicBezTo>
                    <a:pt x="76" y="153"/>
                    <a:pt x="65" y="152"/>
                    <a:pt x="59" y="146"/>
                  </a:cubicBezTo>
                  <a:cubicBezTo>
                    <a:pt x="68" y="128"/>
                    <a:pt x="79" y="110"/>
                    <a:pt x="95" y="96"/>
                  </a:cubicBezTo>
                  <a:cubicBezTo>
                    <a:pt x="114" y="76"/>
                    <a:pt x="135" y="66"/>
                    <a:pt x="158" y="55"/>
                  </a:cubicBezTo>
                  <a:cubicBezTo>
                    <a:pt x="138" y="83"/>
                    <a:pt x="124" y="119"/>
                    <a:pt x="117" y="164"/>
                  </a:cubicBezTo>
                  <a:moveTo>
                    <a:pt x="331" y="164"/>
                  </a:moveTo>
                  <a:cubicBezTo>
                    <a:pt x="324" y="119"/>
                    <a:pt x="311" y="81"/>
                    <a:pt x="291" y="54"/>
                  </a:cubicBezTo>
                  <a:cubicBezTo>
                    <a:pt x="333" y="69"/>
                    <a:pt x="370" y="104"/>
                    <a:pt x="390" y="147"/>
                  </a:cubicBezTo>
                  <a:cubicBezTo>
                    <a:pt x="384" y="151"/>
                    <a:pt x="369" y="157"/>
                    <a:pt x="331" y="164"/>
                  </a:cubicBezTo>
                  <a:moveTo>
                    <a:pt x="211" y="171"/>
                  </a:moveTo>
                  <a:cubicBezTo>
                    <a:pt x="187" y="171"/>
                    <a:pt x="164" y="169"/>
                    <a:pt x="141" y="167"/>
                  </a:cubicBezTo>
                  <a:cubicBezTo>
                    <a:pt x="152" y="104"/>
                    <a:pt x="178" y="55"/>
                    <a:pt x="210" y="43"/>
                  </a:cubicBezTo>
                  <a:cubicBezTo>
                    <a:pt x="210" y="43"/>
                    <a:pt x="211" y="43"/>
                    <a:pt x="211" y="43"/>
                  </a:cubicBezTo>
                  <a:cubicBezTo>
                    <a:pt x="211" y="171"/>
                    <a:pt x="211" y="171"/>
                    <a:pt x="211" y="171"/>
                  </a:cubicBezTo>
                  <a:moveTo>
                    <a:pt x="237" y="171"/>
                  </a:moveTo>
                  <a:cubicBezTo>
                    <a:pt x="237" y="43"/>
                    <a:pt x="237" y="43"/>
                    <a:pt x="237" y="43"/>
                  </a:cubicBezTo>
                  <a:cubicBezTo>
                    <a:pt x="242" y="43"/>
                    <a:pt x="249" y="48"/>
                    <a:pt x="255" y="52"/>
                  </a:cubicBezTo>
                  <a:cubicBezTo>
                    <a:pt x="279" y="74"/>
                    <a:pt x="299" y="117"/>
                    <a:pt x="308" y="167"/>
                  </a:cubicBezTo>
                  <a:cubicBezTo>
                    <a:pt x="284" y="169"/>
                    <a:pt x="261" y="171"/>
                    <a:pt x="237" y="171"/>
                  </a:cubicBezTo>
                  <a:moveTo>
                    <a:pt x="225" y="0"/>
                  </a:moveTo>
                  <a:cubicBezTo>
                    <a:pt x="100" y="0"/>
                    <a:pt x="0" y="100"/>
                    <a:pt x="0" y="224"/>
                  </a:cubicBezTo>
                  <a:cubicBezTo>
                    <a:pt x="0" y="349"/>
                    <a:pt x="100" y="449"/>
                    <a:pt x="225" y="449"/>
                  </a:cubicBezTo>
                  <a:cubicBezTo>
                    <a:pt x="350" y="449"/>
                    <a:pt x="449" y="349"/>
                    <a:pt x="449" y="224"/>
                  </a:cubicBezTo>
                  <a:cubicBezTo>
                    <a:pt x="449" y="100"/>
                    <a:pt x="350" y="0"/>
                    <a:pt x="225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srgbClr val="FFB850"/>
                </a:solidFill>
              </a:endParaRPr>
            </a:p>
          </p:txBody>
        </p:sp>
      </p:grpSp>
      <p:grpSp>
        <p:nvGrpSpPr>
          <p:cNvPr id="44" name="组合 53"/>
          <p:cNvGrpSpPr/>
          <p:nvPr/>
        </p:nvGrpSpPr>
        <p:grpSpPr>
          <a:xfrm>
            <a:off x="4644280" y="4000951"/>
            <a:ext cx="1610189" cy="1610189"/>
            <a:chOff x="3394374" y="2689764"/>
            <a:chExt cx="1061215" cy="1061359"/>
          </a:xfrm>
        </p:grpSpPr>
        <p:grpSp>
          <p:nvGrpSpPr>
            <p:cNvPr id="45" name="组合 32"/>
            <p:cNvGrpSpPr/>
            <p:nvPr/>
          </p:nvGrpSpPr>
          <p:grpSpPr>
            <a:xfrm>
              <a:off x="3394374" y="2689764"/>
              <a:ext cx="1061215" cy="1061359"/>
              <a:chOff x="4926840" y="1732375"/>
              <a:chExt cx="1656097" cy="1656098"/>
            </a:xfrm>
          </p:grpSpPr>
          <p:sp>
            <p:nvSpPr>
              <p:cNvPr id="50" name="任意多边形 33"/>
              <p:cNvSpPr/>
              <p:nvPr/>
            </p:nvSpPr>
            <p:spPr>
              <a:xfrm>
                <a:off x="4926840" y="1732375"/>
                <a:ext cx="1656097" cy="1656098"/>
              </a:xfrm>
              <a:custGeom>
                <a:avLst/>
                <a:gdLst>
                  <a:gd name="connsiteX0" fmla="*/ 734066 w 1656097"/>
                  <a:gd name="connsiteY0" fmla="*/ 0 h 1656098"/>
                  <a:gd name="connsiteX1" fmla="*/ 922032 w 1656097"/>
                  <a:gd name="connsiteY1" fmla="*/ 0 h 1656098"/>
                  <a:gd name="connsiteX2" fmla="*/ 958682 w 1656097"/>
                  <a:gd name="connsiteY2" fmla="*/ 170987 h 1656098"/>
                  <a:gd name="connsiteX3" fmla="*/ 967537 w 1656097"/>
                  <a:gd name="connsiteY3" fmla="*/ 172338 h 1656098"/>
                  <a:gd name="connsiteX4" fmla="*/ 1042604 w 1656097"/>
                  <a:gd name="connsiteY4" fmla="*/ 194634 h 1656098"/>
                  <a:gd name="connsiteX5" fmla="*/ 1160682 w 1656097"/>
                  <a:gd name="connsiteY5" fmla="*/ 63947 h 1656098"/>
                  <a:gd name="connsiteX6" fmla="*/ 1323465 w 1656097"/>
                  <a:gd name="connsiteY6" fmla="*/ 157929 h 1656098"/>
                  <a:gd name="connsiteX7" fmla="*/ 1271151 w 1656097"/>
                  <a:gd name="connsiteY7" fmla="*/ 319877 h 1656098"/>
                  <a:gd name="connsiteX8" fmla="*/ 1280994 w 1656097"/>
                  <a:gd name="connsiteY8" fmla="*/ 327054 h 1656098"/>
                  <a:gd name="connsiteX9" fmla="*/ 1333335 w 1656097"/>
                  <a:gd name="connsiteY9" fmla="*/ 377405 h 1656098"/>
                  <a:gd name="connsiteX10" fmla="*/ 1338950 w 1656097"/>
                  <a:gd name="connsiteY10" fmla="*/ 384065 h 1656098"/>
                  <a:gd name="connsiteX11" fmla="*/ 1498169 w 1656097"/>
                  <a:gd name="connsiteY11" fmla="*/ 332634 h 1656098"/>
                  <a:gd name="connsiteX12" fmla="*/ 1592152 w 1656097"/>
                  <a:gd name="connsiteY12" fmla="*/ 495417 h 1656098"/>
                  <a:gd name="connsiteX13" fmla="*/ 1473528 w 1656097"/>
                  <a:gd name="connsiteY13" fmla="*/ 602595 h 1656098"/>
                  <a:gd name="connsiteX14" fmla="*/ 1483127 w 1656097"/>
                  <a:gd name="connsiteY14" fmla="*/ 626411 h 1656098"/>
                  <a:gd name="connsiteX15" fmla="*/ 1501984 w 1656097"/>
                  <a:gd name="connsiteY15" fmla="*/ 701032 h 1656098"/>
                  <a:gd name="connsiteX16" fmla="*/ 1656097 w 1656097"/>
                  <a:gd name="connsiteY16" fmla="*/ 734067 h 1656098"/>
                  <a:gd name="connsiteX17" fmla="*/ 1656097 w 1656097"/>
                  <a:gd name="connsiteY17" fmla="*/ 922032 h 1656098"/>
                  <a:gd name="connsiteX18" fmla="*/ 1511749 w 1656097"/>
                  <a:gd name="connsiteY18" fmla="*/ 952973 h 1656098"/>
                  <a:gd name="connsiteX19" fmla="*/ 1506114 w 1656097"/>
                  <a:gd name="connsiteY19" fmla="*/ 989892 h 1656098"/>
                  <a:gd name="connsiteX20" fmla="*/ 1491538 w 1656097"/>
                  <a:gd name="connsiteY20" fmla="*/ 1048074 h 1656098"/>
                  <a:gd name="connsiteX21" fmla="*/ 1485827 w 1656097"/>
                  <a:gd name="connsiteY21" fmla="*/ 1064617 h 1656098"/>
                  <a:gd name="connsiteX22" fmla="*/ 1592152 w 1656097"/>
                  <a:gd name="connsiteY22" fmla="*/ 1160683 h 1656098"/>
                  <a:gd name="connsiteX23" fmla="*/ 1498169 w 1656097"/>
                  <a:gd name="connsiteY23" fmla="*/ 1323465 h 1656098"/>
                  <a:gd name="connsiteX24" fmla="*/ 1367507 w 1656097"/>
                  <a:gd name="connsiteY24" fmla="*/ 1281258 h 1656098"/>
                  <a:gd name="connsiteX25" fmla="*/ 1351398 w 1656097"/>
                  <a:gd name="connsiteY25" fmla="*/ 1303350 h 1656098"/>
                  <a:gd name="connsiteX26" fmla="*/ 1301049 w 1656097"/>
                  <a:gd name="connsiteY26" fmla="*/ 1355691 h 1656098"/>
                  <a:gd name="connsiteX27" fmla="*/ 1282493 w 1656097"/>
                  <a:gd name="connsiteY27" fmla="*/ 1371332 h 1656098"/>
                  <a:gd name="connsiteX28" fmla="*/ 1323465 w 1656097"/>
                  <a:gd name="connsiteY28" fmla="*/ 1498169 h 1656098"/>
                  <a:gd name="connsiteX29" fmla="*/ 1160682 w 1656097"/>
                  <a:gd name="connsiteY29" fmla="*/ 1592152 h 1656098"/>
                  <a:gd name="connsiteX30" fmla="*/ 1074277 w 1656097"/>
                  <a:gd name="connsiteY30" fmla="*/ 1496521 h 1656098"/>
                  <a:gd name="connsiteX31" fmla="*/ 1052042 w 1656097"/>
                  <a:gd name="connsiteY31" fmla="*/ 1505484 h 1656098"/>
                  <a:gd name="connsiteX32" fmla="*/ 948719 w 1656097"/>
                  <a:gd name="connsiteY32" fmla="*/ 1531593 h 1656098"/>
                  <a:gd name="connsiteX33" fmla="*/ 922032 w 1656097"/>
                  <a:gd name="connsiteY33" fmla="*/ 1656098 h 1656098"/>
                  <a:gd name="connsiteX34" fmla="*/ 734066 w 1656097"/>
                  <a:gd name="connsiteY34" fmla="*/ 1656098 h 1656098"/>
                  <a:gd name="connsiteX35" fmla="*/ 707323 w 1656097"/>
                  <a:gd name="connsiteY35" fmla="*/ 1531333 h 1656098"/>
                  <a:gd name="connsiteX36" fmla="*/ 688561 w 1656097"/>
                  <a:gd name="connsiteY36" fmla="*/ 1528470 h 1656098"/>
                  <a:gd name="connsiteX37" fmla="*/ 581645 w 1656097"/>
                  <a:gd name="connsiteY37" fmla="*/ 1496716 h 1656098"/>
                  <a:gd name="connsiteX38" fmla="*/ 495416 w 1656097"/>
                  <a:gd name="connsiteY38" fmla="*/ 1592152 h 1656098"/>
                  <a:gd name="connsiteX39" fmla="*/ 332634 w 1656097"/>
                  <a:gd name="connsiteY39" fmla="*/ 1498169 h 1656098"/>
                  <a:gd name="connsiteX40" fmla="*/ 373389 w 1656097"/>
                  <a:gd name="connsiteY40" fmla="*/ 1372000 h 1656098"/>
                  <a:gd name="connsiteX41" fmla="*/ 293970 w 1656097"/>
                  <a:gd name="connsiteY41" fmla="*/ 1290661 h 1656098"/>
                  <a:gd name="connsiteX42" fmla="*/ 287662 w 1656097"/>
                  <a:gd name="connsiteY42" fmla="*/ 1281558 h 1656098"/>
                  <a:gd name="connsiteX43" fmla="*/ 157930 w 1656097"/>
                  <a:gd name="connsiteY43" fmla="*/ 1323465 h 1656098"/>
                  <a:gd name="connsiteX44" fmla="*/ 63947 w 1656097"/>
                  <a:gd name="connsiteY44" fmla="*/ 1160683 h 1656098"/>
                  <a:gd name="connsiteX45" fmla="*/ 170348 w 1656097"/>
                  <a:gd name="connsiteY45" fmla="*/ 1064548 h 1656098"/>
                  <a:gd name="connsiteX46" fmla="*/ 159896 w 1656097"/>
                  <a:gd name="connsiteY46" fmla="*/ 1031651 h 1656098"/>
                  <a:gd name="connsiteX47" fmla="*/ 144063 w 1656097"/>
                  <a:gd name="connsiteY47" fmla="*/ 952912 h 1656098"/>
                  <a:gd name="connsiteX48" fmla="*/ 0 w 1656097"/>
                  <a:gd name="connsiteY48" fmla="*/ 922032 h 1656098"/>
                  <a:gd name="connsiteX49" fmla="*/ 0 w 1656097"/>
                  <a:gd name="connsiteY49" fmla="*/ 734067 h 1656098"/>
                  <a:gd name="connsiteX50" fmla="*/ 152682 w 1656097"/>
                  <a:gd name="connsiteY50" fmla="*/ 701339 h 1656098"/>
                  <a:gd name="connsiteX51" fmla="*/ 159896 w 1656097"/>
                  <a:gd name="connsiteY51" fmla="*/ 669158 h 1656098"/>
                  <a:gd name="connsiteX52" fmla="*/ 182923 w 1656097"/>
                  <a:gd name="connsiteY52" fmla="*/ 602913 h 1656098"/>
                  <a:gd name="connsiteX53" fmla="*/ 63947 w 1656097"/>
                  <a:gd name="connsiteY53" fmla="*/ 495417 h 1656098"/>
                  <a:gd name="connsiteX54" fmla="*/ 157930 w 1656097"/>
                  <a:gd name="connsiteY54" fmla="*/ 332634 h 1656098"/>
                  <a:gd name="connsiteX55" fmla="*/ 318389 w 1656097"/>
                  <a:gd name="connsiteY55" fmla="*/ 384465 h 1656098"/>
                  <a:gd name="connsiteX56" fmla="*/ 353537 w 1656097"/>
                  <a:gd name="connsiteY56" fmla="*/ 346539 h 1656098"/>
                  <a:gd name="connsiteX57" fmla="*/ 385166 w 1656097"/>
                  <a:gd name="connsiteY57" fmla="*/ 320558 h 1656098"/>
                  <a:gd name="connsiteX58" fmla="*/ 332634 w 1656097"/>
                  <a:gd name="connsiteY58" fmla="*/ 157929 h 1656098"/>
                  <a:gd name="connsiteX59" fmla="*/ 495416 w 1656097"/>
                  <a:gd name="connsiteY59" fmla="*/ 63947 h 1656098"/>
                  <a:gd name="connsiteX60" fmla="*/ 612546 w 1656097"/>
                  <a:gd name="connsiteY60" fmla="*/ 193585 h 1656098"/>
                  <a:gd name="connsiteX61" fmla="*/ 688561 w 1656097"/>
                  <a:gd name="connsiteY61" fmla="*/ 172338 h 1656098"/>
                  <a:gd name="connsiteX62" fmla="*/ 697415 w 1656097"/>
                  <a:gd name="connsiteY62" fmla="*/ 170987 h 165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656097" h="1656098">
                    <a:moveTo>
                      <a:pt x="734066" y="0"/>
                    </a:moveTo>
                    <a:lnTo>
                      <a:pt x="922032" y="0"/>
                    </a:lnTo>
                    <a:lnTo>
                      <a:pt x="958682" y="170987"/>
                    </a:lnTo>
                    <a:lnTo>
                      <a:pt x="967537" y="172338"/>
                    </a:lnTo>
                    <a:lnTo>
                      <a:pt x="1042604" y="194634"/>
                    </a:lnTo>
                    <a:lnTo>
                      <a:pt x="1160682" y="63947"/>
                    </a:lnTo>
                    <a:lnTo>
                      <a:pt x="1323465" y="157929"/>
                    </a:lnTo>
                    <a:lnTo>
                      <a:pt x="1271151" y="319877"/>
                    </a:lnTo>
                    <a:lnTo>
                      <a:pt x="1280994" y="327054"/>
                    </a:lnTo>
                    <a:cubicBezTo>
                      <a:pt x="1299308" y="342918"/>
                      <a:pt x="1316780" y="359726"/>
                      <a:pt x="1333335" y="377405"/>
                    </a:cubicBezTo>
                    <a:lnTo>
                      <a:pt x="1338950" y="384065"/>
                    </a:lnTo>
                    <a:lnTo>
                      <a:pt x="1498169" y="332634"/>
                    </a:lnTo>
                    <a:lnTo>
                      <a:pt x="1592152" y="495417"/>
                    </a:lnTo>
                    <a:lnTo>
                      <a:pt x="1473528" y="602595"/>
                    </a:lnTo>
                    <a:lnTo>
                      <a:pt x="1483127" y="626411"/>
                    </a:lnTo>
                    <a:lnTo>
                      <a:pt x="1501984" y="701032"/>
                    </a:lnTo>
                    <a:lnTo>
                      <a:pt x="1656097" y="734067"/>
                    </a:lnTo>
                    <a:lnTo>
                      <a:pt x="1656097" y="922032"/>
                    </a:lnTo>
                    <a:lnTo>
                      <a:pt x="1511749" y="952973"/>
                    </a:lnTo>
                    <a:lnTo>
                      <a:pt x="1506114" y="989892"/>
                    </a:lnTo>
                    <a:cubicBezTo>
                      <a:pt x="1502081" y="1009604"/>
                      <a:pt x="1497209" y="1029011"/>
                      <a:pt x="1491538" y="1048074"/>
                    </a:cubicBezTo>
                    <a:lnTo>
                      <a:pt x="1485827" y="1064617"/>
                    </a:lnTo>
                    <a:lnTo>
                      <a:pt x="1592152" y="1160683"/>
                    </a:lnTo>
                    <a:lnTo>
                      <a:pt x="1498169" y="1323465"/>
                    </a:lnTo>
                    <a:lnTo>
                      <a:pt x="1367507" y="1281258"/>
                    </a:lnTo>
                    <a:lnTo>
                      <a:pt x="1351398" y="1303350"/>
                    </a:lnTo>
                    <a:cubicBezTo>
                      <a:pt x="1335535" y="1321664"/>
                      <a:pt x="1318727" y="1339136"/>
                      <a:pt x="1301049" y="1355691"/>
                    </a:cubicBezTo>
                    <a:lnTo>
                      <a:pt x="1282493" y="1371332"/>
                    </a:lnTo>
                    <a:lnTo>
                      <a:pt x="1323465" y="1498169"/>
                    </a:lnTo>
                    <a:lnTo>
                      <a:pt x="1160682" y="1592152"/>
                    </a:lnTo>
                    <a:lnTo>
                      <a:pt x="1074277" y="1496521"/>
                    </a:lnTo>
                    <a:lnTo>
                      <a:pt x="1052042" y="1505484"/>
                    </a:lnTo>
                    <a:lnTo>
                      <a:pt x="948719" y="1531593"/>
                    </a:lnTo>
                    <a:lnTo>
                      <a:pt x="922032" y="1656098"/>
                    </a:lnTo>
                    <a:lnTo>
                      <a:pt x="734066" y="1656098"/>
                    </a:lnTo>
                    <a:lnTo>
                      <a:pt x="707323" y="1531333"/>
                    </a:lnTo>
                    <a:lnTo>
                      <a:pt x="688561" y="1528470"/>
                    </a:lnTo>
                    <a:lnTo>
                      <a:pt x="581645" y="1496716"/>
                    </a:lnTo>
                    <a:lnTo>
                      <a:pt x="495416" y="1592152"/>
                    </a:lnTo>
                    <a:lnTo>
                      <a:pt x="332634" y="1498169"/>
                    </a:lnTo>
                    <a:lnTo>
                      <a:pt x="373389" y="1372000"/>
                    </a:lnTo>
                    <a:lnTo>
                      <a:pt x="293970" y="1290661"/>
                    </a:lnTo>
                    <a:lnTo>
                      <a:pt x="287662" y="1281558"/>
                    </a:lnTo>
                    <a:lnTo>
                      <a:pt x="157930" y="1323465"/>
                    </a:lnTo>
                    <a:lnTo>
                      <a:pt x="63947" y="1160683"/>
                    </a:lnTo>
                    <a:lnTo>
                      <a:pt x="170348" y="1064548"/>
                    </a:lnTo>
                    <a:lnTo>
                      <a:pt x="159896" y="1031651"/>
                    </a:lnTo>
                    <a:lnTo>
                      <a:pt x="144063" y="952912"/>
                    </a:lnTo>
                    <a:lnTo>
                      <a:pt x="0" y="922032"/>
                    </a:lnTo>
                    <a:lnTo>
                      <a:pt x="0" y="734067"/>
                    </a:lnTo>
                    <a:lnTo>
                      <a:pt x="152682" y="701339"/>
                    </a:lnTo>
                    <a:lnTo>
                      <a:pt x="159896" y="669158"/>
                    </a:lnTo>
                    <a:lnTo>
                      <a:pt x="182923" y="602913"/>
                    </a:lnTo>
                    <a:lnTo>
                      <a:pt x="63947" y="495417"/>
                    </a:lnTo>
                    <a:lnTo>
                      <a:pt x="157930" y="332634"/>
                    </a:lnTo>
                    <a:lnTo>
                      <a:pt x="318389" y="384465"/>
                    </a:lnTo>
                    <a:lnTo>
                      <a:pt x="353537" y="346539"/>
                    </a:lnTo>
                    <a:lnTo>
                      <a:pt x="385166" y="320558"/>
                    </a:lnTo>
                    <a:lnTo>
                      <a:pt x="332634" y="157929"/>
                    </a:lnTo>
                    <a:lnTo>
                      <a:pt x="495416" y="63947"/>
                    </a:lnTo>
                    <a:lnTo>
                      <a:pt x="612546" y="193585"/>
                    </a:lnTo>
                    <a:lnTo>
                      <a:pt x="688561" y="172338"/>
                    </a:lnTo>
                    <a:lnTo>
                      <a:pt x="697415" y="170987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noFill/>
              </a:ln>
              <a:effectLst>
                <a:outerShdw blurRad="190500" dist="889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椭圆 34"/>
              <p:cNvSpPr/>
              <p:nvPr/>
            </p:nvSpPr>
            <p:spPr>
              <a:xfrm>
                <a:off x="5189938" y="1995474"/>
                <a:ext cx="1129900" cy="112990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22225">
                <a:gradFill flip="none" rotWithShape="1">
                  <a:gsLst>
                    <a:gs pos="0">
                      <a:srgbClr val="CDCDCD"/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88900" dist="38100" dir="13500000">
                  <a:prstClr val="black">
                    <a:alpha val="4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2" name="椭圆 35"/>
              <p:cNvSpPr/>
              <p:nvPr/>
            </p:nvSpPr>
            <p:spPr>
              <a:xfrm>
                <a:off x="5266822" y="2076686"/>
                <a:ext cx="976134" cy="976135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100000">
                      <a:srgbClr val="CDCDCD"/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88900" dist="381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6" name="Group 45"/>
            <p:cNvGrpSpPr>
              <a:grpSpLocks noChangeAspect="1"/>
            </p:cNvGrpSpPr>
            <p:nvPr/>
          </p:nvGrpSpPr>
          <p:grpSpPr bwMode="auto">
            <a:xfrm>
              <a:off x="3703465" y="3092811"/>
              <a:ext cx="443033" cy="274322"/>
              <a:chOff x="3098" y="1701"/>
              <a:chExt cx="1486" cy="920"/>
            </a:xfrm>
            <a:solidFill>
              <a:srgbClr val="663A77"/>
            </a:solidFill>
          </p:grpSpPr>
          <p:sp>
            <p:nvSpPr>
              <p:cNvPr id="47" name="Freeform 46"/>
              <p:cNvSpPr>
                <a:spLocks/>
              </p:cNvSpPr>
              <p:nvPr/>
            </p:nvSpPr>
            <p:spPr bwMode="auto">
              <a:xfrm>
                <a:off x="3468" y="1701"/>
                <a:ext cx="746" cy="920"/>
              </a:xfrm>
              <a:custGeom>
                <a:avLst/>
                <a:gdLst>
                  <a:gd name="T0" fmla="*/ 157 w 314"/>
                  <a:gd name="T1" fmla="*/ 0 h 386"/>
                  <a:gd name="T2" fmla="*/ 68 w 314"/>
                  <a:gd name="T3" fmla="*/ 89 h 386"/>
                  <a:gd name="T4" fmla="*/ 127 w 314"/>
                  <a:gd name="T5" fmla="*/ 172 h 386"/>
                  <a:gd name="T6" fmla="*/ 103 w 314"/>
                  <a:gd name="T7" fmla="*/ 172 h 386"/>
                  <a:gd name="T8" fmla="*/ 16 w 314"/>
                  <a:gd name="T9" fmla="*/ 320 h 386"/>
                  <a:gd name="T10" fmla="*/ 28 w 314"/>
                  <a:gd name="T11" fmla="*/ 386 h 386"/>
                  <a:gd name="T12" fmla="*/ 132 w 314"/>
                  <a:gd name="T13" fmla="*/ 386 h 386"/>
                  <a:gd name="T14" fmla="*/ 154 w 314"/>
                  <a:gd name="T15" fmla="*/ 203 h 386"/>
                  <a:gd name="T16" fmla="*/ 132 w 314"/>
                  <a:gd name="T17" fmla="*/ 180 h 386"/>
                  <a:gd name="T18" fmla="*/ 182 w 314"/>
                  <a:gd name="T19" fmla="*/ 180 h 386"/>
                  <a:gd name="T20" fmla="*/ 160 w 314"/>
                  <a:gd name="T21" fmla="*/ 203 h 386"/>
                  <a:gd name="T22" fmla="*/ 182 w 314"/>
                  <a:gd name="T23" fmla="*/ 386 h 386"/>
                  <a:gd name="T24" fmla="*/ 286 w 314"/>
                  <a:gd name="T25" fmla="*/ 386 h 386"/>
                  <a:gd name="T26" fmla="*/ 298 w 314"/>
                  <a:gd name="T27" fmla="*/ 320 h 386"/>
                  <a:gd name="T28" fmla="*/ 211 w 314"/>
                  <a:gd name="T29" fmla="*/ 172 h 386"/>
                  <a:gd name="T30" fmla="*/ 187 w 314"/>
                  <a:gd name="T31" fmla="*/ 172 h 386"/>
                  <a:gd name="T32" fmla="*/ 246 w 314"/>
                  <a:gd name="T33" fmla="*/ 89 h 386"/>
                  <a:gd name="T34" fmla="*/ 157 w 314"/>
                  <a:gd name="T35" fmla="*/ 0 h 3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14" h="386">
                    <a:moveTo>
                      <a:pt x="157" y="0"/>
                    </a:moveTo>
                    <a:cubicBezTo>
                      <a:pt x="108" y="0"/>
                      <a:pt x="68" y="40"/>
                      <a:pt x="68" y="89"/>
                    </a:cubicBezTo>
                    <a:cubicBezTo>
                      <a:pt x="68" y="127"/>
                      <a:pt x="93" y="160"/>
                      <a:pt x="127" y="172"/>
                    </a:cubicBezTo>
                    <a:cubicBezTo>
                      <a:pt x="103" y="172"/>
                      <a:pt x="103" y="172"/>
                      <a:pt x="103" y="172"/>
                    </a:cubicBezTo>
                    <a:cubicBezTo>
                      <a:pt x="55" y="172"/>
                      <a:pt x="26" y="291"/>
                      <a:pt x="16" y="320"/>
                    </a:cubicBezTo>
                    <a:cubicBezTo>
                      <a:pt x="0" y="363"/>
                      <a:pt x="28" y="386"/>
                      <a:pt x="28" y="386"/>
                    </a:cubicBezTo>
                    <a:cubicBezTo>
                      <a:pt x="132" y="386"/>
                      <a:pt x="132" y="386"/>
                      <a:pt x="132" y="386"/>
                    </a:cubicBezTo>
                    <a:cubicBezTo>
                      <a:pt x="154" y="203"/>
                      <a:pt x="154" y="203"/>
                      <a:pt x="154" y="203"/>
                    </a:cubicBezTo>
                    <a:cubicBezTo>
                      <a:pt x="132" y="180"/>
                      <a:pt x="132" y="180"/>
                      <a:pt x="132" y="180"/>
                    </a:cubicBezTo>
                    <a:cubicBezTo>
                      <a:pt x="182" y="180"/>
                      <a:pt x="182" y="180"/>
                      <a:pt x="182" y="180"/>
                    </a:cubicBezTo>
                    <a:cubicBezTo>
                      <a:pt x="160" y="203"/>
                      <a:pt x="160" y="203"/>
                      <a:pt x="160" y="203"/>
                    </a:cubicBezTo>
                    <a:cubicBezTo>
                      <a:pt x="182" y="386"/>
                      <a:pt x="182" y="386"/>
                      <a:pt x="182" y="386"/>
                    </a:cubicBezTo>
                    <a:cubicBezTo>
                      <a:pt x="286" y="386"/>
                      <a:pt x="286" y="386"/>
                      <a:pt x="286" y="386"/>
                    </a:cubicBezTo>
                    <a:cubicBezTo>
                      <a:pt x="286" y="386"/>
                      <a:pt x="314" y="363"/>
                      <a:pt x="298" y="320"/>
                    </a:cubicBezTo>
                    <a:cubicBezTo>
                      <a:pt x="288" y="291"/>
                      <a:pt x="259" y="172"/>
                      <a:pt x="211" y="172"/>
                    </a:cubicBezTo>
                    <a:cubicBezTo>
                      <a:pt x="187" y="172"/>
                      <a:pt x="187" y="172"/>
                      <a:pt x="187" y="172"/>
                    </a:cubicBezTo>
                    <a:cubicBezTo>
                      <a:pt x="221" y="160"/>
                      <a:pt x="246" y="127"/>
                      <a:pt x="246" y="89"/>
                    </a:cubicBezTo>
                    <a:cubicBezTo>
                      <a:pt x="246" y="40"/>
                      <a:pt x="206" y="0"/>
                      <a:pt x="157" y="0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" name="Freeform 47"/>
              <p:cNvSpPr>
                <a:spLocks/>
              </p:cNvSpPr>
              <p:nvPr/>
            </p:nvSpPr>
            <p:spPr bwMode="auto">
              <a:xfrm>
                <a:off x="3098" y="1871"/>
                <a:ext cx="475" cy="750"/>
              </a:xfrm>
              <a:custGeom>
                <a:avLst/>
                <a:gdLst>
                  <a:gd name="T0" fmla="*/ 128 w 200"/>
                  <a:gd name="T1" fmla="*/ 0 h 315"/>
                  <a:gd name="T2" fmla="*/ 55 w 200"/>
                  <a:gd name="T3" fmla="*/ 73 h 315"/>
                  <a:gd name="T4" fmla="*/ 103 w 200"/>
                  <a:gd name="T5" fmla="*/ 141 h 315"/>
                  <a:gd name="T6" fmla="*/ 84 w 200"/>
                  <a:gd name="T7" fmla="*/ 141 h 315"/>
                  <a:gd name="T8" fmla="*/ 13 w 200"/>
                  <a:gd name="T9" fmla="*/ 261 h 315"/>
                  <a:gd name="T10" fmla="*/ 23 w 200"/>
                  <a:gd name="T11" fmla="*/ 315 h 315"/>
                  <a:gd name="T12" fmla="*/ 108 w 200"/>
                  <a:gd name="T13" fmla="*/ 315 h 315"/>
                  <a:gd name="T14" fmla="*/ 126 w 200"/>
                  <a:gd name="T15" fmla="*/ 166 h 315"/>
                  <a:gd name="T16" fmla="*/ 107 w 200"/>
                  <a:gd name="T17" fmla="*/ 147 h 315"/>
                  <a:gd name="T18" fmla="*/ 149 w 200"/>
                  <a:gd name="T19" fmla="*/ 147 h 315"/>
                  <a:gd name="T20" fmla="*/ 130 w 200"/>
                  <a:gd name="T21" fmla="*/ 166 h 315"/>
                  <a:gd name="T22" fmla="*/ 148 w 200"/>
                  <a:gd name="T23" fmla="*/ 315 h 315"/>
                  <a:gd name="T24" fmla="*/ 168 w 200"/>
                  <a:gd name="T25" fmla="*/ 315 h 315"/>
                  <a:gd name="T26" fmla="*/ 161 w 200"/>
                  <a:gd name="T27" fmla="*/ 245 h 315"/>
                  <a:gd name="T28" fmla="*/ 166 w 200"/>
                  <a:gd name="T29" fmla="*/ 228 h 315"/>
                  <a:gd name="T30" fmla="*/ 194 w 200"/>
                  <a:gd name="T31" fmla="*/ 152 h 315"/>
                  <a:gd name="T32" fmla="*/ 172 w 200"/>
                  <a:gd name="T33" fmla="*/ 141 h 315"/>
                  <a:gd name="T34" fmla="*/ 152 w 200"/>
                  <a:gd name="T35" fmla="*/ 141 h 315"/>
                  <a:gd name="T36" fmla="*/ 200 w 200"/>
                  <a:gd name="T37" fmla="*/ 73 h 315"/>
                  <a:gd name="T38" fmla="*/ 128 w 200"/>
                  <a:gd name="T39" fmla="*/ 0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00" h="315">
                    <a:moveTo>
                      <a:pt x="128" y="0"/>
                    </a:moveTo>
                    <a:cubicBezTo>
                      <a:pt x="88" y="0"/>
                      <a:pt x="55" y="33"/>
                      <a:pt x="55" y="73"/>
                    </a:cubicBezTo>
                    <a:cubicBezTo>
                      <a:pt x="55" y="104"/>
                      <a:pt x="76" y="131"/>
                      <a:pt x="103" y="141"/>
                    </a:cubicBezTo>
                    <a:cubicBezTo>
                      <a:pt x="84" y="141"/>
                      <a:pt x="84" y="141"/>
                      <a:pt x="84" y="141"/>
                    </a:cubicBezTo>
                    <a:cubicBezTo>
                      <a:pt x="45" y="141"/>
                      <a:pt x="21" y="238"/>
                      <a:pt x="13" y="261"/>
                    </a:cubicBezTo>
                    <a:cubicBezTo>
                      <a:pt x="0" y="296"/>
                      <a:pt x="23" y="315"/>
                      <a:pt x="23" y="315"/>
                    </a:cubicBezTo>
                    <a:cubicBezTo>
                      <a:pt x="108" y="315"/>
                      <a:pt x="108" y="315"/>
                      <a:pt x="108" y="315"/>
                    </a:cubicBezTo>
                    <a:cubicBezTo>
                      <a:pt x="126" y="166"/>
                      <a:pt x="126" y="166"/>
                      <a:pt x="126" y="166"/>
                    </a:cubicBezTo>
                    <a:cubicBezTo>
                      <a:pt x="107" y="147"/>
                      <a:pt x="107" y="147"/>
                      <a:pt x="107" y="147"/>
                    </a:cubicBezTo>
                    <a:cubicBezTo>
                      <a:pt x="149" y="147"/>
                      <a:pt x="149" y="147"/>
                      <a:pt x="149" y="147"/>
                    </a:cubicBezTo>
                    <a:cubicBezTo>
                      <a:pt x="130" y="166"/>
                      <a:pt x="130" y="166"/>
                      <a:pt x="130" y="166"/>
                    </a:cubicBezTo>
                    <a:cubicBezTo>
                      <a:pt x="148" y="315"/>
                      <a:pt x="148" y="315"/>
                      <a:pt x="148" y="315"/>
                    </a:cubicBezTo>
                    <a:cubicBezTo>
                      <a:pt x="168" y="315"/>
                      <a:pt x="168" y="315"/>
                      <a:pt x="168" y="315"/>
                    </a:cubicBezTo>
                    <a:cubicBezTo>
                      <a:pt x="160" y="303"/>
                      <a:pt x="149" y="279"/>
                      <a:pt x="161" y="245"/>
                    </a:cubicBezTo>
                    <a:cubicBezTo>
                      <a:pt x="162" y="241"/>
                      <a:pt x="164" y="235"/>
                      <a:pt x="166" y="228"/>
                    </a:cubicBezTo>
                    <a:cubicBezTo>
                      <a:pt x="173" y="207"/>
                      <a:pt x="182" y="178"/>
                      <a:pt x="194" y="152"/>
                    </a:cubicBezTo>
                    <a:cubicBezTo>
                      <a:pt x="188" y="145"/>
                      <a:pt x="180" y="141"/>
                      <a:pt x="172" y="141"/>
                    </a:cubicBezTo>
                    <a:cubicBezTo>
                      <a:pt x="152" y="141"/>
                      <a:pt x="152" y="141"/>
                      <a:pt x="152" y="141"/>
                    </a:cubicBezTo>
                    <a:cubicBezTo>
                      <a:pt x="180" y="131"/>
                      <a:pt x="200" y="104"/>
                      <a:pt x="200" y="73"/>
                    </a:cubicBezTo>
                    <a:cubicBezTo>
                      <a:pt x="200" y="33"/>
                      <a:pt x="168" y="0"/>
                      <a:pt x="128" y="0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" name="Freeform 48"/>
              <p:cNvSpPr>
                <a:spLocks/>
              </p:cNvSpPr>
              <p:nvPr/>
            </p:nvSpPr>
            <p:spPr bwMode="auto">
              <a:xfrm>
                <a:off x="4110" y="1871"/>
                <a:ext cx="474" cy="750"/>
              </a:xfrm>
              <a:custGeom>
                <a:avLst/>
                <a:gdLst>
                  <a:gd name="T0" fmla="*/ 72 w 200"/>
                  <a:gd name="T1" fmla="*/ 0 h 315"/>
                  <a:gd name="T2" fmla="*/ 0 w 200"/>
                  <a:gd name="T3" fmla="*/ 73 h 315"/>
                  <a:gd name="T4" fmla="*/ 48 w 200"/>
                  <a:gd name="T5" fmla="*/ 141 h 315"/>
                  <a:gd name="T6" fmla="*/ 28 w 200"/>
                  <a:gd name="T7" fmla="*/ 141 h 315"/>
                  <a:gd name="T8" fmla="*/ 6 w 200"/>
                  <a:gd name="T9" fmla="*/ 152 h 315"/>
                  <a:gd name="T10" fmla="*/ 34 w 200"/>
                  <a:gd name="T11" fmla="*/ 228 h 315"/>
                  <a:gd name="T12" fmla="*/ 39 w 200"/>
                  <a:gd name="T13" fmla="*/ 245 h 315"/>
                  <a:gd name="T14" fmla="*/ 32 w 200"/>
                  <a:gd name="T15" fmla="*/ 315 h 315"/>
                  <a:gd name="T16" fmla="*/ 52 w 200"/>
                  <a:gd name="T17" fmla="*/ 315 h 315"/>
                  <a:gd name="T18" fmla="*/ 70 w 200"/>
                  <a:gd name="T19" fmla="*/ 166 h 315"/>
                  <a:gd name="T20" fmla="*/ 52 w 200"/>
                  <a:gd name="T21" fmla="*/ 147 h 315"/>
                  <a:gd name="T22" fmla="*/ 93 w 200"/>
                  <a:gd name="T23" fmla="*/ 147 h 315"/>
                  <a:gd name="T24" fmla="*/ 74 w 200"/>
                  <a:gd name="T25" fmla="*/ 166 h 315"/>
                  <a:gd name="T26" fmla="*/ 92 w 200"/>
                  <a:gd name="T27" fmla="*/ 315 h 315"/>
                  <a:gd name="T28" fmla="*/ 178 w 200"/>
                  <a:gd name="T29" fmla="*/ 315 h 315"/>
                  <a:gd name="T30" fmla="*/ 187 w 200"/>
                  <a:gd name="T31" fmla="*/ 261 h 315"/>
                  <a:gd name="T32" fmla="*/ 116 w 200"/>
                  <a:gd name="T33" fmla="*/ 141 h 315"/>
                  <a:gd name="T34" fmla="*/ 97 w 200"/>
                  <a:gd name="T35" fmla="*/ 141 h 315"/>
                  <a:gd name="T36" fmla="*/ 145 w 200"/>
                  <a:gd name="T37" fmla="*/ 73 h 315"/>
                  <a:gd name="T38" fmla="*/ 72 w 200"/>
                  <a:gd name="T39" fmla="*/ 0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00" h="315">
                    <a:moveTo>
                      <a:pt x="72" y="0"/>
                    </a:moveTo>
                    <a:cubicBezTo>
                      <a:pt x="32" y="0"/>
                      <a:pt x="0" y="33"/>
                      <a:pt x="0" y="73"/>
                    </a:cubicBezTo>
                    <a:cubicBezTo>
                      <a:pt x="0" y="104"/>
                      <a:pt x="20" y="131"/>
                      <a:pt x="48" y="141"/>
                    </a:cubicBezTo>
                    <a:cubicBezTo>
                      <a:pt x="28" y="141"/>
                      <a:pt x="28" y="141"/>
                      <a:pt x="28" y="141"/>
                    </a:cubicBezTo>
                    <a:cubicBezTo>
                      <a:pt x="20" y="141"/>
                      <a:pt x="13" y="145"/>
                      <a:pt x="6" y="152"/>
                    </a:cubicBezTo>
                    <a:cubicBezTo>
                      <a:pt x="18" y="178"/>
                      <a:pt x="27" y="207"/>
                      <a:pt x="34" y="228"/>
                    </a:cubicBezTo>
                    <a:cubicBezTo>
                      <a:pt x="36" y="235"/>
                      <a:pt x="38" y="241"/>
                      <a:pt x="39" y="245"/>
                    </a:cubicBezTo>
                    <a:cubicBezTo>
                      <a:pt x="52" y="279"/>
                      <a:pt x="40" y="303"/>
                      <a:pt x="32" y="315"/>
                    </a:cubicBezTo>
                    <a:cubicBezTo>
                      <a:pt x="52" y="315"/>
                      <a:pt x="52" y="315"/>
                      <a:pt x="52" y="315"/>
                    </a:cubicBezTo>
                    <a:cubicBezTo>
                      <a:pt x="70" y="166"/>
                      <a:pt x="70" y="166"/>
                      <a:pt x="70" y="166"/>
                    </a:cubicBezTo>
                    <a:cubicBezTo>
                      <a:pt x="52" y="147"/>
                      <a:pt x="52" y="147"/>
                      <a:pt x="52" y="147"/>
                    </a:cubicBezTo>
                    <a:cubicBezTo>
                      <a:pt x="93" y="147"/>
                      <a:pt x="93" y="147"/>
                      <a:pt x="93" y="147"/>
                    </a:cubicBezTo>
                    <a:cubicBezTo>
                      <a:pt x="74" y="166"/>
                      <a:pt x="74" y="166"/>
                      <a:pt x="74" y="166"/>
                    </a:cubicBezTo>
                    <a:cubicBezTo>
                      <a:pt x="92" y="315"/>
                      <a:pt x="92" y="315"/>
                      <a:pt x="92" y="315"/>
                    </a:cubicBezTo>
                    <a:cubicBezTo>
                      <a:pt x="178" y="315"/>
                      <a:pt x="178" y="315"/>
                      <a:pt x="178" y="315"/>
                    </a:cubicBezTo>
                    <a:cubicBezTo>
                      <a:pt x="178" y="315"/>
                      <a:pt x="200" y="296"/>
                      <a:pt x="187" y="261"/>
                    </a:cubicBezTo>
                    <a:cubicBezTo>
                      <a:pt x="179" y="238"/>
                      <a:pt x="156" y="141"/>
                      <a:pt x="116" y="141"/>
                    </a:cubicBezTo>
                    <a:cubicBezTo>
                      <a:pt x="97" y="141"/>
                      <a:pt x="97" y="141"/>
                      <a:pt x="97" y="141"/>
                    </a:cubicBezTo>
                    <a:cubicBezTo>
                      <a:pt x="125" y="131"/>
                      <a:pt x="145" y="104"/>
                      <a:pt x="145" y="73"/>
                    </a:cubicBezTo>
                    <a:cubicBezTo>
                      <a:pt x="145" y="33"/>
                      <a:pt x="112" y="0"/>
                      <a:pt x="72" y="0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53" name="组合 54"/>
          <p:cNvGrpSpPr/>
          <p:nvPr/>
        </p:nvGrpSpPr>
        <p:grpSpPr>
          <a:xfrm>
            <a:off x="6554533" y="3964788"/>
            <a:ext cx="1610189" cy="1610189"/>
            <a:chOff x="4689999" y="2689764"/>
            <a:chExt cx="1061215" cy="1061359"/>
          </a:xfrm>
        </p:grpSpPr>
        <p:grpSp>
          <p:nvGrpSpPr>
            <p:cNvPr id="54" name="组合 36"/>
            <p:cNvGrpSpPr/>
            <p:nvPr/>
          </p:nvGrpSpPr>
          <p:grpSpPr>
            <a:xfrm>
              <a:off x="4689999" y="2689764"/>
              <a:ext cx="1061215" cy="1061359"/>
              <a:chOff x="4926840" y="1732375"/>
              <a:chExt cx="1656097" cy="1656098"/>
            </a:xfrm>
          </p:grpSpPr>
          <p:sp>
            <p:nvSpPr>
              <p:cNvPr id="56" name="任意多边形 37"/>
              <p:cNvSpPr/>
              <p:nvPr/>
            </p:nvSpPr>
            <p:spPr>
              <a:xfrm>
                <a:off x="4926840" y="1732375"/>
                <a:ext cx="1656097" cy="1656098"/>
              </a:xfrm>
              <a:custGeom>
                <a:avLst/>
                <a:gdLst>
                  <a:gd name="connsiteX0" fmla="*/ 734066 w 1656097"/>
                  <a:gd name="connsiteY0" fmla="*/ 0 h 1656098"/>
                  <a:gd name="connsiteX1" fmla="*/ 922032 w 1656097"/>
                  <a:gd name="connsiteY1" fmla="*/ 0 h 1656098"/>
                  <a:gd name="connsiteX2" fmla="*/ 958682 w 1656097"/>
                  <a:gd name="connsiteY2" fmla="*/ 170987 h 1656098"/>
                  <a:gd name="connsiteX3" fmla="*/ 967537 w 1656097"/>
                  <a:gd name="connsiteY3" fmla="*/ 172338 h 1656098"/>
                  <a:gd name="connsiteX4" fmla="*/ 1042604 w 1656097"/>
                  <a:gd name="connsiteY4" fmla="*/ 194634 h 1656098"/>
                  <a:gd name="connsiteX5" fmla="*/ 1160682 w 1656097"/>
                  <a:gd name="connsiteY5" fmla="*/ 63947 h 1656098"/>
                  <a:gd name="connsiteX6" fmla="*/ 1323465 w 1656097"/>
                  <a:gd name="connsiteY6" fmla="*/ 157929 h 1656098"/>
                  <a:gd name="connsiteX7" fmla="*/ 1271151 w 1656097"/>
                  <a:gd name="connsiteY7" fmla="*/ 319877 h 1656098"/>
                  <a:gd name="connsiteX8" fmla="*/ 1280994 w 1656097"/>
                  <a:gd name="connsiteY8" fmla="*/ 327054 h 1656098"/>
                  <a:gd name="connsiteX9" fmla="*/ 1333335 w 1656097"/>
                  <a:gd name="connsiteY9" fmla="*/ 377405 h 1656098"/>
                  <a:gd name="connsiteX10" fmla="*/ 1338950 w 1656097"/>
                  <a:gd name="connsiteY10" fmla="*/ 384065 h 1656098"/>
                  <a:gd name="connsiteX11" fmla="*/ 1498169 w 1656097"/>
                  <a:gd name="connsiteY11" fmla="*/ 332634 h 1656098"/>
                  <a:gd name="connsiteX12" fmla="*/ 1592152 w 1656097"/>
                  <a:gd name="connsiteY12" fmla="*/ 495417 h 1656098"/>
                  <a:gd name="connsiteX13" fmla="*/ 1473528 w 1656097"/>
                  <a:gd name="connsiteY13" fmla="*/ 602595 h 1656098"/>
                  <a:gd name="connsiteX14" fmla="*/ 1483127 w 1656097"/>
                  <a:gd name="connsiteY14" fmla="*/ 626411 h 1656098"/>
                  <a:gd name="connsiteX15" fmla="*/ 1501984 w 1656097"/>
                  <a:gd name="connsiteY15" fmla="*/ 701032 h 1656098"/>
                  <a:gd name="connsiteX16" fmla="*/ 1656097 w 1656097"/>
                  <a:gd name="connsiteY16" fmla="*/ 734067 h 1656098"/>
                  <a:gd name="connsiteX17" fmla="*/ 1656097 w 1656097"/>
                  <a:gd name="connsiteY17" fmla="*/ 922032 h 1656098"/>
                  <a:gd name="connsiteX18" fmla="*/ 1511749 w 1656097"/>
                  <a:gd name="connsiteY18" fmla="*/ 952973 h 1656098"/>
                  <a:gd name="connsiteX19" fmla="*/ 1506114 w 1656097"/>
                  <a:gd name="connsiteY19" fmla="*/ 989892 h 1656098"/>
                  <a:gd name="connsiteX20" fmla="*/ 1491538 w 1656097"/>
                  <a:gd name="connsiteY20" fmla="*/ 1048074 h 1656098"/>
                  <a:gd name="connsiteX21" fmla="*/ 1485827 w 1656097"/>
                  <a:gd name="connsiteY21" fmla="*/ 1064617 h 1656098"/>
                  <a:gd name="connsiteX22" fmla="*/ 1592152 w 1656097"/>
                  <a:gd name="connsiteY22" fmla="*/ 1160683 h 1656098"/>
                  <a:gd name="connsiteX23" fmla="*/ 1498169 w 1656097"/>
                  <a:gd name="connsiteY23" fmla="*/ 1323465 h 1656098"/>
                  <a:gd name="connsiteX24" fmla="*/ 1367507 w 1656097"/>
                  <a:gd name="connsiteY24" fmla="*/ 1281258 h 1656098"/>
                  <a:gd name="connsiteX25" fmla="*/ 1351398 w 1656097"/>
                  <a:gd name="connsiteY25" fmla="*/ 1303350 h 1656098"/>
                  <a:gd name="connsiteX26" fmla="*/ 1301049 w 1656097"/>
                  <a:gd name="connsiteY26" fmla="*/ 1355691 h 1656098"/>
                  <a:gd name="connsiteX27" fmla="*/ 1282493 w 1656097"/>
                  <a:gd name="connsiteY27" fmla="*/ 1371332 h 1656098"/>
                  <a:gd name="connsiteX28" fmla="*/ 1323465 w 1656097"/>
                  <a:gd name="connsiteY28" fmla="*/ 1498169 h 1656098"/>
                  <a:gd name="connsiteX29" fmla="*/ 1160682 w 1656097"/>
                  <a:gd name="connsiteY29" fmla="*/ 1592152 h 1656098"/>
                  <a:gd name="connsiteX30" fmla="*/ 1074277 w 1656097"/>
                  <a:gd name="connsiteY30" fmla="*/ 1496521 h 1656098"/>
                  <a:gd name="connsiteX31" fmla="*/ 1052042 w 1656097"/>
                  <a:gd name="connsiteY31" fmla="*/ 1505484 h 1656098"/>
                  <a:gd name="connsiteX32" fmla="*/ 948719 w 1656097"/>
                  <a:gd name="connsiteY32" fmla="*/ 1531593 h 1656098"/>
                  <a:gd name="connsiteX33" fmla="*/ 922032 w 1656097"/>
                  <a:gd name="connsiteY33" fmla="*/ 1656098 h 1656098"/>
                  <a:gd name="connsiteX34" fmla="*/ 734066 w 1656097"/>
                  <a:gd name="connsiteY34" fmla="*/ 1656098 h 1656098"/>
                  <a:gd name="connsiteX35" fmla="*/ 707323 w 1656097"/>
                  <a:gd name="connsiteY35" fmla="*/ 1531333 h 1656098"/>
                  <a:gd name="connsiteX36" fmla="*/ 688561 w 1656097"/>
                  <a:gd name="connsiteY36" fmla="*/ 1528470 h 1656098"/>
                  <a:gd name="connsiteX37" fmla="*/ 581645 w 1656097"/>
                  <a:gd name="connsiteY37" fmla="*/ 1496716 h 1656098"/>
                  <a:gd name="connsiteX38" fmla="*/ 495416 w 1656097"/>
                  <a:gd name="connsiteY38" fmla="*/ 1592152 h 1656098"/>
                  <a:gd name="connsiteX39" fmla="*/ 332634 w 1656097"/>
                  <a:gd name="connsiteY39" fmla="*/ 1498169 h 1656098"/>
                  <a:gd name="connsiteX40" fmla="*/ 373389 w 1656097"/>
                  <a:gd name="connsiteY40" fmla="*/ 1372000 h 1656098"/>
                  <a:gd name="connsiteX41" fmla="*/ 293970 w 1656097"/>
                  <a:gd name="connsiteY41" fmla="*/ 1290661 h 1656098"/>
                  <a:gd name="connsiteX42" fmla="*/ 287662 w 1656097"/>
                  <a:gd name="connsiteY42" fmla="*/ 1281558 h 1656098"/>
                  <a:gd name="connsiteX43" fmla="*/ 157930 w 1656097"/>
                  <a:gd name="connsiteY43" fmla="*/ 1323465 h 1656098"/>
                  <a:gd name="connsiteX44" fmla="*/ 63947 w 1656097"/>
                  <a:gd name="connsiteY44" fmla="*/ 1160683 h 1656098"/>
                  <a:gd name="connsiteX45" fmla="*/ 170348 w 1656097"/>
                  <a:gd name="connsiteY45" fmla="*/ 1064548 h 1656098"/>
                  <a:gd name="connsiteX46" fmla="*/ 159896 w 1656097"/>
                  <a:gd name="connsiteY46" fmla="*/ 1031651 h 1656098"/>
                  <a:gd name="connsiteX47" fmla="*/ 144063 w 1656097"/>
                  <a:gd name="connsiteY47" fmla="*/ 952912 h 1656098"/>
                  <a:gd name="connsiteX48" fmla="*/ 0 w 1656097"/>
                  <a:gd name="connsiteY48" fmla="*/ 922032 h 1656098"/>
                  <a:gd name="connsiteX49" fmla="*/ 0 w 1656097"/>
                  <a:gd name="connsiteY49" fmla="*/ 734067 h 1656098"/>
                  <a:gd name="connsiteX50" fmla="*/ 152682 w 1656097"/>
                  <a:gd name="connsiteY50" fmla="*/ 701339 h 1656098"/>
                  <a:gd name="connsiteX51" fmla="*/ 159896 w 1656097"/>
                  <a:gd name="connsiteY51" fmla="*/ 669158 h 1656098"/>
                  <a:gd name="connsiteX52" fmla="*/ 182923 w 1656097"/>
                  <a:gd name="connsiteY52" fmla="*/ 602913 h 1656098"/>
                  <a:gd name="connsiteX53" fmla="*/ 63947 w 1656097"/>
                  <a:gd name="connsiteY53" fmla="*/ 495417 h 1656098"/>
                  <a:gd name="connsiteX54" fmla="*/ 157930 w 1656097"/>
                  <a:gd name="connsiteY54" fmla="*/ 332634 h 1656098"/>
                  <a:gd name="connsiteX55" fmla="*/ 318389 w 1656097"/>
                  <a:gd name="connsiteY55" fmla="*/ 384465 h 1656098"/>
                  <a:gd name="connsiteX56" fmla="*/ 353537 w 1656097"/>
                  <a:gd name="connsiteY56" fmla="*/ 346539 h 1656098"/>
                  <a:gd name="connsiteX57" fmla="*/ 385166 w 1656097"/>
                  <a:gd name="connsiteY57" fmla="*/ 320558 h 1656098"/>
                  <a:gd name="connsiteX58" fmla="*/ 332634 w 1656097"/>
                  <a:gd name="connsiteY58" fmla="*/ 157929 h 1656098"/>
                  <a:gd name="connsiteX59" fmla="*/ 495416 w 1656097"/>
                  <a:gd name="connsiteY59" fmla="*/ 63947 h 1656098"/>
                  <a:gd name="connsiteX60" fmla="*/ 612546 w 1656097"/>
                  <a:gd name="connsiteY60" fmla="*/ 193585 h 1656098"/>
                  <a:gd name="connsiteX61" fmla="*/ 688561 w 1656097"/>
                  <a:gd name="connsiteY61" fmla="*/ 172338 h 1656098"/>
                  <a:gd name="connsiteX62" fmla="*/ 697415 w 1656097"/>
                  <a:gd name="connsiteY62" fmla="*/ 170987 h 1656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656097" h="1656098">
                    <a:moveTo>
                      <a:pt x="734066" y="0"/>
                    </a:moveTo>
                    <a:lnTo>
                      <a:pt x="922032" y="0"/>
                    </a:lnTo>
                    <a:lnTo>
                      <a:pt x="958682" y="170987"/>
                    </a:lnTo>
                    <a:lnTo>
                      <a:pt x="967537" y="172338"/>
                    </a:lnTo>
                    <a:lnTo>
                      <a:pt x="1042604" y="194634"/>
                    </a:lnTo>
                    <a:lnTo>
                      <a:pt x="1160682" y="63947"/>
                    </a:lnTo>
                    <a:lnTo>
                      <a:pt x="1323465" y="157929"/>
                    </a:lnTo>
                    <a:lnTo>
                      <a:pt x="1271151" y="319877"/>
                    </a:lnTo>
                    <a:lnTo>
                      <a:pt x="1280994" y="327054"/>
                    </a:lnTo>
                    <a:cubicBezTo>
                      <a:pt x="1299308" y="342918"/>
                      <a:pt x="1316780" y="359726"/>
                      <a:pt x="1333335" y="377405"/>
                    </a:cubicBezTo>
                    <a:lnTo>
                      <a:pt x="1338950" y="384065"/>
                    </a:lnTo>
                    <a:lnTo>
                      <a:pt x="1498169" y="332634"/>
                    </a:lnTo>
                    <a:lnTo>
                      <a:pt x="1592152" y="495417"/>
                    </a:lnTo>
                    <a:lnTo>
                      <a:pt x="1473528" y="602595"/>
                    </a:lnTo>
                    <a:lnTo>
                      <a:pt x="1483127" y="626411"/>
                    </a:lnTo>
                    <a:lnTo>
                      <a:pt x="1501984" y="701032"/>
                    </a:lnTo>
                    <a:lnTo>
                      <a:pt x="1656097" y="734067"/>
                    </a:lnTo>
                    <a:lnTo>
                      <a:pt x="1656097" y="922032"/>
                    </a:lnTo>
                    <a:lnTo>
                      <a:pt x="1511749" y="952973"/>
                    </a:lnTo>
                    <a:lnTo>
                      <a:pt x="1506114" y="989892"/>
                    </a:lnTo>
                    <a:cubicBezTo>
                      <a:pt x="1502081" y="1009604"/>
                      <a:pt x="1497209" y="1029011"/>
                      <a:pt x="1491538" y="1048074"/>
                    </a:cubicBezTo>
                    <a:lnTo>
                      <a:pt x="1485827" y="1064617"/>
                    </a:lnTo>
                    <a:lnTo>
                      <a:pt x="1592152" y="1160683"/>
                    </a:lnTo>
                    <a:lnTo>
                      <a:pt x="1498169" y="1323465"/>
                    </a:lnTo>
                    <a:lnTo>
                      <a:pt x="1367507" y="1281258"/>
                    </a:lnTo>
                    <a:lnTo>
                      <a:pt x="1351398" y="1303350"/>
                    </a:lnTo>
                    <a:cubicBezTo>
                      <a:pt x="1335535" y="1321664"/>
                      <a:pt x="1318727" y="1339136"/>
                      <a:pt x="1301049" y="1355691"/>
                    </a:cubicBezTo>
                    <a:lnTo>
                      <a:pt x="1282493" y="1371332"/>
                    </a:lnTo>
                    <a:lnTo>
                      <a:pt x="1323465" y="1498169"/>
                    </a:lnTo>
                    <a:lnTo>
                      <a:pt x="1160682" y="1592152"/>
                    </a:lnTo>
                    <a:lnTo>
                      <a:pt x="1074277" y="1496521"/>
                    </a:lnTo>
                    <a:lnTo>
                      <a:pt x="1052042" y="1505484"/>
                    </a:lnTo>
                    <a:lnTo>
                      <a:pt x="948719" y="1531593"/>
                    </a:lnTo>
                    <a:lnTo>
                      <a:pt x="922032" y="1656098"/>
                    </a:lnTo>
                    <a:lnTo>
                      <a:pt x="734066" y="1656098"/>
                    </a:lnTo>
                    <a:lnTo>
                      <a:pt x="707323" y="1531333"/>
                    </a:lnTo>
                    <a:lnTo>
                      <a:pt x="688561" y="1528470"/>
                    </a:lnTo>
                    <a:lnTo>
                      <a:pt x="581645" y="1496716"/>
                    </a:lnTo>
                    <a:lnTo>
                      <a:pt x="495416" y="1592152"/>
                    </a:lnTo>
                    <a:lnTo>
                      <a:pt x="332634" y="1498169"/>
                    </a:lnTo>
                    <a:lnTo>
                      <a:pt x="373389" y="1372000"/>
                    </a:lnTo>
                    <a:lnTo>
                      <a:pt x="293970" y="1290661"/>
                    </a:lnTo>
                    <a:lnTo>
                      <a:pt x="287662" y="1281558"/>
                    </a:lnTo>
                    <a:lnTo>
                      <a:pt x="157930" y="1323465"/>
                    </a:lnTo>
                    <a:lnTo>
                      <a:pt x="63947" y="1160683"/>
                    </a:lnTo>
                    <a:lnTo>
                      <a:pt x="170348" y="1064548"/>
                    </a:lnTo>
                    <a:lnTo>
                      <a:pt x="159896" y="1031651"/>
                    </a:lnTo>
                    <a:lnTo>
                      <a:pt x="144063" y="952912"/>
                    </a:lnTo>
                    <a:lnTo>
                      <a:pt x="0" y="922032"/>
                    </a:lnTo>
                    <a:lnTo>
                      <a:pt x="0" y="734067"/>
                    </a:lnTo>
                    <a:lnTo>
                      <a:pt x="152682" y="701339"/>
                    </a:lnTo>
                    <a:lnTo>
                      <a:pt x="159896" y="669158"/>
                    </a:lnTo>
                    <a:lnTo>
                      <a:pt x="182923" y="602913"/>
                    </a:lnTo>
                    <a:lnTo>
                      <a:pt x="63947" y="495417"/>
                    </a:lnTo>
                    <a:lnTo>
                      <a:pt x="157930" y="332634"/>
                    </a:lnTo>
                    <a:lnTo>
                      <a:pt x="318389" y="384465"/>
                    </a:lnTo>
                    <a:lnTo>
                      <a:pt x="353537" y="346539"/>
                    </a:lnTo>
                    <a:lnTo>
                      <a:pt x="385166" y="320558"/>
                    </a:lnTo>
                    <a:lnTo>
                      <a:pt x="332634" y="157929"/>
                    </a:lnTo>
                    <a:lnTo>
                      <a:pt x="495416" y="63947"/>
                    </a:lnTo>
                    <a:lnTo>
                      <a:pt x="612546" y="193585"/>
                    </a:lnTo>
                    <a:lnTo>
                      <a:pt x="688561" y="172338"/>
                    </a:lnTo>
                    <a:lnTo>
                      <a:pt x="697415" y="170987"/>
                    </a:lnTo>
                    <a:close/>
                  </a:path>
                </a:pathLst>
              </a:custGeom>
              <a:gradFill>
                <a:gsLst>
                  <a:gs pos="0">
                    <a:schemeClr val="bg1"/>
                  </a:gs>
                  <a:gs pos="100000">
                    <a:srgbClr val="E2E2E2"/>
                  </a:gs>
                </a:gsLst>
                <a:lin ang="2700000" scaled="1"/>
              </a:gradFill>
              <a:ln>
                <a:noFill/>
              </a:ln>
              <a:effectLst>
                <a:outerShdw blurRad="190500" dist="889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57" name="椭圆 38"/>
              <p:cNvSpPr/>
              <p:nvPr/>
            </p:nvSpPr>
            <p:spPr>
              <a:xfrm>
                <a:off x="5189938" y="1995474"/>
                <a:ext cx="1129900" cy="1129900"/>
              </a:xfrm>
              <a:prstGeom prst="ellipse">
                <a:avLst/>
              </a:prstGeom>
              <a:solidFill>
                <a:srgbClr val="41447F"/>
              </a:solidFill>
              <a:ln w="22225">
                <a:gradFill flip="none" rotWithShape="1">
                  <a:gsLst>
                    <a:gs pos="0">
                      <a:srgbClr val="CDCDCD"/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88900" dist="38100" dir="13500000">
                  <a:prstClr val="black">
                    <a:alpha val="4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椭圆 39"/>
              <p:cNvSpPr/>
              <p:nvPr/>
            </p:nvSpPr>
            <p:spPr>
              <a:xfrm>
                <a:off x="5266822" y="2076686"/>
                <a:ext cx="976134" cy="976135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100000">
                      <a:srgbClr val="CDCDCD"/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88900" dist="38100" dir="2700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5" name="Freeform 57"/>
            <p:cNvSpPr>
              <a:spLocks noEditPoints="1"/>
            </p:cNvSpPr>
            <p:nvPr/>
          </p:nvSpPr>
          <p:spPr bwMode="auto">
            <a:xfrm>
              <a:off x="5037070" y="3046056"/>
              <a:ext cx="367075" cy="367832"/>
            </a:xfrm>
            <a:custGeom>
              <a:avLst/>
              <a:gdLst>
                <a:gd name="T0" fmla="*/ 145 w 437"/>
                <a:gd name="T1" fmla="*/ 119 h 437"/>
                <a:gd name="T2" fmla="*/ 126 w 437"/>
                <a:gd name="T3" fmla="*/ 159 h 437"/>
                <a:gd name="T4" fmla="*/ 197 w 437"/>
                <a:gd name="T5" fmla="*/ 237 h 437"/>
                <a:gd name="T6" fmla="*/ 214 w 437"/>
                <a:gd name="T7" fmla="*/ 245 h 437"/>
                <a:gd name="T8" fmla="*/ 276 w 437"/>
                <a:gd name="T9" fmla="*/ 245 h 437"/>
                <a:gd name="T10" fmla="*/ 276 w 437"/>
                <a:gd name="T11" fmla="*/ 196 h 437"/>
                <a:gd name="T12" fmla="*/ 225 w 437"/>
                <a:gd name="T13" fmla="*/ 196 h 437"/>
                <a:gd name="T14" fmla="*/ 161 w 437"/>
                <a:gd name="T15" fmla="*/ 126 h 437"/>
                <a:gd name="T16" fmla="*/ 145 w 437"/>
                <a:gd name="T17" fmla="*/ 119 h 437"/>
                <a:gd name="T18" fmla="*/ 219 w 437"/>
                <a:gd name="T19" fmla="*/ 388 h 437"/>
                <a:gd name="T20" fmla="*/ 48 w 437"/>
                <a:gd name="T21" fmla="*/ 218 h 437"/>
                <a:gd name="T22" fmla="*/ 219 w 437"/>
                <a:gd name="T23" fmla="*/ 48 h 437"/>
                <a:gd name="T24" fmla="*/ 388 w 437"/>
                <a:gd name="T25" fmla="*/ 218 h 437"/>
                <a:gd name="T26" fmla="*/ 219 w 437"/>
                <a:gd name="T27" fmla="*/ 388 h 437"/>
                <a:gd name="T28" fmla="*/ 219 w 437"/>
                <a:gd name="T29" fmla="*/ 0 h 437"/>
                <a:gd name="T30" fmla="*/ 0 w 437"/>
                <a:gd name="T31" fmla="*/ 218 h 437"/>
                <a:gd name="T32" fmla="*/ 219 w 437"/>
                <a:gd name="T33" fmla="*/ 437 h 437"/>
                <a:gd name="T34" fmla="*/ 437 w 437"/>
                <a:gd name="T35" fmla="*/ 218 h 437"/>
                <a:gd name="T36" fmla="*/ 219 w 437"/>
                <a:gd name="T37" fmla="*/ 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37" h="437">
                  <a:moveTo>
                    <a:pt x="145" y="119"/>
                  </a:moveTo>
                  <a:cubicBezTo>
                    <a:pt x="127" y="119"/>
                    <a:pt x="110" y="142"/>
                    <a:pt x="126" y="159"/>
                  </a:cubicBezTo>
                  <a:cubicBezTo>
                    <a:pt x="197" y="237"/>
                    <a:pt x="197" y="237"/>
                    <a:pt x="197" y="237"/>
                  </a:cubicBezTo>
                  <a:cubicBezTo>
                    <a:pt x="201" y="242"/>
                    <a:pt x="207" y="245"/>
                    <a:pt x="214" y="245"/>
                  </a:cubicBezTo>
                  <a:cubicBezTo>
                    <a:pt x="276" y="245"/>
                    <a:pt x="276" y="245"/>
                    <a:pt x="276" y="245"/>
                  </a:cubicBezTo>
                  <a:cubicBezTo>
                    <a:pt x="306" y="245"/>
                    <a:pt x="309" y="196"/>
                    <a:pt x="276" y="196"/>
                  </a:cubicBezTo>
                  <a:cubicBezTo>
                    <a:pt x="225" y="196"/>
                    <a:pt x="225" y="196"/>
                    <a:pt x="225" y="196"/>
                  </a:cubicBezTo>
                  <a:cubicBezTo>
                    <a:pt x="161" y="126"/>
                    <a:pt x="161" y="126"/>
                    <a:pt x="161" y="126"/>
                  </a:cubicBezTo>
                  <a:cubicBezTo>
                    <a:pt x="156" y="121"/>
                    <a:pt x="151" y="119"/>
                    <a:pt x="145" y="119"/>
                  </a:cubicBezTo>
                  <a:moveTo>
                    <a:pt x="219" y="388"/>
                  </a:moveTo>
                  <a:cubicBezTo>
                    <a:pt x="124" y="388"/>
                    <a:pt x="48" y="312"/>
                    <a:pt x="48" y="218"/>
                  </a:cubicBezTo>
                  <a:cubicBezTo>
                    <a:pt x="48" y="124"/>
                    <a:pt x="124" y="48"/>
                    <a:pt x="219" y="48"/>
                  </a:cubicBezTo>
                  <a:cubicBezTo>
                    <a:pt x="313" y="48"/>
                    <a:pt x="388" y="124"/>
                    <a:pt x="388" y="218"/>
                  </a:cubicBezTo>
                  <a:cubicBezTo>
                    <a:pt x="388" y="312"/>
                    <a:pt x="313" y="388"/>
                    <a:pt x="219" y="388"/>
                  </a:cubicBezTo>
                  <a:moveTo>
                    <a:pt x="219" y="0"/>
                  </a:moveTo>
                  <a:cubicBezTo>
                    <a:pt x="98" y="0"/>
                    <a:pt x="0" y="97"/>
                    <a:pt x="0" y="218"/>
                  </a:cubicBezTo>
                  <a:cubicBezTo>
                    <a:pt x="0" y="339"/>
                    <a:pt x="98" y="437"/>
                    <a:pt x="219" y="437"/>
                  </a:cubicBezTo>
                  <a:cubicBezTo>
                    <a:pt x="339" y="437"/>
                    <a:pt x="437" y="339"/>
                    <a:pt x="437" y="218"/>
                  </a:cubicBezTo>
                  <a:cubicBezTo>
                    <a:pt x="437" y="97"/>
                    <a:pt x="339" y="0"/>
                    <a:pt x="219" y="0"/>
                  </a:cubicBezTo>
                </a:path>
              </a:pathLst>
            </a:custGeom>
            <a:solidFill>
              <a:srgbClr val="41447F"/>
            </a:solidFill>
            <a:ln>
              <a:noFill/>
            </a:ln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</p:grpSp>
      <p:sp>
        <p:nvSpPr>
          <p:cNvPr id="61" name="TextBox 10"/>
          <p:cNvSpPr>
            <a:spLocks noChangeArrowheads="1"/>
          </p:cNvSpPr>
          <p:nvPr/>
        </p:nvSpPr>
        <p:spPr bwMode="auto">
          <a:xfrm>
            <a:off x="8735750" y="1041629"/>
            <a:ext cx="289982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2000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Інфографіка</a:t>
            </a:r>
            <a:r>
              <a:rPr lang="uk-UA" sz="2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uk-UA" sz="2000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Canva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ctr"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Classkick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ctr"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Easel.ly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ctr"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Infogr.am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ctr"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Sprites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ctr">
              <a:buClr>
                <a:schemeClr val="accent1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PiktoChart</a:t>
            </a:r>
            <a:endParaRPr lang="uk-UA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10"/>
          <p:cNvSpPr>
            <a:spLocks noChangeArrowheads="1"/>
          </p:cNvSpPr>
          <p:nvPr/>
        </p:nvSpPr>
        <p:spPr bwMode="auto">
          <a:xfrm>
            <a:off x="745769" y="1087512"/>
            <a:ext cx="3022305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82562" algn="ctr">
              <a:buClr>
                <a:srgbClr val="3333CC"/>
              </a:buClr>
              <a:defRPr/>
            </a:pPr>
            <a:r>
              <a:rPr lang="ru-RU" sz="20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Організація</a:t>
            </a:r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</a:t>
            </a:r>
            <a:r>
              <a:rPr lang="uk-UA" sz="20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ростору</a:t>
            </a:r>
            <a:r>
              <a:rPr lang="uk-UA" sz="2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навчальної взаємодії: </a:t>
            </a:r>
          </a:p>
          <a:p>
            <a:pPr marL="342900" indent="-160338" algn="ctr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Zoom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160338" algn="ctr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Google Meet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 algn="ctr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Google Classroom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 algn="ctr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Microsoft </a:t>
            </a:r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Teams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 algn="ctr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Class Dojo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342900" indent="-342900" algn="ctr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йКлас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342900" indent="-342900" algn="ctr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Edmodo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 algn="ctr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Padlet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lvl="0" indent="-160338" algn="ctr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Linoіt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160338" algn="ctr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Jamboard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342900" lvl="0" indent="-160338" algn="ctr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Trello</a:t>
            </a:r>
            <a:endParaRPr lang="ru-RU" altLang="zh-CN" sz="1000" dirty="0">
              <a:solidFill>
                <a:schemeClr val="tx1">
                  <a:lumMod val="75000"/>
                  <a:lumOff val="25000"/>
                </a:schemeClr>
              </a:solidFill>
              <a:cs typeface="Open Sans" panose="020B0606030504020204" pitchFamily="34" charset="0"/>
            </a:endParaRPr>
          </a:p>
        </p:txBody>
      </p:sp>
      <p:sp>
        <p:nvSpPr>
          <p:cNvPr id="67" name="TextBox 10"/>
          <p:cNvSpPr>
            <a:spLocks noChangeArrowheads="1"/>
          </p:cNvSpPr>
          <p:nvPr/>
        </p:nvSpPr>
        <p:spPr bwMode="auto">
          <a:xfrm>
            <a:off x="8679508" y="4030441"/>
            <a:ext cx="3302254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altLang="ru-RU" sz="2000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Інструменти</a:t>
            </a:r>
            <a:r>
              <a:rPr lang="ru-RU" altLang="ru-RU" sz="2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 err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формувального</a:t>
            </a:r>
            <a:r>
              <a:rPr lang="ru-RU" altLang="ru-RU" sz="2000" dirty="0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оцінювання:</a:t>
            </a:r>
            <a:endParaRPr lang="uk-UA" sz="20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160338" algn="ctr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Google форми;</a:t>
            </a:r>
          </a:p>
          <a:p>
            <a:pPr marL="342900" indent="-160338" algn="ctr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Apps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160338" algn="ctr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Kahoot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!;</a:t>
            </a:r>
          </a:p>
          <a:p>
            <a:pPr marL="342900" indent="-160338" algn="ctr">
              <a:buClr>
                <a:schemeClr val="accent4">
                  <a:lumMod val="75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 Classtime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zh-CN" sz="1000" dirty="0">
              <a:solidFill>
                <a:schemeClr val="tx1">
                  <a:lumMod val="75000"/>
                  <a:lumOff val="25000"/>
                </a:schemeClr>
              </a:solidFill>
              <a:cs typeface="Open Sans" panose="020B0606030504020204" pitchFamily="34" charset="0"/>
            </a:endParaRPr>
          </a:p>
        </p:txBody>
      </p:sp>
      <p:sp>
        <p:nvSpPr>
          <p:cNvPr id="70" name="TextBox 10"/>
          <p:cNvSpPr>
            <a:spLocks noChangeArrowheads="1"/>
          </p:cNvSpPr>
          <p:nvPr/>
        </p:nvSpPr>
        <p:spPr bwMode="auto">
          <a:xfrm>
            <a:off x="1018650" y="4748848"/>
            <a:ext cx="218241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ru-RU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72766" y="4863893"/>
            <a:ext cx="1949367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Дидактичні</a:t>
            </a:r>
          </a:p>
          <a:p>
            <a:pPr algn="ctr"/>
            <a:r>
              <a:rPr lang="uk-UA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флеш картки:</a:t>
            </a:r>
          </a:p>
          <a:p>
            <a:pPr algn="ctr">
              <a:buClr>
                <a:srgbClr val="002060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Quizlet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ctr">
              <a:buClr>
                <a:srgbClr val="002060"/>
              </a:buClr>
              <a:buFont typeface="Wingdings" pitchFamily="2" charset="2"/>
              <a:buChar char="§"/>
            </a:pPr>
            <a:r>
              <a:rPr lang="ru-RU" altLang="ru-RU" dirty="0">
                <a:latin typeface="Arial" pitchFamily="34" charset="0"/>
                <a:cs typeface="Arial" pitchFamily="34" charset="0"/>
              </a:rPr>
              <a:t>«На Урок» </a:t>
            </a:r>
          </a:p>
          <a:p>
            <a:pPr algn="ctr">
              <a:buClr>
                <a:srgbClr val="002060"/>
              </a:buClr>
              <a:buFont typeface="Wingdings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WordLearner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86477" y="323532"/>
            <a:ext cx="907084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uk-UA" sz="3200" b="1" dirty="0" smtClean="0">
                <a:solidFill>
                  <a:srgbClr val="005A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Засоби дистанційного навчання</a:t>
            </a:r>
            <a:r>
              <a:rPr lang="ru-RU" sz="3200" b="1" dirty="0" smtClean="0">
                <a:solidFill>
                  <a:srgbClr val="005A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3200" dirty="0">
              <a:solidFill>
                <a:srgbClr val="005A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24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9304" y="109093"/>
            <a:ext cx="10515600" cy="854075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Особливості організації освітнього процесу з математики в умовах воєнного </a:t>
            </a:r>
            <a:r>
              <a:rPr lang="uk-UA" sz="2800" b="1" dirty="0" smtClean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стану</a:t>
            </a:r>
            <a:endParaRPr lang="ru-RU" sz="2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" t="11125" r="4500" b="9750"/>
          <a:stretch/>
        </p:blipFill>
        <p:spPr bwMode="auto">
          <a:xfrm>
            <a:off x="8203284" y="1431036"/>
            <a:ext cx="3836417" cy="257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25207" y="527981"/>
            <a:ext cx="2778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000" dirty="0" smtClean="0">
                <a:solidFill>
                  <a:srgbClr val="005A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ВШО</a:t>
            </a:r>
            <a:endParaRPr lang="uk-UA" sz="2000" dirty="0" smtClean="0">
              <a:solidFill>
                <a:srgbClr val="005A58"/>
              </a:solidFill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pPr algn="ctr"/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lms.e-school.net.ua/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3998" y="527981"/>
            <a:ext cx="4707251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000" dirty="0" smtClean="0">
                <a:solidFill>
                  <a:srgbClr val="24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Освітній проєкт </a:t>
            </a:r>
          </a:p>
          <a:p>
            <a:pPr algn="ctr"/>
            <a:r>
              <a:rPr lang="uk-UA" sz="2000" dirty="0" smtClean="0">
                <a:solidFill>
                  <a:srgbClr val="24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uk-UA" sz="2000" dirty="0">
                <a:solidFill>
                  <a:srgbClr val="24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Навчання без меж»</a:t>
            </a:r>
            <a:endParaRPr lang="uk-UA" sz="2000" u="sng" dirty="0" smtClean="0">
              <a:solidFill>
                <a:srgbClr val="244F71"/>
              </a:solidFill>
              <a:latin typeface="Arial" panose="020B0604020202020204" pitchFamily="34" charset="0"/>
              <a:cs typeface="Arial" panose="020B0604020202020204" pitchFamily="34" charset="0"/>
              <a:hlinkClick r:id="rId4"/>
            </a:endParaRPr>
          </a:p>
          <a:p>
            <a:pPr algn="ctr"/>
            <a:r>
              <a:rPr lang="uk-UA" u="sng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</a:t>
            </a:r>
            <a:r>
              <a:rPr lang="uk-UA" u="sng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://mon.gov.ua/ua/vseukrayinskij-rozklad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https://mon.gov.ua/storage/app/uploads/public/622/e26/35b/622e2635b4862443593505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" r="49847"/>
          <a:stretch/>
        </p:blipFill>
        <p:spPr bwMode="auto">
          <a:xfrm>
            <a:off x="1231390" y="1574190"/>
            <a:ext cx="2472127" cy="27668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51249" y="1738622"/>
            <a:ext cx="1975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</a:t>
            </a:r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umity.in.ua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/>
          <p:nvPr/>
        </p:nvPicPr>
        <p:blipFill rotWithShape="1">
          <a:blip r:embed="rId7"/>
          <a:srcRect l="774" t="10062" r="32508" b="46206"/>
          <a:stretch/>
        </p:blipFill>
        <p:spPr bwMode="auto">
          <a:xfrm>
            <a:off x="3986478" y="2075450"/>
            <a:ext cx="4105275" cy="2152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8"/>
          <a:srcRect l="2166" t="10256" r="3871" b="62654"/>
          <a:stretch/>
        </p:blipFill>
        <p:spPr bwMode="auto">
          <a:xfrm>
            <a:off x="0" y="5353812"/>
            <a:ext cx="5781675" cy="1333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55517" y="4577513"/>
            <a:ext cx="46114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uk-UA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истанційна </a:t>
            </a:r>
            <a:r>
              <a:rPr lang="uk-UA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«Центр освіти «</a:t>
            </a:r>
            <a:r>
              <a:rPr lang="uk-UA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Оптіма</a:t>
            </a:r>
            <a:r>
              <a:rPr lang="uk-UA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u="sng" dirty="0" err="1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</a:t>
            </a:r>
            <a:r>
              <a:rPr lang="uk-UA" u="sng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://</a:t>
            </a:r>
            <a:r>
              <a:rPr lang="ru-RU" u="sng" dirty="0" err="1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optima</a:t>
            </a:r>
            <a:r>
              <a:rPr lang="uk-UA" u="sng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.</a:t>
            </a:r>
            <a:r>
              <a:rPr lang="ru-RU" u="sng" dirty="0" err="1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school</a:t>
            </a:r>
            <a:r>
              <a:rPr lang="uk-UA" u="sng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/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444058" y="4346961"/>
            <a:ext cx="33861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dirty="0">
                <a:solidFill>
                  <a:srgbClr val="005A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Академія Сучасної Освіти А+ </a:t>
            </a:r>
            <a:endParaRPr lang="uk-UA" dirty="0" smtClean="0">
              <a:solidFill>
                <a:srgbClr val="005A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uk-UA" u="sng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https://aplus.ua/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11"/>
          <a:srcRect t="10642" r="3406" b="34403"/>
          <a:stretch/>
        </p:blipFill>
        <p:spPr bwMode="auto">
          <a:xfrm>
            <a:off x="8380966" y="5075308"/>
            <a:ext cx="3658735" cy="17386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0" t="32500" r="25700" b="14313"/>
          <a:stretch/>
        </p:blipFill>
        <p:spPr bwMode="auto">
          <a:xfrm>
            <a:off x="5853850" y="4577513"/>
            <a:ext cx="2346266" cy="199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376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3057" y="123323"/>
            <a:ext cx="10515600" cy="42735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err="1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Психологічний</a:t>
            </a:r>
            <a:r>
              <a:rPr lang="ru-RU" sz="3200" b="1" dirty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 smtClean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супровід</a:t>
            </a:r>
            <a:r>
              <a:rPr lang="ru-RU" sz="3200" b="1" dirty="0" smtClean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3200" b="1" dirty="0" err="1" smtClean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умовах</a:t>
            </a:r>
            <a:r>
              <a:rPr lang="ru-RU" sz="3200" b="1" dirty="0" smtClean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err="1" smtClean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воєнного</a:t>
            </a:r>
            <a:r>
              <a:rPr lang="ru-RU" sz="3200" b="1" dirty="0" smtClean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стану</a:t>
            </a:r>
            <a:endParaRPr lang="ru-RU" sz="3200" b="1" dirty="0">
              <a:solidFill>
                <a:srgbClr val="CFA04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09977" y="2983515"/>
            <a:ext cx="2608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cutt.ly/UFpACXA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9" t="14375" r="12347" b="61506"/>
          <a:stretch/>
        </p:blipFill>
        <p:spPr bwMode="auto">
          <a:xfrm>
            <a:off x="877956" y="3278460"/>
            <a:ext cx="5998464" cy="146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" t="11305" r="3101" b="44999"/>
          <a:stretch/>
        </p:blipFill>
        <p:spPr bwMode="auto">
          <a:xfrm>
            <a:off x="7277257" y="792778"/>
            <a:ext cx="4584192" cy="169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" t="28844" r="5000" b="43833"/>
          <a:stretch/>
        </p:blipFill>
        <p:spPr bwMode="auto">
          <a:xfrm>
            <a:off x="7153971" y="2492122"/>
            <a:ext cx="4830764" cy="113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53503" y="392668"/>
            <a:ext cx="22317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https://poruch.me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/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0" t="20999" r="35500" b="44375"/>
          <a:stretch/>
        </p:blipFill>
        <p:spPr bwMode="auto">
          <a:xfrm>
            <a:off x="9790483" y="3756927"/>
            <a:ext cx="2401517" cy="2262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45728" y="4742919"/>
            <a:ext cx="63736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1400" b="1" dirty="0" err="1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Вправи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для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дітей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 та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підлітків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,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які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перебувають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 у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стресовій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ситуації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, для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зняття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 </a:t>
            </a:r>
            <a:r>
              <a:rPr lang="ru-RU" sz="1400" b="1" dirty="0" err="1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психоемоційного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 </a:t>
            </a:r>
            <a:r>
              <a:rPr lang="ru-RU" sz="1400" b="1" dirty="0" err="1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напруження</a:t>
            </a:r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Психологічна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допомога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дітям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 у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кризових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ситуаціях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Прийоми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психологічної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самодопомоги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навчальний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тренінг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Як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безпечно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пережити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воєнний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 час?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Перша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психологічна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допомога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. Коротка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інструкція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Ігри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для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зняття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втоми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,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напруги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,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агресії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Запис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вебінарів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щодо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надання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першої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психологічної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допомоги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Екстрена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психологічна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 </a:t>
            </a:r>
            <a:r>
              <a:rPr lang="ru-RU" sz="1400" dirty="0" err="1" smtClean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допомога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 «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Я-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поруч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! Я –Психолог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»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87352" y="819161"/>
            <a:ext cx="34166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>
                <a:solidFill>
                  <a:srgbClr val="005A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Методичні</a:t>
            </a:r>
            <a:r>
              <a:rPr lang="ru-RU" dirty="0" smtClean="0">
                <a:solidFill>
                  <a:srgbClr val="005A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005A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рекомендації</a:t>
            </a:r>
            <a:r>
              <a:rPr lang="ru-RU" dirty="0">
                <a:solidFill>
                  <a:srgbClr val="005A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 smtClean="0">
              <a:solidFill>
                <a:srgbClr val="005A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smtClean="0">
                <a:solidFill>
                  <a:srgbClr val="005A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 </a:t>
            </a:r>
            <a:r>
              <a:rPr lang="ru-RU" dirty="0" err="1" smtClean="0">
                <a:solidFill>
                  <a:srgbClr val="005A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України</a:t>
            </a:r>
            <a:r>
              <a:rPr lang="ru-RU" dirty="0" smtClean="0">
                <a:solidFill>
                  <a:srgbClr val="005A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«Перша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психологічна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допомога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Алгоритм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дій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ctr"/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(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https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://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cutt.ly/dFpL5j1</a:t>
            </a:r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 descr="https://mon.gov.ua/storage/app/uploads/public/621/d1a/ed3/621d1aed33b01130296077.png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412" y="3756927"/>
            <a:ext cx="2636204" cy="249430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7003977" y="6453804"/>
            <a:ext cx="48953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https://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hlinkClick r:id="rId17"/>
              </a:rPr>
              <a:t>mon.gov.ua/ua/psihologichna-turbota-vid-svitlani-rojz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https://mon.gov.ua/storage/app/uploads/public/624/6b4/4b1/6246b44b12c68349843470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508" y="592723"/>
            <a:ext cx="3570844" cy="239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626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2142" y="91865"/>
            <a:ext cx="3392424" cy="415163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cutt.ly/mFcZoVb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t="14875" r="5900" b="24625"/>
          <a:stretch/>
        </p:blipFill>
        <p:spPr bwMode="auto">
          <a:xfrm>
            <a:off x="0" y="383917"/>
            <a:ext cx="5974080" cy="322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81482" y="129514"/>
            <a:ext cx="5526742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err="1" smtClean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Зміст</a:t>
            </a:r>
            <a:r>
              <a:rPr lang="ru-RU" sz="2200" dirty="0" smtClean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err="1" smtClean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завдань</a:t>
            </a:r>
            <a:r>
              <a:rPr lang="ru-RU" sz="2200" dirty="0" smtClean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285750" indent="-285750" algn="ctr">
              <a:buClr>
                <a:srgbClr val="CFA048"/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Числа і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вирази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 algn="ctr">
              <a:buClr>
                <a:srgbClr val="CFA048"/>
              </a:buClr>
              <a:buFont typeface="Wingdings" panose="05000000000000000000" pitchFamily="2" charset="2"/>
              <a:buChar char="§"/>
            </a:pP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Рівняння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нерівності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їх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системи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 algn="ctr">
              <a:buClr>
                <a:srgbClr val="CFA048"/>
              </a:buClr>
              <a:buFont typeface="Wingdings" panose="05000000000000000000" pitchFamily="2" charset="2"/>
              <a:buChar char="§"/>
            </a:pP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Функції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 algn="ctr">
              <a:buClr>
                <a:srgbClr val="CFA048"/>
              </a:buClr>
              <a:buFont typeface="Wingdings" panose="05000000000000000000" pitchFamily="2" charset="2"/>
              <a:buChar char="§"/>
            </a:pP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Ймовірність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випадкової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події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вибіркові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характеристики (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середнє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значення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аналіз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діаграм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графіків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 algn="ctr">
              <a:buClr>
                <a:srgbClr val="CFA048"/>
              </a:buClr>
              <a:buFont typeface="Wingdings" panose="05000000000000000000" pitchFamily="2" charset="2"/>
              <a:buChar char="§"/>
            </a:pP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Планіметрія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 algn="ctr">
              <a:buClr>
                <a:srgbClr val="CFA048"/>
              </a:buClr>
              <a:buFont typeface="Wingdings" panose="05000000000000000000" pitchFamily="2" charset="2"/>
              <a:buChar char="§"/>
            </a:pP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Стереометрія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sz="2200" dirty="0" smtClean="0">
                <a:solidFill>
                  <a:srgbClr val="CFA0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</a:t>
            </a:r>
            <a:r>
              <a:rPr lang="ru-RU" sz="2200" dirty="0" smtClean="0">
                <a:solidFill>
                  <a:srgbClr val="005A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(20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завдань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): 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Clr>
                <a:srgbClr val="CFA048"/>
              </a:buClr>
              <a:buFont typeface="Wingdings" pitchFamily="2" charset="2"/>
              <a:buChar char="§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завдань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alt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</a:t>
            </a:r>
            <a:r>
              <a:rPr lang="uk-UA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вибором </a:t>
            </a:r>
            <a:r>
              <a:rPr lang="uk-UA" alt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однієї </a:t>
            </a:r>
            <a:r>
              <a:rPr lang="uk-UA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правильної </a:t>
            </a:r>
            <a:r>
              <a:rPr lang="uk-UA" alt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відповіді</a:t>
            </a:r>
            <a:r>
              <a:rPr lang="ru-RU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uk-UA" alt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uk-UA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або 1 </a:t>
            </a:r>
            <a:r>
              <a:rPr lang="uk-UA" alt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CFA048"/>
              </a:buClr>
              <a:buFont typeface="Wingdings" pitchFamily="2" charset="2"/>
              <a:buChar char="§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завдання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встановлення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відповідності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(«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логічні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пари»)</a:t>
            </a:r>
            <a:r>
              <a:rPr lang="ru-RU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alt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uk-UA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1, 2 або 3 </a:t>
            </a:r>
            <a:r>
              <a:rPr lang="uk-UA" alt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бали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Clr>
                <a:srgbClr val="CFA048"/>
              </a:buClr>
              <a:buFont typeface="Wingdings" pitchFamily="2" charset="2"/>
              <a:buChar char="§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завдання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відкритої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форми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з короткою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відповіддю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неструктуровані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завдання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CFA048"/>
              </a:buClr>
            </a:pPr>
            <a:r>
              <a:rPr lang="ru-RU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0 </a:t>
            </a:r>
            <a:r>
              <a:rPr lang="ru-RU" altLang="ru-RU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або</a:t>
            </a:r>
            <a:r>
              <a:rPr lang="ru-RU" alt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ru-RU" altLang="ru-RU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бали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ru-RU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Завдання</a:t>
            </a:r>
            <a:r>
              <a:rPr lang="ru-RU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відкритої</a:t>
            </a:r>
            <a:r>
              <a:rPr lang="ru-RU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</a:t>
            </a:r>
            <a:r>
              <a:rPr lang="ru-RU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розгорнутою</a:t>
            </a:r>
            <a:r>
              <a:rPr lang="ru-RU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відповіддю</a:t>
            </a:r>
            <a:r>
              <a:rPr lang="ru-RU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altLang="ru-RU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відсутн</a:t>
            </a:r>
            <a:r>
              <a:rPr lang="uk-UA" altLang="ru-RU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24513" y="3769568"/>
            <a:ext cx="5028369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ctr">
              <a:lnSpc>
                <a:spcPct val="80000"/>
              </a:lnSpc>
              <a:buClr>
                <a:schemeClr val="accent3"/>
              </a:buClr>
              <a:defRPr/>
            </a:pPr>
            <a:r>
              <a:rPr lang="uk-UA" altLang="ru-RU" sz="2000" dirty="0">
                <a:solidFill>
                  <a:srgbClr val="005A58"/>
                </a:solidFill>
                <a:latin typeface="Arial" charset="0"/>
                <a:cs typeface="Arial" charset="0"/>
              </a:rPr>
              <a:t>Програма </a:t>
            </a:r>
            <a:r>
              <a:rPr lang="uk-UA" altLang="ru-RU" sz="2000" dirty="0" smtClean="0">
                <a:solidFill>
                  <a:srgbClr val="005A58"/>
                </a:solidFill>
                <a:latin typeface="Arial" charset="0"/>
                <a:cs typeface="Arial" charset="0"/>
              </a:rPr>
              <a:t>ЗНО результатів </a:t>
            </a:r>
            <a:r>
              <a:rPr lang="uk-UA" altLang="ru-RU" sz="2000" dirty="0">
                <a:solidFill>
                  <a:srgbClr val="005A58"/>
                </a:solidFill>
                <a:latin typeface="Arial" charset="0"/>
                <a:cs typeface="Arial" charset="0"/>
              </a:rPr>
              <a:t>навчання з математики, здобутих на основі повної загальної  середньої освіти</a:t>
            </a:r>
            <a:endParaRPr lang="en-US" altLang="ru-RU" sz="2000" dirty="0">
              <a:solidFill>
                <a:srgbClr val="005A58"/>
              </a:solidFill>
              <a:latin typeface="Arial" charset="0"/>
              <a:cs typeface="Arial" charset="0"/>
            </a:endParaRPr>
          </a:p>
          <a:p>
            <a:pPr indent="444500" algn="ctr">
              <a:buClr>
                <a:schemeClr val="accent3"/>
              </a:buClr>
              <a:defRPr/>
            </a:pPr>
            <a:r>
              <a:rPr lang="uk-UA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(наказ МОН України від 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04.12.2019 </a:t>
            </a:r>
            <a:endParaRPr lang="uk-UA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44500" algn="ctr">
              <a:buClr>
                <a:schemeClr val="accent3"/>
              </a:buClr>
              <a:defRPr/>
            </a:pPr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№ 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1513 «Про затвердження програми </a:t>
            </a:r>
            <a:r>
              <a:rPr lang="uk-UA" dirty="0" smtClean="0">
                <a:latin typeface="Arial" panose="020B0604020202020204" pitchFamily="34" charset="0"/>
                <a:cs typeface="Arial" panose="020B0604020202020204" pitchFamily="34" charset="0"/>
              </a:rPr>
              <a:t>ЗНО 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результатів навчання з математики»</a:t>
            </a:r>
            <a:r>
              <a:rPr lang="uk-UA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uk-UA" altLang="ru-RU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Объект 3"/>
          <p:cNvPicPr>
            <a:picLocks/>
          </p:cNvPicPr>
          <p:nvPr/>
        </p:nvPicPr>
        <p:blipFill rotWithShape="1">
          <a:blip r:embed="rId4" cstate="print"/>
          <a:srcRect l="83728" t="25069" r="4164" b="53930"/>
          <a:stretch/>
        </p:blipFill>
        <p:spPr bwMode="auto">
          <a:xfrm>
            <a:off x="0" y="5034759"/>
            <a:ext cx="1224513" cy="18234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9408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65728" y="608816"/>
            <a:ext cx="100046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Навчання математики в 5 класі  </a:t>
            </a:r>
            <a:br>
              <a:rPr lang="uk-UA" sz="3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36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Державним стандартом базової середньої освіти  в умовах реалізації  Концепції «Нова українська школа»</a:t>
            </a:r>
            <a:endParaRPr lang="ru-RU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5A8BE5-9400-4B44-AEC4-9136D6242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8" t="47541" r="35045" b="10729"/>
          <a:stretch/>
        </p:blipFill>
        <p:spPr bwMode="auto">
          <a:xfrm>
            <a:off x="2272554" y="2953240"/>
            <a:ext cx="2674866" cy="3528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64306" y="3855130"/>
            <a:ext cx="6096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uk-UA" sz="2400" dirty="0">
                <a:solidFill>
                  <a:srgbClr val="005A58"/>
                </a:solidFill>
                <a:latin typeface="Arial" pitchFamily="34" charset="0"/>
                <a:cs typeface="Arial" pitchFamily="34" charset="0"/>
              </a:rPr>
              <a:t>Концепція реалізації державної </a:t>
            </a:r>
          </a:p>
          <a:p>
            <a:pPr marL="0" lvl="1" algn="ctr"/>
            <a:r>
              <a:rPr lang="uk-UA" sz="2400" dirty="0">
                <a:solidFill>
                  <a:srgbClr val="005A58"/>
                </a:solidFill>
                <a:latin typeface="Arial" pitchFamily="34" charset="0"/>
                <a:cs typeface="Arial" pitchFamily="34" charset="0"/>
              </a:rPr>
              <a:t>політики у сфері реформування загальної середньої освіти на період до 2029 року «Нова українська школа</a:t>
            </a:r>
            <a:r>
              <a:rPr lang="uk-UA" sz="2400" dirty="0" smtClean="0">
                <a:solidFill>
                  <a:srgbClr val="005A58"/>
                </a:solidFill>
                <a:latin typeface="Arial" pitchFamily="34" charset="0"/>
                <a:cs typeface="Arial" pitchFamily="34" charset="0"/>
              </a:rPr>
              <a:t>»</a:t>
            </a:r>
            <a:r>
              <a:rPr lang="uk-UA" sz="2400" i="1" dirty="0">
                <a:solidFill>
                  <a:srgbClr val="005A5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uk-UA" i="1" dirty="0">
                <a:latin typeface="Arial" pitchFamily="34" charset="0"/>
                <a:cs typeface="Arial" pitchFamily="34" charset="0"/>
              </a:rPr>
              <a:t>(розпорядження Кабінету Міністрів України від 14.12.2016 №988-р</a:t>
            </a:r>
            <a:r>
              <a:rPr lang="uk-UA" i="1" dirty="0" smtClean="0">
                <a:latin typeface="Arial" pitchFamily="34" charset="0"/>
                <a:cs typeface="Arial" pitchFamily="34" charset="0"/>
              </a:rPr>
              <a:t>)</a:t>
            </a:r>
            <a:endParaRPr lang="uk-UA" i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endParaRPr lang="uk-UA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83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тексту 2">
            <a:extLst>
              <a:ext uri="{FF2B5EF4-FFF2-40B4-BE49-F238E27FC236}">
                <a16:creationId xmlns="" xmlns:a16="http://schemas.microsoft.com/office/drawing/2014/main" id="{94D493C1-E747-44FD-B2CE-0BFFBB6CC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32700" y="399288"/>
            <a:ext cx="4559300" cy="548640"/>
          </a:xfrm>
        </p:spPr>
        <p:txBody>
          <a:bodyPr>
            <a:normAutofit/>
          </a:bodyPr>
          <a:lstStyle/>
          <a:p>
            <a:pPr algn="ctr"/>
            <a:r>
              <a:rPr lang="uk-UA" altLang="ru-RU" sz="2800" b="0" dirty="0">
                <a:solidFill>
                  <a:srgbClr val="005A58"/>
                </a:solidFill>
                <a:latin typeface="Arial" charset="0"/>
              </a:rPr>
              <a:t>Актуально!</a:t>
            </a:r>
            <a:endParaRPr lang="uk-UA" sz="2800" b="0" dirty="0">
              <a:solidFill>
                <a:srgbClr val="005A58"/>
              </a:solidFill>
            </a:endParaRP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="" xmlns:a16="http://schemas.microsoft.com/office/drawing/2014/main" id="{79198B69-72D6-451B-ACA7-260B0DBAC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185975" y="376518"/>
            <a:ext cx="5836920" cy="474288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  <a:spcBef>
                <a:spcPts val="0"/>
              </a:spcBef>
            </a:pPr>
            <a:r>
              <a:rPr lang="uk-UA" altLang="ru-RU" sz="2600" b="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Нормативно-правове забезпечення:</a:t>
            </a:r>
            <a:endParaRPr lang="uk-UA" sz="2600" b="0" dirty="0"/>
          </a:p>
        </p:txBody>
      </p:sp>
      <p:sp>
        <p:nvSpPr>
          <p:cNvPr id="6" name="Місце для вмісту 5">
            <a:extLst>
              <a:ext uri="{FF2B5EF4-FFF2-40B4-BE49-F238E27FC236}">
                <a16:creationId xmlns="" xmlns:a16="http://schemas.microsoft.com/office/drawing/2014/main" id="{6E656E51-18C2-45E7-9905-3E57EEB852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398494" y="998490"/>
            <a:ext cx="5607424" cy="5693664"/>
          </a:xfrm>
        </p:spPr>
        <p:txBody>
          <a:bodyPr>
            <a:noAutofit/>
          </a:bodyPr>
          <a:lstStyle/>
          <a:p>
            <a:pPr marL="0" lvl="1" indent="0" algn="ctr" defTabSz="977900">
              <a:spcBef>
                <a:spcPts val="0"/>
              </a:spcBef>
              <a:buNone/>
              <a:defRPr/>
            </a:pPr>
            <a:r>
              <a:rPr lang="uk-UA" sz="1800" dirty="0" smtClean="0">
                <a:latin typeface="Arial" pitchFamily="34" charset="0"/>
                <a:cs typeface="Arial" pitchFamily="34" charset="0"/>
              </a:rPr>
              <a:t>1. Державний </a:t>
            </a:r>
            <a:r>
              <a:rPr lang="uk-UA" sz="1800" dirty="0">
                <a:latin typeface="Arial" pitchFamily="34" charset="0"/>
                <a:cs typeface="Arial" pitchFamily="34" charset="0"/>
              </a:rPr>
              <a:t>стандарт базової середньої освіти </a:t>
            </a:r>
            <a:r>
              <a:rPr lang="uk-UA" sz="1600" dirty="0">
                <a:latin typeface="Arial" pitchFamily="34" charset="0"/>
                <a:cs typeface="Arial" pitchFamily="34" charset="0"/>
              </a:rPr>
              <a:t>(</a:t>
            </a:r>
            <a:r>
              <a:rPr lang="uk-UA" sz="1600" i="1" dirty="0">
                <a:latin typeface="Arial" pitchFamily="34" charset="0"/>
                <a:cs typeface="Arial" pitchFamily="34" charset="0"/>
              </a:rPr>
              <a:t>постанова </a:t>
            </a:r>
            <a:r>
              <a:rPr lang="uk-UA" sz="1600" i="1" dirty="0" smtClean="0">
                <a:latin typeface="Arial" pitchFamily="34" charset="0"/>
                <a:cs typeface="Arial" pitchFamily="34" charset="0"/>
              </a:rPr>
              <a:t>КМ </a:t>
            </a:r>
            <a:r>
              <a:rPr lang="uk-UA" sz="1600" i="1" dirty="0">
                <a:latin typeface="Arial" pitchFamily="34" charset="0"/>
                <a:cs typeface="Arial" pitchFamily="34" charset="0"/>
              </a:rPr>
              <a:t>України від 30.09.2020 №898).</a:t>
            </a:r>
          </a:p>
          <a:p>
            <a:pPr marL="0" lvl="1" indent="0" algn="ctr" defTabSz="977900">
              <a:spcBef>
                <a:spcPts val="0"/>
              </a:spcBef>
              <a:buNone/>
              <a:defRPr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uk-UA" sz="1800" dirty="0">
                <a:latin typeface="Arial" pitchFamily="34" charset="0"/>
                <a:cs typeface="Arial" pitchFamily="34" charset="0"/>
              </a:rPr>
              <a:t>Про затвердження типової освітньої програми </a:t>
            </a:r>
            <a:endParaRPr lang="uk-UA" sz="1800" dirty="0" smtClean="0">
              <a:latin typeface="Arial" pitchFamily="34" charset="0"/>
              <a:cs typeface="Arial" pitchFamily="34" charset="0"/>
            </a:endParaRPr>
          </a:p>
          <a:p>
            <a:pPr marL="0" lvl="1" indent="0" algn="ctr" defTabSz="977900">
              <a:spcBef>
                <a:spcPts val="0"/>
              </a:spcBef>
              <a:buNone/>
              <a:defRPr/>
            </a:pPr>
            <a:r>
              <a:rPr lang="uk-UA" sz="1800" dirty="0" smtClean="0">
                <a:latin typeface="Arial" pitchFamily="34" charset="0"/>
                <a:cs typeface="Arial" pitchFamily="34" charset="0"/>
              </a:rPr>
              <a:t>для </a:t>
            </a:r>
            <a:r>
              <a:rPr lang="uk-UA" sz="1800" dirty="0">
                <a:latin typeface="Arial" pitchFamily="34" charset="0"/>
                <a:cs typeface="Arial" pitchFamily="34" charset="0"/>
              </a:rPr>
              <a:t>5-9 класів </a:t>
            </a:r>
            <a:r>
              <a:rPr lang="uk-UA" sz="1800" dirty="0" smtClean="0">
                <a:latin typeface="Arial" pitchFamily="34" charset="0"/>
                <a:cs typeface="Arial" pitchFamily="34" charset="0"/>
              </a:rPr>
              <a:t>ЗЗСО</a:t>
            </a:r>
            <a:r>
              <a:rPr lang="uk-UA" sz="1800" i="1" dirty="0" smtClean="0">
                <a:latin typeface="Arial" panose="020B0604020202020204" pitchFamily="34" charset="0"/>
                <a:cs typeface="Arial" pitchFamily="34" charset="0"/>
              </a:rPr>
              <a:t>» </a:t>
            </a:r>
            <a:r>
              <a:rPr lang="uk-UA" sz="1600" i="1" dirty="0" smtClean="0">
                <a:latin typeface="Arial" panose="020B0604020202020204" pitchFamily="34" charset="0"/>
                <a:cs typeface="Arial" pitchFamily="34" charset="0"/>
              </a:rPr>
              <a:t>(</a:t>
            </a:r>
            <a:r>
              <a:rPr lang="uk-UA" sz="1600" i="1" dirty="0">
                <a:latin typeface="Arial" panose="020B0604020202020204" pitchFamily="34" charset="0"/>
                <a:cs typeface="Arial" pitchFamily="34" charset="0"/>
              </a:rPr>
              <a:t>наказ МОН України </a:t>
            </a:r>
            <a:endParaRPr lang="uk-UA" sz="1600" i="1" dirty="0" smtClean="0">
              <a:latin typeface="Arial" panose="020B0604020202020204" pitchFamily="34" charset="0"/>
              <a:cs typeface="Arial" pitchFamily="34" charset="0"/>
            </a:endParaRPr>
          </a:p>
          <a:p>
            <a:pPr marL="0" lvl="1" indent="0" algn="ctr" defTabSz="977900">
              <a:spcBef>
                <a:spcPts val="0"/>
              </a:spcBef>
              <a:buNone/>
              <a:defRPr/>
            </a:pPr>
            <a:r>
              <a:rPr lang="uk-UA" sz="1600" i="1" dirty="0" smtClean="0">
                <a:latin typeface="Arial" panose="020B0604020202020204" pitchFamily="34" charset="0"/>
                <a:cs typeface="Arial" pitchFamily="34" charset="0"/>
              </a:rPr>
              <a:t>від </a:t>
            </a:r>
            <a:r>
              <a:rPr lang="uk-UA" sz="1600" i="1" dirty="0">
                <a:latin typeface="Arial" panose="020B0604020202020204" pitchFamily="34" charset="0"/>
                <a:cs typeface="Arial" pitchFamily="34" charset="0"/>
              </a:rPr>
              <a:t>19.02.2021 №235).</a:t>
            </a:r>
          </a:p>
          <a:p>
            <a:pPr marL="0" lvl="1" indent="0" algn="ctr" defTabSz="977900">
              <a:spcBef>
                <a:spcPts val="0"/>
              </a:spcBef>
              <a:buNone/>
              <a:defRPr/>
            </a:pPr>
            <a:r>
              <a:rPr lang="uk-UA" sz="1800" dirty="0">
                <a:latin typeface="Arial" panose="020B0604020202020204" pitchFamily="34" charset="0"/>
                <a:cs typeface="Arial" pitchFamily="34" charset="0"/>
              </a:rPr>
              <a:t>3</a:t>
            </a:r>
            <a:r>
              <a:rPr lang="uk-UA" sz="1800" dirty="0" smtClean="0">
                <a:latin typeface="Arial" panose="020B0604020202020204" pitchFamily="34" charset="0"/>
                <a:cs typeface="Arial" pitchFamily="34" charset="0"/>
              </a:rPr>
              <a:t>.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Про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надання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грифа «Рекомендовано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МОН </a:t>
            </a:r>
            <a:r>
              <a:rPr lang="ru-RU" sz="1800" dirty="0" err="1" smtClean="0">
                <a:latin typeface="Arial" pitchFamily="34" charset="0"/>
                <a:cs typeface="Arial" pitchFamily="34" charset="0"/>
              </a:rPr>
              <a:t>України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»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модельним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навчальним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програмам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для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ЗЗСО </a:t>
            </a:r>
            <a:r>
              <a:rPr lang="uk-UA" sz="1600" i="1" dirty="0" smtClean="0">
                <a:latin typeface="Arial" panose="020B0604020202020204" pitchFamily="34" charset="0"/>
                <a:cs typeface="Arial" pitchFamily="34" charset="0"/>
              </a:rPr>
              <a:t>(</a:t>
            </a:r>
            <a:r>
              <a:rPr lang="uk-UA" sz="1600" i="1" dirty="0">
                <a:latin typeface="Arial" panose="020B0604020202020204" pitchFamily="34" charset="0"/>
                <a:cs typeface="Arial" pitchFamily="34" charset="0"/>
              </a:rPr>
              <a:t>наказ МОН України від 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12.07.2021 № 795</a:t>
            </a:r>
            <a:r>
              <a:rPr lang="uk-UA" sz="1600" i="1" dirty="0">
                <a:latin typeface="Arial" panose="020B0604020202020204" pitchFamily="34" charset="0"/>
                <a:cs typeface="Arial" pitchFamily="34" charset="0"/>
              </a:rPr>
              <a:t>).</a:t>
            </a:r>
          </a:p>
          <a:p>
            <a:pPr marL="0" lvl="1" indent="0" algn="ctr" defTabSz="977900">
              <a:spcBef>
                <a:spcPts val="0"/>
              </a:spcBef>
              <a:buNone/>
              <a:defRPr/>
            </a:pPr>
            <a:r>
              <a:rPr lang="uk-UA" sz="1800" dirty="0" smtClean="0">
                <a:latin typeface="Arial" panose="020B0604020202020204" pitchFamily="34" charset="0"/>
                <a:cs typeface="Arial" pitchFamily="34" charset="0"/>
              </a:rPr>
              <a:t>4.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Методичні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рекомендації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щодо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особливостей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організації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освітнього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процесу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(адаптивному)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циклі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/ 5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класах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ЗЗСО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Державним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стандартом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базової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середньої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освіти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умовах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реалізації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концепції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«Нова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українська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школа»</a:t>
            </a:r>
            <a:r>
              <a:rPr lang="ru-RU" sz="1800" i="1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1600" dirty="0" smtClean="0">
                <a:latin typeface="Arial" panose="020B0604020202020204" pitchFamily="34" charset="0"/>
                <a:cs typeface="Arial" pitchFamily="34" charset="0"/>
              </a:rPr>
              <a:t>(</a:t>
            </a:r>
            <a:r>
              <a:rPr lang="uk-UA" sz="1600" i="1" dirty="0">
                <a:latin typeface="Arial" panose="020B0604020202020204" pitchFamily="34" charset="0"/>
                <a:cs typeface="Arial" pitchFamily="34" charset="0"/>
              </a:rPr>
              <a:t>наказ МОН України від </a:t>
            </a:r>
            <a:r>
              <a:rPr lang="ru-RU" sz="1600" i="1" dirty="0">
                <a:latin typeface="Arial" panose="020B0604020202020204" pitchFamily="34" charset="0"/>
                <a:cs typeface="Arial" panose="020B0604020202020204" pitchFamily="34" charset="0"/>
              </a:rPr>
              <a:t>06.08.2021 №4.5/2303-21</a:t>
            </a:r>
            <a:r>
              <a:rPr lang="uk-UA" sz="1600" i="1" dirty="0">
                <a:latin typeface="Arial" panose="020B0604020202020204" pitchFamily="34" charset="0"/>
                <a:cs typeface="Arial" pitchFamily="34" charset="0"/>
              </a:rPr>
              <a:t>).</a:t>
            </a:r>
          </a:p>
          <a:p>
            <a:pPr marL="0" lvl="1" indent="0" algn="ctr" defTabSz="977900">
              <a:spcBef>
                <a:spcPts val="0"/>
              </a:spcBef>
              <a:buNone/>
              <a:defRPr/>
            </a:pPr>
            <a:r>
              <a:rPr lang="uk-UA" sz="1800" dirty="0" smtClean="0">
                <a:latin typeface="Arial" panose="020B0604020202020204" pitchFamily="34" charset="0"/>
                <a:cs typeface="Arial" pitchFamily="34" charset="0"/>
              </a:rPr>
              <a:t>5. 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Про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надання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грифа «Рекомендовано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МОН </a:t>
            </a:r>
            <a:r>
              <a:rPr lang="ru-RU" sz="1800" dirty="0" err="1" smtClean="0">
                <a:latin typeface="Arial" pitchFamily="34" charset="0"/>
                <a:cs typeface="Arial" pitchFamily="34" charset="0"/>
              </a:rPr>
              <a:t>України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»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підручникам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для 5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класу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ЗЗСО </a:t>
            </a:r>
          </a:p>
          <a:p>
            <a:pPr marL="0" lvl="1" indent="0" algn="ctr" defTabSz="977900">
              <a:spcBef>
                <a:spcPts val="0"/>
              </a:spcBef>
              <a:buNone/>
              <a:defRPr/>
            </a:pPr>
            <a:r>
              <a:rPr lang="ru-RU" sz="16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1600" i="1" dirty="0" smtClean="0">
                <a:latin typeface="Arial" panose="020B0604020202020204" pitchFamily="34" charset="0"/>
                <a:cs typeface="Arial" pitchFamily="34" charset="0"/>
              </a:rPr>
              <a:t>наказ </a:t>
            </a:r>
            <a:r>
              <a:rPr lang="ru-RU" sz="1600" i="1" dirty="0">
                <a:latin typeface="Arial" panose="020B0604020202020204" pitchFamily="34" charset="0"/>
                <a:cs typeface="Arial" pitchFamily="34" charset="0"/>
              </a:rPr>
              <a:t>МОН </a:t>
            </a:r>
            <a:r>
              <a:rPr lang="ru-RU" sz="1600" i="1" dirty="0" err="1">
                <a:latin typeface="Arial" panose="020B0604020202020204" pitchFamily="34" charset="0"/>
                <a:cs typeface="Arial" pitchFamily="34" charset="0"/>
              </a:rPr>
              <a:t>від</a:t>
            </a:r>
            <a:r>
              <a:rPr lang="ru-RU" sz="1600" i="1" dirty="0">
                <a:latin typeface="Arial" panose="020B0604020202020204" pitchFamily="34" charset="0"/>
                <a:cs typeface="Arial" pitchFamily="34" charset="0"/>
              </a:rPr>
              <a:t> 08.02.2022 № 140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 marL="0" lvl="1" indent="0" algn="ctr" defTabSz="977900">
              <a:spcBef>
                <a:spcPts val="0"/>
              </a:spcBef>
              <a:buNone/>
              <a:defRPr/>
            </a:pPr>
            <a:r>
              <a:rPr lang="uk-UA" sz="1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6.</a:t>
            </a:r>
            <a:r>
              <a:rPr lang="ru-RU" sz="18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 </a:t>
            </a:r>
            <a:r>
              <a:rPr lang="ru-RU" sz="1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затвердження</a:t>
            </a:r>
            <a:r>
              <a:rPr lang="ru-RU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методичних</a:t>
            </a:r>
            <a:r>
              <a:rPr lang="ru-RU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рекомендацій</a:t>
            </a:r>
            <a:r>
              <a:rPr lang="ru-RU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щодо</a:t>
            </a:r>
            <a:r>
              <a:rPr lang="ru-RU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оцінювання</a:t>
            </a:r>
            <a:r>
              <a:rPr lang="ru-RU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навчальних</a:t>
            </a:r>
            <a:r>
              <a:rPr lang="ru-RU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досягнень</a:t>
            </a:r>
            <a:r>
              <a:rPr lang="ru-RU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учнів</a:t>
            </a:r>
            <a:r>
              <a:rPr lang="ru-RU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8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 algn="ctr" defTabSz="977900">
              <a:spcBef>
                <a:spcPts val="0"/>
              </a:spcBef>
              <a:buNone/>
              <a:defRPr/>
            </a:pPr>
            <a:r>
              <a:rPr lang="ru-RU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5-6 </a:t>
            </a:r>
            <a:r>
              <a:rPr lang="ru-RU" sz="1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класів</a:t>
            </a:r>
            <a:r>
              <a:rPr lang="ru-RU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які</a:t>
            </a:r>
            <a:r>
              <a:rPr lang="ru-RU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здобувають</a:t>
            </a:r>
            <a:r>
              <a:rPr lang="ru-RU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освіту</a:t>
            </a:r>
            <a:r>
              <a:rPr lang="ru-RU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відповідно</a:t>
            </a:r>
            <a:r>
              <a:rPr lang="ru-RU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нового Державного </a:t>
            </a:r>
            <a:r>
              <a:rPr lang="ru-RU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стандарту </a:t>
            </a:r>
            <a:r>
              <a:rPr lang="ru-RU" sz="1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базової</a:t>
            </a:r>
            <a:r>
              <a:rPr lang="ru-RU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середньої</a:t>
            </a:r>
            <a:r>
              <a:rPr lang="ru-RU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освіти</a:t>
            </a:r>
            <a:r>
              <a:rPr lang="ru-RU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i="1" dirty="0">
                <a:solidFill>
                  <a:srgbClr val="C00000"/>
                </a:solidFill>
                <a:latin typeface="Arial" panose="020B0604020202020204" pitchFamily="34" charset="0"/>
                <a:cs typeface="Arial" pitchFamily="34" charset="0"/>
              </a:rPr>
              <a:t>(наказ МОН України </a:t>
            </a:r>
            <a:r>
              <a:rPr lang="uk-UA" sz="16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itchFamily="34" charset="0"/>
              </a:rPr>
              <a:t>від 0</a:t>
            </a:r>
            <a:r>
              <a:rPr lang="ru-RU" sz="16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1.04.2022 </a:t>
            </a:r>
            <a:r>
              <a:rPr lang="ru-RU" sz="16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</a:t>
            </a:r>
            <a:r>
              <a:rPr lang="ru-RU" sz="16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289</a:t>
            </a:r>
            <a:r>
              <a:rPr lang="uk-UA" sz="1600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itchFamily="34" charset="0"/>
              </a:rPr>
              <a:t>).</a:t>
            </a:r>
            <a:endParaRPr lang="uk-UA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Объект 3">
            <a:extLst>
              <a:ext uri="{FF2B5EF4-FFF2-40B4-BE49-F238E27FC236}">
                <a16:creationId xmlns="" xmlns:a16="http://schemas.microsoft.com/office/drawing/2014/main" id="{3D047715-F01D-483A-922B-3801581918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0694753"/>
              </p:ext>
            </p:extLst>
          </p:nvPr>
        </p:nvGraphicFramePr>
        <p:xfrm>
          <a:off x="7083685" y="878070"/>
          <a:ext cx="5108315" cy="55708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0319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</TotalTime>
  <Words>2688</Words>
  <Application>Microsoft Office PowerPoint</Application>
  <PresentationFormat>Произвольный</PresentationFormat>
  <Paragraphs>417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Навчання математики в 5 класі   за Державним стандартом базової середньої освіти  в умовах реалізації  Концепції «Нова українська школа»</vt:lpstr>
      <vt:lpstr>План проведення</vt:lpstr>
      <vt:lpstr>Організація освітнього процесу з математики в умовах воєнного стану</vt:lpstr>
      <vt:lpstr>Презентация PowerPoint</vt:lpstr>
      <vt:lpstr>Особливості організації освітнього процесу з математики в умовах воєнного стану</vt:lpstr>
      <vt:lpstr>Психологічний супровід в умовах воєнного стану</vt:lpstr>
      <vt:lpstr>https://cutt.ly/mFcZoVb</vt:lpstr>
      <vt:lpstr>Презентация PowerPoint</vt:lpstr>
      <vt:lpstr>Презентация PowerPoint</vt:lpstr>
      <vt:lpstr>Наступність</vt:lpstr>
      <vt:lpstr>Презентация PowerPoint</vt:lpstr>
      <vt:lpstr>Презентация PowerPoint</vt:lpstr>
      <vt:lpstr>Презентация PowerPoint</vt:lpstr>
      <vt:lpstr>Математична освітня галузь (Державний стандарт базової середньої освіти)</vt:lpstr>
      <vt:lpstr>Державний стандарт базової середньої освіти Базові знання</vt:lpstr>
      <vt:lpstr>Презентация PowerPoint</vt:lpstr>
      <vt:lpstr>Презентация PowerPoint</vt:lpstr>
      <vt:lpstr>НАВЧАЛЬНО-МЕТОДИЧНИЙ ПУТІВНИК НУШ 5 клас</vt:lpstr>
      <vt:lpstr>НАВЧАЛЬНО-МЕТОДИЧНИЙ ПУТІВНИК НУШ 5 клас</vt:lpstr>
      <vt:lpstr>На допомогу вчителю</vt:lpstr>
      <vt:lpstr>Презентация PowerPoint</vt:lpstr>
      <vt:lpstr>Презентация PowerPoint</vt:lpstr>
      <vt:lpstr>Програмно-методичне забезпечення (Тарасенкова Н.А) https://cutt.ly/MDO21oE</vt:lpstr>
      <vt:lpstr>https://www.youtube.com/watch?v=5nEbMO4sYPI</vt:lpstr>
      <vt:lpstr>Презентация PowerPoint</vt:lpstr>
      <vt:lpstr>Оцінювання навчальних досягнень учнів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Ресурси для професійного зростання:</vt:lpstr>
      <vt:lpstr>Презентация PowerPoint</vt:lpstr>
      <vt:lpstr>Миру, злагоди, перемоги!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Notebook</cp:lastModifiedBy>
  <cp:revision>145</cp:revision>
  <dcterms:created xsi:type="dcterms:W3CDTF">2021-06-25T10:07:15Z</dcterms:created>
  <dcterms:modified xsi:type="dcterms:W3CDTF">2022-04-12T08:50:30Z</dcterms:modified>
</cp:coreProperties>
</file>