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8" r:id="rId5"/>
    <p:sldId id="270" r:id="rId6"/>
    <p:sldId id="272" r:id="rId7"/>
    <p:sldId id="260" r:id="rId8"/>
    <p:sldId id="274" r:id="rId9"/>
    <p:sldId id="275" r:id="rId10"/>
    <p:sldId id="276" r:id="rId11"/>
    <p:sldId id="273" r:id="rId12"/>
    <p:sldId id="261" r:id="rId13"/>
    <p:sldId id="277" r:id="rId14"/>
    <p:sldId id="280" r:id="rId15"/>
    <p:sldId id="278" r:id="rId16"/>
    <p:sldId id="279" r:id="rId17"/>
    <p:sldId id="281" r:id="rId18"/>
    <p:sldId id="265" r:id="rId19"/>
  </p:sldIdLst>
  <p:sldSz cx="12192000" cy="6858000"/>
  <p:notesSz cx="6858000" cy="9144000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66"/>
    <a:srgbClr val="C9B6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84" autoAdjust="0"/>
    <p:restoredTop sz="93883" autoAdjust="0"/>
  </p:normalViewPr>
  <p:slideViewPr>
    <p:cSldViewPr>
      <p:cViewPr varScale="1">
        <p:scale>
          <a:sx n="73" d="100"/>
          <a:sy n="73" d="100"/>
        </p:scale>
        <p:origin x="-90" y="-8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6080363" cy="460803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user\Desktop\&#1089;&#1077;&#1084;&#1110;&#1085;&#1072;&#1088;%2022.12.2020\&#1047;&#1072;&#1075;&#1072;&#1083;&#1100;&#1085;&#1072;%20&#1047;&#1053;&#1054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Лист1!$A$60:$A$64</c:f>
              <c:strCache>
                <c:ptCount val="5"/>
                <c:pt idx="0">
                  <c:v>Знання критеріїв оцінювання сертифікаційної роботи</c:v>
                </c:pt>
                <c:pt idx="1">
                  <c:v>Навички заповнення бланків відповідей</c:v>
                </c:pt>
                <c:pt idx="2">
                  <c:v>Знання щодо процедури проведення ЗНО</c:v>
                </c:pt>
                <c:pt idx="3">
                  <c:v>Навички вирішення тестових завдань</c:v>
                </c:pt>
                <c:pt idx="4">
                  <c:v>Засвоєння програмного матеріалу</c:v>
                </c:pt>
              </c:strCache>
            </c:strRef>
          </c:cat>
          <c:val>
            <c:numRef>
              <c:f>Лист1!$B$60:$B$64</c:f>
              <c:numCache>
                <c:formatCode>0%</c:formatCode>
                <c:ptCount val="5"/>
                <c:pt idx="0">
                  <c:v>0.13</c:v>
                </c:pt>
                <c:pt idx="1">
                  <c:v>0.23</c:v>
                </c:pt>
                <c:pt idx="2">
                  <c:v>0.45</c:v>
                </c:pt>
                <c:pt idx="3">
                  <c:v>0.8</c:v>
                </c:pt>
                <c:pt idx="4">
                  <c:v>0.93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83-4141-B8A1-046C2A33B506}"/>
            </c:ext>
          </c:extLst>
        </c:ser>
        <c:gapWidth val="182"/>
        <c:axId val="65554688"/>
        <c:axId val="66015616"/>
      </c:barChart>
      <c:catAx>
        <c:axId val="655546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015616"/>
        <c:crosses val="autoZero"/>
        <c:auto val="1"/>
        <c:lblAlgn val="ctr"/>
        <c:lblOffset val="100"/>
      </c:catAx>
      <c:valAx>
        <c:axId val="660156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55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FA7FFA-0494-47A9-B8EC-E5561311048D}" type="doc">
      <dgm:prSet loTypeId="urn:microsoft.com/office/officeart/2008/layout/CircularPictureCallout" loCatId="picture" qsTypeId="urn:microsoft.com/office/officeart/2005/8/quickstyle/simple5" qsCatId="simple" csTypeId="urn:microsoft.com/office/officeart/2005/8/colors/accent1_2#1" csCatId="accent1" phldr="1"/>
      <dgm:spPr/>
    </dgm:pt>
    <dgm:pt modelId="{5FA79643-5BB5-4AE0-BD19-D4F2A60118E0}">
      <dgm:prSet phldrT="[Текст]" custT="1"/>
      <dgm:spPr/>
      <dgm:t>
        <a:bodyPr/>
        <a:lstStyle/>
        <a:p>
          <a:r>
            <a:rPr lang="uk-UA" sz="2800" dirty="0">
              <a:solidFill>
                <a:schemeClr val="bg2">
                  <a:lumMod val="50000"/>
                </a:schemeClr>
              </a:solidFill>
            </a:rPr>
            <a:t>Навчально-пізнавальна діяльність</a:t>
          </a:r>
          <a:endParaRPr lang="ru-RU" sz="2800" dirty="0">
            <a:solidFill>
              <a:schemeClr val="bg2">
                <a:lumMod val="50000"/>
              </a:schemeClr>
            </a:solidFill>
          </a:endParaRPr>
        </a:p>
      </dgm:t>
    </dgm:pt>
    <dgm:pt modelId="{A9275B7D-F764-42D8-B98B-133FA34262C8}" type="sibTrans" cxnId="{5F7875A5-0877-420E-959A-D098CDC6E279}">
      <dgm:prSet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A0A7B7AD-7CBC-4E2E-845D-0A2EE36B6A8A}" type="parTrans" cxnId="{5F7875A5-0877-420E-959A-D098CDC6E279}">
      <dgm:prSet/>
      <dgm:spPr/>
      <dgm:t>
        <a:bodyPr/>
        <a:lstStyle/>
        <a:p>
          <a:endParaRPr lang="ru-RU"/>
        </a:p>
      </dgm:t>
    </dgm:pt>
    <dgm:pt modelId="{7BDA4687-864C-4564-A6A3-271AC1492090}" type="pres">
      <dgm:prSet presAssocID="{3CFA7FFA-0494-47A9-B8EC-E5561311048D}" presName="Name0" presStyleCnt="0">
        <dgm:presLayoutVars>
          <dgm:chMax val="7"/>
          <dgm:chPref val="7"/>
          <dgm:dir/>
        </dgm:presLayoutVars>
      </dgm:prSet>
      <dgm:spPr/>
    </dgm:pt>
    <dgm:pt modelId="{5D888537-DDAC-4457-9173-EDD5D2369D32}" type="pres">
      <dgm:prSet presAssocID="{3CFA7FFA-0494-47A9-B8EC-E5561311048D}" presName="Name1" presStyleCnt="0"/>
      <dgm:spPr/>
    </dgm:pt>
    <dgm:pt modelId="{99BAC622-C6C5-4E3C-B918-B926FDB4EAA7}" type="pres">
      <dgm:prSet presAssocID="{A9275B7D-F764-42D8-B98B-133FA34262C8}" presName="picture_1" presStyleCnt="0"/>
      <dgm:spPr/>
    </dgm:pt>
    <dgm:pt modelId="{AF44B0E1-AC44-4411-96EF-6DC35E91A999}" type="pres">
      <dgm:prSet presAssocID="{A9275B7D-F764-42D8-B98B-133FA34262C8}" presName="pictureRepeatNode" presStyleLbl="alignImgPlace1" presStyleIdx="0" presStyleCnt="1" custScaleX="127886" custScaleY="133229" custLinFactNeighborX="-37181" custLinFactNeighborY="-1911"/>
      <dgm:spPr/>
      <dgm:t>
        <a:bodyPr/>
        <a:lstStyle/>
        <a:p>
          <a:endParaRPr lang="ru-RU"/>
        </a:p>
      </dgm:t>
    </dgm:pt>
    <dgm:pt modelId="{CDC98678-4B82-43DC-AB47-9535B7C383BC}" type="pres">
      <dgm:prSet presAssocID="{5FA79643-5BB5-4AE0-BD19-D4F2A60118E0}" presName="text_1" presStyleLbl="node1" presStyleIdx="0" presStyleCnt="0" custScaleX="175565" custScaleY="77799" custLinFactY="-92145" custLinFactNeighborX="-7178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FF73B9-F36E-4202-B763-7C8BDFDFF60A}" type="presOf" srcId="{5FA79643-5BB5-4AE0-BD19-D4F2A60118E0}" destId="{CDC98678-4B82-43DC-AB47-9535B7C383BC}" srcOrd="0" destOrd="0" presId="urn:microsoft.com/office/officeart/2008/layout/CircularPictureCallout"/>
    <dgm:cxn modelId="{12C708CA-95B7-4EB2-97C3-21127D4FEE20}" type="presOf" srcId="{3CFA7FFA-0494-47A9-B8EC-E5561311048D}" destId="{7BDA4687-864C-4564-A6A3-271AC1492090}" srcOrd="0" destOrd="0" presId="urn:microsoft.com/office/officeart/2008/layout/CircularPictureCallout"/>
    <dgm:cxn modelId="{DA0044FF-1356-46C7-96AE-F53E90B4E3E8}" type="presOf" srcId="{A9275B7D-F764-42D8-B98B-133FA34262C8}" destId="{AF44B0E1-AC44-4411-96EF-6DC35E91A999}" srcOrd="0" destOrd="0" presId="urn:microsoft.com/office/officeart/2008/layout/CircularPictureCallout"/>
    <dgm:cxn modelId="{5F7875A5-0877-420E-959A-D098CDC6E279}" srcId="{3CFA7FFA-0494-47A9-B8EC-E5561311048D}" destId="{5FA79643-5BB5-4AE0-BD19-D4F2A60118E0}" srcOrd="0" destOrd="0" parTransId="{A0A7B7AD-7CBC-4E2E-845D-0A2EE36B6A8A}" sibTransId="{A9275B7D-F764-42D8-B98B-133FA34262C8}"/>
    <dgm:cxn modelId="{569E8A85-4512-4A27-8B02-286C6C0DFA61}" type="presParOf" srcId="{7BDA4687-864C-4564-A6A3-271AC1492090}" destId="{5D888537-DDAC-4457-9173-EDD5D2369D32}" srcOrd="0" destOrd="0" presId="urn:microsoft.com/office/officeart/2008/layout/CircularPictureCallout"/>
    <dgm:cxn modelId="{0205109F-4DA8-4940-8154-3868C46F67C4}" type="presParOf" srcId="{5D888537-DDAC-4457-9173-EDD5D2369D32}" destId="{99BAC622-C6C5-4E3C-B918-B926FDB4EAA7}" srcOrd="0" destOrd="0" presId="urn:microsoft.com/office/officeart/2008/layout/CircularPictureCallout"/>
    <dgm:cxn modelId="{D5D65C1E-AC6A-4C2D-AE63-745819961132}" type="presParOf" srcId="{99BAC622-C6C5-4E3C-B918-B926FDB4EAA7}" destId="{AF44B0E1-AC44-4411-96EF-6DC35E91A999}" srcOrd="0" destOrd="0" presId="urn:microsoft.com/office/officeart/2008/layout/CircularPictureCallout"/>
    <dgm:cxn modelId="{E85CE6F9-6305-4D16-AA7E-4D20B306B340}" type="presParOf" srcId="{5D888537-DDAC-4457-9173-EDD5D2369D32}" destId="{CDC98678-4B82-43DC-AB47-9535B7C383BC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F90FB1-5BEF-48B6-9646-AF84E40F66D0}" type="doc">
      <dgm:prSet loTypeId="urn:microsoft.com/office/officeart/2008/layout/CircularPictureCallout" loCatId="picture" qsTypeId="urn:microsoft.com/office/officeart/2005/8/quickstyle/simple1#1" qsCatId="simple" csTypeId="urn:microsoft.com/office/officeart/2005/8/colors/accent1_2#2" csCatId="accent1" phldr="1"/>
      <dgm:spPr/>
    </dgm:pt>
    <dgm:pt modelId="{24C7DD41-D57F-48ED-A6EE-1D06E4466C00}">
      <dgm:prSet phldrT="[Текст]"/>
      <dgm:spPr/>
      <dgm:t>
        <a:bodyPr/>
        <a:lstStyle/>
        <a:p>
          <a:r>
            <a:rPr lang="uk-UA" dirty="0">
              <a:solidFill>
                <a:schemeClr val="bg2">
                  <a:lumMod val="50000"/>
                </a:schemeClr>
              </a:solidFill>
            </a:rPr>
            <a:t>Осередок учителя</a:t>
          </a:r>
          <a:endParaRPr lang="ru-RU" dirty="0">
            <a:solidFill>
              <a:schemeClr val="bg2">
                <a:lumMod val="50000"/>
              </a:schemeClr>
            </a:solidFill>
          </a:endParaRPr>
        </a:p>
      </dgm:t>
    </dgm:pt>
    <dgm:pt modelId="{37DED900-ADAB-40F7-B9E3-25249BEA3C56}" type="parTrans" cxnId="{962312F3-70E2-4A69-A86C-891FADCEEAD4}">
      <dgm:prSet/>
      <dgm:spPr/>
      <dgm:t>
        <a:bodyPr/>
        <a:lstStyle/>
        <a:p>
          <a:endParaRPr lang="ru-RU"/>
        </a:p>
      </dgm:t>
    </dgm:pt>
    <dgm:pt modelId="{60F4A425-CC46-451B-959F-72DCAFB68300}" type="sibTrans" cxnId="{962312F3-70E2-4A69-A86C-891FADCEEAD4}">
      <dgm:prSet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5511DDED-02DF-4D9F-A848-D4D26B0A964F}" type="pres">
      <dgm:prSet presAssocID="{4BF90FB1-5BEF-48B6-9646-AF84E40F66D0}" presName="Name0" presStyleCnt="0">
        <dgm:presLayoutVars>
          <dgm:chMax val="7"/>
          <dgm:chPref val="7"/>
          <dgm:dir/>
        </dgm:presLayoutVars>
      </dgm:prSet>
      <dgm:spPr/>
    </dgm:pt>
    <dgm:pt modelId="{A8C18495-4826-4E78-9FD0-04CED9CAE0EE}" type="pres">
      <dgm:prSet presAssocID="{4BF90FB1-5BEF-48B6-9646-AF84E40F66D0}" presName="Name1" presStyleCnt="0"/>
      <dgm:spPr/>
    </dgm:pt>
    <dgm:pt modelId="{FE765881-A283-4D4B-8B7E-7294FF0866C7}" type="pres">
      <dgm:prSet presAssocID="{60F4A425-CC46-451B-959F-72DCAFB68300}" presName="picture_1" presStyleCnt="0"/>
      <dgm:spPr/>
    </dgm:pt>
    <dgm:pt modelId="{A7C26149-B9F6-4B05-B781-F426BB79F069}" type="pres">
      <dgm:prSet presAssocID="{60F4A425-CC46-451B-959F-72DCAFB68300}" presName="pictureRepeatNode" presStyleLbl="alignImgPlace1" presStyleIdx="0" presStyleCnt="1" custScaleX="138212" custScaleY="130276" custLinFactNeighborX="47511" custLinFactNeighborY="-22451"/>
      <dgm:spPr/>
      <dgm:t>
        <a:bodyPr/>
        <a:lstStyle/>
        <a:p>
          <a:endParaRPr lang="ru-RU"/>
        </a:p>
      </dgm:t>
    </dgm:pt>
    <dgm:pt modelId="{CA61CC6E-919E-4C97-8796-C439013A31FE}" type="pres">
      <dgm:prSet presAssocID="{24C7DD41-D57F-48ED-A6EE-1D06E4466C00}" presName="text_1" presStyleLbl="node1" presStyleIdx="0" presStyleCnt="0" custLinFactNeighborX="99137" custLinFactNeighborY="19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5E52B8-9896-4484-86B0-2AEA42CEFF60}" type="presOf" srcId="{24C7DD41-D57F-48ED-A6EE-1D06E4466C00}" destId="{CA61CC6E-919E-4C97-8796-C439013A31FE}" srcOrd="0" destOrd="0" presId="urn:microsoft.com/office/officeart/2008/layout/CircularPictureCallout"/>
    <dgm:cxn modelId="{EC52274E-42A8-466F-BB37-1FD1E36EE9C4}" type="presOf" srcId="{60F4A425-CC46-451B-959F-72DCAFB68300}" destId="{A7C26149-B9F6-4B05-B781-F426BB79F069}" srcOrd="0" destOrd="0" presId="urn:microsoft.com/office/officeart/2008/layout/CircularPictureCallout"/>
    <dgm:cxn modelId="{99510008-978B-4F50-B9F5-30E67E35737D}" type="presOf" srcId="{4BF90FB1-5BEF-48B6-9646-AF84E40F66D0}" destId="{5511DDED-02DF-4D9F-A848-D4D26B0A964F}" srcOrd="0" destOrd="0" presId="urn:microsoft.com/office/officeart/2008/layout/CircularPictureCallout"/>
    <dgm:cxn modelId="{962312F3-70E2-4A69-A86C-891FADCEEAD4}" srcId="{4BF90FB1-5BEF-48B6-9646-AF84E40F66D0}" destId="{24C7DD41-D57F-48ED-A6EE-1D06E4466C00}" srcOrd="0" destOrd="0" parTransId="{37DED900-ADAB-40F7-B9E3-25249BEA3C56}" sibTransId="{60F4A425-CC46-451B-959F-72DCAFB68300}"/>
    <dgm:cxn modelId="{D9183050-C13D-46C2-9130-BCE4614B5C3F}" type="presParOf" srcId="{5511DDED-02DF-4D9F-A848-D4D26B0A964F}" destId="{A8C18495-4826-4E78-9FD0-04CED9CAE0EE}" srcOrd="0" destOrd="0" presId="urn:microsoft.com/office/officeart/2008/layout/CircularPictureCallout"/>
    <dgm:cxn modelId="{E746F2B2-59EF-4EDC-A444-F27FBD65E088}" type="presParOf" srcId="{A8C18495-4826-4E78-9FD0-04CED9CAE0EE}" destId="{FE765881-A283-4D4B-8B7E-7294FF0866C7}" srcOrd="0" destOrd="0" presId="urn:microsoft.com/office/officeart/2008/layout/CircularPictureCallout"/>
    <dgm:cxn modelId="{948D9DE7-B70E-4D02-A32C-1BDE2AD23F67}" type="presParOf" srcId="{FE765881-A283-4D4B-8B7E-7294FF0866C7}" destId="{A7C26149-B9F6-4B05-B781-F426BB79F069}" srcOrd="0" destOrd="0" presId="urn:microsoft.com/office/officeart/2008/layout/CircularPictureCallout"/>
    <dgm:cxn modelId="{7D8D8B7B-8533-46EB-A9F3-71479E20D907}" type="presParOf" srcId="{A8C18495-4826-4E78-9FD0-04CED9CAE0EE}" destId="{CA61CC6E-919E-4C97-8796-C439013A31FE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7FF663-E29D-4340-B562-BE4EA7293EDC}" type="doc">
      <dgm:prSet loTypeId="urn:microsoft.com/office/officeart/2008/layout/CircularPictureCallout" loCatId="picture" qsTypeId="urn:microsoft.com/office/officeart/2005/8/quickstyle/simple1#2" qsCatId="simple" csTypeId="urn:microsoft.com/office/officeart/2005/8/colors/accent1_2#3" csCatId="accent1" phldr="1"/>
      <dgm:spPr/>
    </dgm:pt>
    <dgm:pt modelId="{B29F811B-CF23-4EF6-B97E-C87CA5B6612A}">
      <dgm:prSet phldrT="[Текст]" custT="1"/>
      <dgm:spPr/>
      <dgm:t>
        <a:bodyPr/>
        <a:lstStyle/>
        <a:p>
          <a:r>
            <a:rPr lang="uk-UA" sz="2800" b="1" dirty="0">
              <a:solidFill>
                <a:schemeClr val="bg2">
                  <a:lumMod val="25000"/>
                </a:schemeClr>
              </a:solidFill>
            </a:rPr>
            <a:t>Гра і </a:t>
          </a:r>
        </a:p>
        <a:p>
          <a:r>
            <a:rPr lang="uk-UA" sz="2800" b="1" dirty="0">
              <a:solidFill>
                <a:schemeClr val="bg2">
                  <a:lumMod val="25000"/>
                </a:schemeClr>
              </a:solidFill>
            </a:rPr>
            <a:t>відпочинок</a:t>
          </a:r>
          <a:endParaRPr lang="ru-RU" sz="2800" b="1" dirty="0">
            <a:solidFill>
              <a:schemeClr val="bg2">
                <a:lumMod val="25000"/>
              </a:schemeClr>
            </a:solidFill>
          </a:endParaRPr>
        </a:p>
      </dgm:t>
    </dgm:pt>
    <dgm:pt modelId="{D8417448-A4B1-43D1-8257-AB4C1894EC58}" type="parTrans" cxnId="{AAE51E4A-9891-439C-A593-F20F7A9B2EF5}">
      <dgm:prSet/>
      <dgm:spPr/>
      <dgm:t>
        <a:bodyPr/>
        <a:lstStyle/>
        <a:p>
          <a:endParaRPr lang="ru-RU"/>
        </a:p>
      </dgm:t>
    </dgm:pt>
    <dgm:pt modelId="{BC11B5BD-6DF1-4E02-ABC7-2CC3BB68314E}" type="sibTrans" cxnId="{AAE51E4A-9891-439C-A593-F20F7A9B2EF5}">
      <dgm:prSet/>
      <dgm:spPr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</dgm:pt>
    <dgm:pt modelId="{75B6104D-956D-4FF7-B9C6-7879424A26C2}" type="pres">
      <dgm:prSet presAssocID="{C87FF663-E29D-4340-B562-BE4EA7293EDC}" presName="Name0" presStyleCnt="0">
        <dgm:presLayoutVars>
          <dgm:chMax val="7"/>
          <dgm:chPref val="7"/>
          <dgm:dir/>
        </dgm:presLayoutVars>
      </dgm:prSet>
      <dgm:spPr/>
    </dgm:pt>
    <dgm:pt modelId="{74369883-F383-4E40-9233-48370509F446}" type="pres">
      <dgm:prSet presAssocID="{C87FF663-E29D-4340-B562-BE4EA7293EDC}" presName="Name1" presStyleCnt="0"/>
      <dgm:spPr/>
    </dgm:pt>
    <dgm:pt modelId="{4937A78C-463D-41FE-BB1D-FF0E8ED0F5D6}" type="pres">
      <dgm:prSet presAssocID="{BC11B5BD-6DF1-4E02-ABC7-2CC3BB68314E}" presName="picture_1" presStyleCnt="0"/>
      <dgm:spPr/>
    </dgm:pt>
    <dgm:pt modelId="{451E969A-5D9D-45D4-83C4-293E291D9983}" type="pres">
      <dgm:prSet presAssocID="{BC11B5BD-6DF1-4E02-ABC7-2CC3BB68314E}" presName="pictureRepeatNode" presStyleLbl="alignImgPlace1" presStyleIdx="0" presStyleCnt="1" custLinFactNeighborX="40625" custLinFactNeighborY="-6164"/>
      <dgm:spPr/>
      <dgm:t>
        <a:bodyPr/>
        <a:lstStyle/>
        <a:p>
          <a:endParaRPr lang="ru-RU"/>
        </a:p>
      </dgm:t>
    </dgm:pt>
    <dgm:pt modelId="{17B4B397-30C8-4B64-8248-24B4F459F892}" type="pres">
      <dgm:prSet presAssocID="{B29F811B-CF23-4EF6-B97E-C87CA5B6612A}" presName="text_1" presStyleLbl="node1" presStyleIdx="0" presStyleCnt="0" custScaleX="189136" custScaleY="62771" custLinFactNeighborX="-65109" custLinFactNeighborY="35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810616-855E-42E7-8118-FDD4874492E8}" type="presOf" srcId="{BC11B5BD-6DF1-4E02-ABC7-2CC3BB68314E}" destId="{451E969A-5D9D-45D4-83C4-293E291D9983}" srcOrd="0" destOrd="0" presId="urn:microsoft.com/office/officeart/2008/layout/CircularPictureCallout"/>
    <dgm:cxn modelId="{34C47DD5-1A7C-41AD-9260-BE14439D2CC4}" type="presOf" srcId="{C87FF663-E29D-4340-B562-BE4EA7293EDC}" destId="{75B6104D-956D-4FF7-B9C6-7879424A26C2}" srcOrd="0" destOrd="0" presId="urn:microsoft.com/office/officeart/2008/layout/CircularPictureCallout"/>
    <dgm:cxn modelId="{AAE51E4A-9891-439C-A593-F20F7A9B2EF5}" srcId="{C87FF663-E29D-4340-B562-BE4EA7293EDC}" destId="{B29F811B-CF23-4EF6-B97E-C87CA5B6612A}" srcOrd="0" destOrd="0" parTransId="{D8417448-A4B1-43D1-8257-AB4C1894EC58}" sibTransId="{BC11B5BD-6DF1-4E02-ABC7-2CC3BB68314E}"/>
    <dgm:cxn modelId="{0BF13602-F9A6-4260-BEFA-FCDC39630B47}" type="presOf" srcId="{B29F811B-CF23-4EF6-B97E-C87CA5B6612A}" destId="{17B4B397-30C8-4B64-8248-24B4F459F892}" srcOrd="0" destOrd="0" presId="urn:microsoft.com/office/officeart/2008/layout/CircularPictureCallout"/>
    <dgm:cxn modelId="{836E0124-D93C-468C-B529-9D648B890C50}" type="presParOf" srcId="{75B6104D-956D-4FF7-B9C6-7879424A26C2}" destId="{74369883-F383-4E40-9233-48370509F446}" srcOrd="0" destOrd="0" presId="urn:microsoft.com/office/officeart/2008/layout/CircularPictureCallout"/>
    <dgm:cxn modelId="{AD16A262-D174-405C-BCCA-39451C355ED2}" type="presParOf" srcId="{74369883-F383-4E40-9233-48370509F446}" destId="{4937A78C-463D-41FE-BB1D-FF0E8ED0F5D6}" srcOrd="0" destOrd="0" presId="urn:microsoft.com/office/officeart/2008/layout/CircularPictureCallout"/>
    <dgm:cxn modelId="{290808D1-9A50-451F-9DD5-832B4A2AD8E9}" type="presParOf" srcId="{4937A78C-463D-41FE-BB1D-FF0E8ED0F5D6}" destId="{451E969A-5D9D-45D4-83C4-293E291D9983}" srcOrd="0" destOrd="0" presId="urn:microsoft.com/office/officeart/2008/layout/CircularPictureCallout"/>
    <dgm:cxn modelId="{87CA1206-5F96-495C-8310-BDD6635A590D}" type="presParOf" srcId="{74369883-F383-4E40-9233-48370509F446}" destId="{17B4B397-30C8-4B64-8248-24B4F459F892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8CFC36-8ACF-4B7A-BB44-64AD5C8AC006}" type="doc">
      <dgm:prSet loTypeId="urn:microsoft.com/office/officeart/2008/layout/CircularPictureCallout" loCatId="picture" qsTypeId="urn:microsoft.com/office/officeart/2005/8/quickstyle/simple1#3" qsCatId="simple" csTypeId="urn:microsoft.com/office/officeart/2005/8/colors/accent1_2#4" csCatId="accent1" phldr="1"/>
      <dgm:spPr/>
    </dgm:pt>
    <dgm:pt modelId="{B790A519-E675-4C13-ABFF-14FD93821EBA}">
      <dgm:prSet phldrT="[Текст]" custT="1"/>
      <dgm:spPr/>
      <dgm:t>
        <a:bodyPr/>
        <a:lstStyle/>
        <a:p>
          <a:r>
            <a:rPr lang="uk-UA" sz="2000" dirty="0"/>
            <a:t>Бібліотечка</a:t>
          </a:r>
          <a:endParaRPr lang="ru-RU" sz="2000" dirty="0"/>
        </a:p>
      </dgm:t>
    </dgm:pt>
    <dgm:pt modelId="{6B12A077-7F37-49BC-8385-AE890BAB4050}" type="parTrans" cxnId="{1FB2FFFC-F943-4DAF-8051-0A72807CE152}">
      <dgm:prSet/>
      <dgm:spPr/>
      <dgm:t>
        <a:bodyPr/>
        <a:lstStyle/>
        <a:p>
          <a:endParaRPr lang="ru-RU"/>
        </a:p>
      </dgm:t>
    </dgm:pt>
    <dgm:pt modelId="{3E38EDAB-F91F-4BC8-B489-4967EDCEF454}" type="sibTrans" cxnId="{1FB2FFFC-F943-4DAF-8051-0A72807CE152}">
      <dgm:prSet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38C25B12-451B-4BFD-A144-C81AC5826D5A}" type="pres">
      <dgm:prSet presAssocID="{908CFC36-8ACF-4B7A-BB44-64AD5C8AC006}" presName="Name0" presStyleCnt="0">
        <dgm:presLayoutVars>
          <dgm:chMax val="7"/>
          <dgm:chPref val="7"/>
          <dgm:dir/>
        </dgm:presLayoutVars>
      </dgm:prSet>
      <dgm:spPr/>
    </dgm:pt>
    <dgm:pt modelId="{AA8858D1-429C-4402-A2ED-C4569EDFDD9A}" type="pres">
      <dgm:prSet presAssocID="{908CFC36-8ACF-4B7A-BB44-64AD5C8AC006}" presName="Name1" presStyleCnt="0"/>
      <dgm:spPr/>
    </dgm:pt>
    <dgm:pt modelId="{0BD666E4-1EE6-41D1-B237-D8B56EFC001C}" type="pres">
      <dgm:prSet presAssocID="{3E38EDAB-F91F-4BC8-B489-4967EDCEF454}" presName="picture_1" presStyleCnt="0"/>
      <dgm:spPr/>
    </dgm:pt>
    <dgm:pt modelId="{298CD667-3D18-4A0E-90D2-323E0353045C}" type="pres">
      <dgm:prSet presAssocID="{3E38EDAB-F91F-4BC8-B489-4967EDCEF454}" presName="pictureRepeatNode" presStyleLbl="alignImgPlace1" presStyleIdx="0" presStyleCnt="1" custScaleX="143356" custScaleY="133500" custLinFactNeighborX="-8258" custLinFactNeighborY="-34169"/>
      <dgm:spPr/>
      <dgm:t>
        <a:bodyPr/>
        <a:lstStyle/>
        <a:p>
          <a:endParaRPr lang="ru-RU"/>
        </a:p>
      </dgm:t>
    </dgm:pt>
    <dgm:pt modelId="{5CE72420-DC97-4EE5-BDD3-3B7FC3A9E98F}" type="pres">
      <dgm:prSet presAssocID="{B790A519-E675-4C13-ABFF-14FD93821EBA}" presName="text_1" presStyleLbl="node1" presStyleIdx="0" presStyleCnt="0" custScaleX="120406" custLinFactNeighborX="-2604" custLinFactNeighborY="369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B2FFFC-F943-4DAF-8051-0A72807CE152}" srcId="{908CFC36-8ACF-4B7A-BB44-64AD5C8AC006}" destId="{B790A519-E675-4C13-ABFF-14FD93821EBA}" srcOrd="0" destOrd="0" parTransId="{6B12A077-7F37-49BC-8385-AE890BAB4050}" sibTransId="{3E38EDAB-F91F-4BC8-B489-4967EDCEF454}"/>
    <dgm:cxn modelId="{F3FC5221-C27A-4C20-84B9-497120B7AA9E}" type="presOf" srcId="{908CFC36-8ACF-4B7A-BB44-64AD5C8AC006}" destId="{38C25B12-451B-4BFD-A144-C81AC5826D5A}" srcOrd="0" destOrd="0" presId="urn:microsoft.com/office/officeart/2008/layout/CircularPictureCallout"/>
    <dgm:cxn modelId="{CB73DF5B-6F1B-48AA-9BCB-5348B271FCA8}" type="presOf" srcId="{B790A519-E675-4C13-ABFF-14FD93821EBA}" destId="{5CE72420-DC97-4EE5-BDD3-3B7FC3A9E98F}" srcOrd="0" destOrd="0" presId="urn:microsoft.com/office/officeart/2008/layout/CircularPictureCallout"/>
    <dgm:cxn modelId="{5B1C7DEE-BA52-4C56-A34D-B100DCE6ECA6}" type="presOf" srcId="{3E38EDAB-F91F-4BC8-B489-4967EDCEF454}" destId="{298CD667-3D18-4A0E-90D2-323E0353045C}" srcOrd="0" destOrd="0" presId="urn:microsoft.com/office/officeart/2008/layout/CircularPictureCallout"/>
    <dgm:cxn modelId="{024B25F0-6E96-4C6B-BE95-139AA7BEB944}" type="presParOf" srcId="{38C25B12-451B-4BFD-A144-C81AC5826D5A}" destId="{AA8858D1-429C-4402-A2ED-C4569EDFDD9A}" srcOrd="0" destOrd="0" presId="urn:microsoft.com/office/officeart/2008/layout/CircularPictureCallout"/>
    <dgm:cxn modelId="{D19DEBD0-6CD3-4E0B-B4F1-7AAD8599CD7B}" type="presParOf" srcId="{AA8858D1-429C-4402-A2ED-C4569EDFDD9A}" destId="{0BD666E4-1EE6-41D1-B237-D8B56EFC001C}" srcOrd="0" destOrd="0" presId="urn:microsoft.com/office/officeart/2008/layout/CircularPictureCallout"/>
    <dgm:cxn modelId="{B3E726C6-2BB7-4A70-8184-B7B74ACE5107}" type="presParOf" srcId="{0BD666E4-1EE6-41D1-B237-D8B56EFC001C}" destId="{298CD667-3D18-4A0E-90D2-323E0353045C}" srcOrd="0" destOrd="0" presId="urn:microsoft.com/office/officeart/2008/layout/CircularPictureCallout"/>
    <dgm:cxn modelId="{06EE06C8-4AE8-431C-A2F7-781629AA896B}" type="presParOf" srcId="{AA8858D1-429C-4402-A2ED-C4569EDFDD9A}" destId="{5CE72420-DC97-4EE5-BDD3-3B7FC3A9E98F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E1B551-9BAB-41F0-A4DE-E70575C9BFD1}" type="doc">
      <dgm:prSet loTypeId="urn:microsoft.com/office/officeart/2008/layout/CircularPictureCallout" loCatId="picture" qsTypeId="urn:microsoft.com/office/officeart/2005/8/quickstyle/simple1#4" qsCatId="simple" csTypeId="urn:microsoft.com/office/officeart/2005/8/colors/accent1_2#5" csCatId="accent1" phldr="1"/>
      <dgm:spPr/>
    </dgm:pt>
    <dgm:pt modelId="{5C54046F-AD2E-4F14-8415-49C915F32A0E}">
      <dgm:prSet phldrT="[Текст]" custT="1"/>
      <dgm:spPr/>
      <dgm:t>
        <a:bodyPr/>
        <a:lstStyle/>
        <a:p>
          <a:r>
            <a:rPr lang="uk-UA" sz="2000" b="1" baseline="0" dirty="0">
              <a:solidFill>
                <a:schemeClr val="bg2">
                  <a:lumMod val="50000"/>
                </a:schemeClr>
              </a:solidFill>
            </a:rPr>
            <a:t>Куточок живої </a:t>
          </a:r>
        </a:p>
        <a:p>
          <a:r>
            <a:rPr lang="uk-UA" sz="2000" b="1" baseline="0" dirty="0">
              <a:solidFill>
                <a:schemeClr val="bg2">
                  <a:lumMod val="50000"/>
                </a:schemeClr>
              </a:solidFill>
            </a:rPr>
            <a:t>природи</a:t>
          </a:r>
          <a:endParaRPr lang="ru-RU" sz="2000" b="1" baseline="0" dirty="0">
            <a:solidFill>
              <a:schemeClr val="bg2">
                <a:lumMod val="50000"/>
              </a:schemeClr>
            </a:solidFill>
          </a:endParaRPr>
        </a:p>
      </dgm:t>
    </dgm:pt>
    <dgm:pt modelId="{BB8CFAA0-4FD8-4965-B7E1-C7D1F060AFDB}" type="parTrans" cxnId="{C5A2B57A-611C-4551-9143-DEF9985ACC76}">
      <dgm:prSet/>
      <dgm:spPr/>
      <dgm:t>
        <a:bodyPr/>
        <a:lstStyle/>
        <a:p>
          <a:endParaRPr lang="ru-RU"/>
        </a:p>
      </dgm:t>
    </dgm:pt>
    <dgm:pt modelId="{5B134D26-8F74-4744-B433-FC6CCDE381E0}" type="sibTrans" cxnId="{C5A2B57A-611C-4551-9143-DEF9985ACC76}">
      <dgm:prSet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D42BCF0D-E822-41A9-9CBB-6ADB52841847}" type="pres">
      <dgm:prSet presAssocID="{E8E1B551-9BAB-41F0-A4DE-E70575C9BFD1}" presName="Name0" presStyleCnt="0">
        <dgm:presLayoutVars>
          <dgm:chMax val="7"/>
          <dgm:chPref val="7"/>
          <dgm:dir/>
        </dgm:presLayoutVars>
      </dgm:prSet>
      <dgm:spPr/>
    </dgm:pt>
    <dgm:pt modelId="{55712273-2EB4-4059-A5AE-BE591FD920F0}" type="pres">
      <dgm:prSet presAssocID="{E8E1B551-9BAB-41F0-A4DE-E70575C9BFD1}" presName="Name1" presStyleCnt="0"/>
      <dgm:spPr/>
    </dgm:pt>
    <dgm:pt modelId="{8D7F674F-0D22-460A-9BF9-A193E6D875DB}" type="pres">
      <dgm:prSet presAssocID="{5B134D26-8F74-4744-B433-FC6CCDE381E0}" presName="picture_1" presStyleCnt="0"/>
      <dgm:spPr/>
    </dgm:pt>
    <dgm:pt modelId="{C5074CAE-BB31-4BF5-BD0E-EBA87BFC9B7D}" type="pres">
      <dgm:prSet presAssocID="{5B134D26-8F74-4744-B433-FC6CCDE381E0}" presName="pictureRepeatNode" presStyleLbl="alignImgPlace1" presStyleIdx="0" presStyleCnt="1" custScaleX="123885" custScaleY="126600" custLinFactNeighborX="-15273" custLinFactNeighborY="-19782"/>
      <dgm:spPr/>
      <dgm:t>
        <a:bodyPr/>
        <a:lstStyle/>
        <a:p>
          <a:endParaRPr lang="ru-RU"/>
        </a:p>
      </dgm:t>
    </dgm:pt>
    <dgm:pt modelId="{1B3F2362-E0D8-4938-B7DA-31A51A124C1A}" type="pres">
      <dgm:prSet presAssocID="{5C54046F-AD2E-4F14-8415-49C915F32A0E}" presName="text_1" presStyleLbl="node1" presStyleIdx="0" presStyleCnt="0" custScaleX="168885" custScaleY="168335" custLinFactX="2967" custLinFactNeighborX="100000" custLinFactNeighborY="-35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2B57A-611C-4551-9143-DEF9985ACC76}" srcId="{E8E1B551-9BAB-41F0-A4DE-E70575C9BFD1}" destId="{5C54046F-AD2E-4F14-8415-49C915F32A0E}" srcOrd="0" destOrd="0" parTransId="{BB8CFAA0-4FD8-4965-B7E1-C7D1F060AFDB}" sibTransId="{5B134D26-8F74-4744-B433-FC6CCDE381E0}"/>
    <dgm:cxn modelId="{2AF4B08C-E2AA-498E-82C8-4274791754BB}" type="presOf" srcId="{E8E1B551-9BAB-41F0-A4DE-E70575C9BFD1}" destId="{D42BCF0D-E822-41A9-9CBB-6ADB52841847}" srcOrd="0" destOrd="0" presId="urn:microsoft.com/office/officeart/2008/layout/CircularPictureCallout"/>
    <dgm:cxn modelId="{8DA1C8D1-F87A-42A1-808C-2C8BFC8006F2}" type="presOf" srcId="{5B134D26-8F74-4744-B433-FC6CCDE381E0}" destId="{C5074CAE-BB31-4BF5-BD0E-EBA87BFC9B7D}" srcOrd="0" destOrd="0" presId="urn:microsoft.com/office/officeart/2008/layout/CircularPictureCallout"/>
    <dgm:cxn modelId="{93F00DC8-8270-478A-9A48-80238845DA72}" type="presOf" srcId="{5C54046F-AD2E-4F14-8415-49C915F32A0E}" destId="{1B3F2362-E0D8-4938-B7DA-31A51A124C1A}" srcOrd="0" destOrd="0" presId="urn:microsoft.com/office/officeart/2008/layout/CircularPictureCallout"/>
    <dgm:cxn modelId="{E079BE30-87DF-4F69-949F-CC94C6A938C2}" type="presParOf" srcId="{D42BCF0D-E822-41A9-9CBB-6ADB52841847}" destId="{55712273-2EB4-4059-A5AE-BE591FD920F0}" srcOrd="0" destOrd="0" presId="urn:microsoft.com/office/officeart/2008/layout/CircularPictureCallout"/>
    <dgm:cxn modelId="{3575EC37-8242-4176-B0B0-86ECEDC856DC}" type="presParOf" srcId="{55712273-2EB4-4059-A5AE-BE591FD920F0}" destId="{8D7F674F-0D22-460A-9BF9-A193E6D875DB}" srcOrd="0" destOrd="0" presId="urn:microsoft.com/office/officeart/2008/layout/CircularPictureCallout"/>
    <dgm:cxn modelId="{E31B2488-D710-4AFC-9D6C-2AF3F76C03FC}" type="presParOf" srcId="{8D7F674F-0D22-460A-9BF9-A193E6D875DB}" destId="{C5074CAE-BB31-4BF5-BD0E-EBA87BFC9B7D}" srcOrd="0" destOrd="0" presId="urn:microsoft.com/office/officeart/2008/layout/CircularPictureCallout"/>
    <dgm:cxn modelId="{336AEE3C-322B-49B8-8AA5-B48F9CA197A3}" type="presParOf" srcId="{55712273-2EB4-4059-A5AE-BE591FD920F0}" destId="{1B3F2362-E0D8-4938-B7DA-31A51A124C1A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06DDA9-6C74-4173-813C-AA315F539E2D}" type="doc">
      <dgm:prSet loTypeId="urn:microsoft.com/office/officeart/2008/layout/CircularPictureCallout" loCatId="picture" qsTypeId="urn:microsoft.com/office/officeart/2005/8/quickstyle/simple1#5" qsCatId="simple" csTypeId="urn:microsoft.com/office/officeart/2005/8/colors/accent1_2#6" csCatId="accent1" phldr="1"/>
      <dgm:spPr/>
    </dgm:pt>
    <dgm:pt modelId="{9AC78058-874D-422B-847F-96F3154C957C}">
      <dgm:prSet phldrT="[Текст]"/>
      <dgm:spPr/>
      <dgm:t>
        <a:bodyPr/>
        <a:lstStyle/>
        <a:p>
          <a:r>
            <a:rPr lang="uk-UA" b="1" dirty="0">
              <a:solidFill>
                <a:schemeClr val="bg1"/>
              </a:solidFill>
            </a:rPr>
            <a:t>Заступники директорів</a:t>
          </a:r>
          <a:endParaRPr lang="ru-RU" b="1" dirty="0">
            <a:solidFill>
              <a:schemeClr val="bg1"/>
            </a:solidFill>
          </a:endParaRPr>
        </a:p>
      </dgm:t>
    </dgm:pt>
    <dgm:pt modelId="{FF04ECB5-7FA1-47B1-961D-0CB06412CE51}" type="parTrans" cxnId="{8CEA5A2A-33B8-464E-A8D9-A96BA1B12FFA}">
      <dgm:prSet/>
      <dgm:spPr/>
      <dgm:t>
        <a:bodyPr/>
        <a:lstStyle/>
        <a:p>
          <a:endParaRPr lang="ru-RU"/>
        </a:p>
      </dgm:t>
    </dgm:pt>
    <dgm:pt modelId="{F3A19167-349D-466D-9773-86C0C1C96DA0}" type="sibTrans" cxnId="{8CEA5A2A-33B8-464E-A8D9-A96BA1B12FFA}">
      <dgm:prSet/>
      <dgm:spPr>
        <a:blipFill>
          <a:blip xmlns:r="http://schemas.openxmlformats.org/officeDocument/2006/relationships" r:embed="rId1"/>
          <a:srcRect/>
          <a:stretch>
            <a:fillRect l="-38000" r="-38000"/>
          </a:stretch>
        </a:blipFill>
      </dgm:spPr>
      <dgm:t>
        <a:bodyPr/>
        <a:lstStyle/>
        <a:p>
          <a:endParaRPr lang="ru-RU"/>
        </a:p>
      </dgm:t>
    </dgm:pt>
    <dgm:pt modelId="{220565A8-E414-4DFF-91E8-81D2B1E4B48E}" type="pres">
      <dgm:prSet presAssocID="{1D06DDA9-6C74-4173-813C-AA315F539E2D}" presName="Name0" presStyleCnt="0">
        <dgm:presLayoutVars>
          <dgm:chMax val="7"/>
          <dgm:chPref val="7"/>
          <dgm:dir/>
        </dgm:presLayoutVars>
      </dgm:prSet>
      <dgm:spPr/>
    </dgm:pt>
    <dgm:pt modelId="{BC5AB605-0052-455C-BBB3-63F3F84851B0}" type="pres">
      <dgm:prSet presAssocID="{1D06DDA9-6C74-4173-813C-AA315F539E2D}" presName="Name1" presStyleCnt="0"/>
      <dgm:spPr/>
    </dgm:pt>
    <dgm:pt modelId="{257B4796-8A6B-4239-AD78-5DDF3FFE19E0}" type="pres">
      <dgm:prSet presAssocID="{F3A19167-349D-466D-9773-86C0C1C96DA0}" presName="picture_1" presStyleCnt="0"/>
      <dgm:spPr/>
    </dgm:pt>
    <dgm:pt modelId="{F512965F-983E-49E1-B04B-2633D0E8D5F5}" type="pres">
      <dgm:prSet presAssocID="{F3A19167-349D-466D-9773-86C0C1C96DA0}" presName="pictureRepeatNode" presStyleLbl="alignImgPlace1" presStyleIdx="0" presStyleCnt="1" custScaleX="182966" custScaleY="186463" custLinFactNeighborX="7810" custLinFactNeighborY="891"/>
      <dgm:spPr/>
      <dgm:t>
        <a:bodyPr/>
        <a:lstStyle/>
        <a:p>
          <a:endParaRPr lang="ru-RU"/>
        </a:p>
      </dgm:t>
    </dgm:pt>
    <dgm:pt modelId="{C44E9471-7FC1-40AB-BA40-DAE0561116D6}" type="pres">
      <dgm:prSet presAssocID="{9AC78058-874D-422B-847F-96F3154C957C}" presName="text_1" presStyleLbl="node1" presStyleIdx="0" presStyleCnt="0" custScaleX="156068" custScaleY="132226" custLinFactY="6850" custLinFactNeighborX="-204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0DDD04-DD2A-404C-AE18-B915BD6A44C7}" type="presOf" srcId="{F3A19167-349D-466D-9773-86C0C1C96DA0}" destId="{F512965F-983E-49E1-B04B-2633D0E8D5F5}" srcOrd="0" destOrd="0" presId="urn:microsoft.com/office/officeart/2008/layout/CircularPictureCallout"/>
    <dgm:cxn modelId="{8CEA5A2A-33B8-464E-A8D9-A96BA1B12FFA}" srcId="{1D06DDA9-6C74-4173-813C-AA315F539E2D}" destId="{9AC78058-874D-422B-847F-96F3154C957C}" srcOrd="0" destOrd="0" parTransId="{FF04ECB5-7FA1-47B1-961D-0CB06412CE51}" sibTransId="{F3A19167-349D-466D-9773-86C0C1C96DA0}"/>
    <dgm:cxn modelId="{929E8F2B-75C1-4C0C-A31A-D04970EF413D}" type="presOf" srcId="{9AC78058-874D-422B-847F-96F3154C957C}" destId="{C44E9471-7FC1-40AB-BA40-DAE0561116D6}" srcOrd="0" destOrd="0" presId="urn:microsoft.com/office/officeart/2008/layout/CircularPictureCallout"/>
    <dgm:cxn modelId="{69C0CF7C-AD3F-4C78-85C1-014AEB05479E}" type="presOf" srcId="{1D06DDA9-6C74-4173-813C-AA315F539E2D}" destId="{220565A8-E414-4DFF-91E8-81D2B1E4B48E}" srcOrd="0" destOrd="0" presId="urn:microsoft.com/office/officeart/2008/layout/CircularPictureCallout"/>
    <dgm:cxn modelId="{2784B016-0A2D-4613-8A90-24F9016D27DF}" type="presParOf" srcId="{220565A8-E414-4DFF-91E8-81D2B1E4B48E}" destId="{BC5AB605-0052-455C-BBB3-63F3F84851B0}" srcOrd="0" destOrd="0" presId="urn:microsoft.com/office/officeart/2008/layout/CircularPictureCallout"/>
    <dgm:cxn modelId="{6CCD1FCA-FD4C-42F9-978A-68449E4E137F}" type="presParOf" srcId="{BC5AB605-0052-455C-BBB3-63F3F84851B0}" destId="{257B4796-8A6B-4239-AD78-5DDF3FFE19E0}" srcOrd="0" destOrd="0" presId="urn:microsoft.com/office/officeart/2008/layout/CircularPictureCallout"/>
    <dgm:cxn modelId="{BAC9E575-9C68-479B-B9E1-FE320EFAE886}" type="presParOf" srcId="{257B4796-8A6B-4239-AD78-5DDF3FFE19E0}" destId="{F512965F-983E-49E1-B04B-2633D0E8D5F5}" srcOrd="0" destOrd="0" presId="urn:microsoft.com/office/officeart/2008/layout/CircularPictureCallout"/>
    <dgm:cxn modelId="{5B2ED6F5-85BF-4A4E-A345-9080733D7295}" type="presParOf" srcId="{BC5AB605-0052-455C-BBB3-63F3F84851B0}" destId="{C44E9471-7FC1-40AB-BA40-DAE0561116D6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4FBC7-2877-4783-8AE1-4A0100813C01}" type="doc">
      <dgm:prSet loTypeId="urn:microsoft.com/office/officeart/2008/layout/CircularPictureCallout" loCatId="picture" qsTypeId="urn:microsoft.com/office/officeart/2005/8/quickstyle/simple1#6" qsCatId="simple" csTypeId="urn:microsoft.com/office/officeart/2005/8/colors/accent1_2#7" csCatId="accent1" phldr="1"/>
      <dgm:spPr/>
    </dgm:pt>
    <dgm:pt modelId="{21752930-29AD-4951-8388-D09E8A9E28C2}">
      <dgm:prSet phldrT="[Текст]" custT="1"/>
      <dgm:spPr/>
      <dgm:t>
        <a:bodyPr/>
        <a:lstStyle/>
        <a:p>
          <a:r>
            <a:rPr lang="uk-UA" sz="2400" b="1" dirty="0"/>
            <a:t>Учителі</a:t>
          </a:r>
          <a:endParaRPr lang="ru-RU" sz="2400" b="1" dirty="0"/>
        </a:p>
      </dgm:t>
    </dgm:pt>
    <dgm:pt modelId="{E4003103-B22F-40AD-86CE-ABA397D135DC}" type="parTrans" cxnId="{B3CDC31C-D0CF-4D70-B23A-858762631CBF}">
      <dgm:prSet/>
      <dgm:spPr/>
      <dgm:t>
        <a:bodyPr/>
        <a:lstStyle/>
        <a:p>
          <a:endParaRPr lang="ru-RU"/>
        </a:p>
      </dgm:t>
    </dgm:pt>
    <dgm:pt modelId="{50537569-EB35-4AE9-9742-76B7B6630006}" type="sibTrans" cxnId="{B3CDC31C-D0CF-4D70-B23A-858762631CBF}">
      <dgm:prSet/>
      <dgm:spPr>
        <a:blipFill rotWithShape="1">
          <a:blip xmlns:r="http://schemas.openxmlformats.org/officeDocument/2006/relationships" r:embed="rId1"/>
          <a:srcRect/>
          <a:stretch>
            <a:fillRect l="-34000" r="-34000"/>
          </a:stretch>
        </a:blipFill>
      </dgm:spPr>
      <dgm:t>
        <a:bodyPr/>
        <a:lstStyle/>
        <a:p>
          <a:endParaRPr lang="ru-RU"/>
        </a:p>
      </dgm:t>
    </dgm:pt>
    <dgm:pt modelId="{558A9555-8728-4184-8721-F112B1FEEAAF}" type="pres">
      <dgm:prSet presAssocID="{AC84FBC7-2877-4783-8AE1-4A0100813C01}" presName="Name0" presStyleCnt="0">
        <dgm:presLayoutVars>
          <dgm:chMax val="7"/>
          <dgm:chPref val="7"/>
          <dgm:dir/>
        </dgm:presLayoutVars>
      </dgm:prSet>
      <dgm:spPr/>
    </dgm:pt>
    <dgm:pt modelId="{6B93BCF0-F796-4C24-B1F2-EE8E79773AFA}" type="pres">
      <dgm:prSet presAssocID="{AC84FBC7-2877-4783-8AE1-4A0100813C01}" presName="Name1" presStyleCnt="0"/>
      <dgm:spPr/>
    </dgm:pt>
    <dgm:pt modelId="{8469D8E1-361F-4B53-A336-6FE5404C07B5}" type="pres">
      <dgm:prSet presAssocID="{50537569-EB35-4AE9-9742-76B7B6630006}" presName="picture_1" presStyleCnt="0"/>
      <dgm:spPr/>
    </dgm:pt>
    <dgm:pt modelId="{A7526045-49E9-4D0B-AD9F-7715E11DBDFE}" type="pres">
      <dgm:prSet presAssocID="{50537569-EB35-4AE9-9742-76B7B6630006}" presName="pictureRepeatNode" presStyleLbl="alignImgPlace1" presStyleIdx="0" presStyleCnt="1" custScaleX="183025" custScaleY="172616" custLinFactNeighborX="-11678" custLinFactNeighborY="0"/>
      <dgm:spPr/>
      <dgm:t>
        <a:bodyPr/>
        <a:lstStyle/>
        <a:p>
          <a:endParaRPr lang="ru-RU"/>
        </a:p>
      </dgm:t>
    </dgm:pt>
    <dgm:pt modelId="{93E25B46-07BF-4DF5-A925-C43F6026D5FD}" type="pres">
      <dgm:prSet presAssocID="{21752930-29AD-4951-8388-D09E8A9E28C2}" presName="text_1" presStyleLbl="node1" presStyleIdx="0" presStyleCnt="0" custScaleX="148026" custScaleY="126858" custLinFactY="6685" custLinFactNeighborX="-67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941D9B-9A06-41E1-A71E-C4BF99A1ECDC}" type="presOf" srcId="{AC84FBC7-2877-4783-8AE1-4A0100813C01}" destId="{558A9555-8728-4184-8721-F112B1FEEAAF}" srcOrd="0" destOrd="0" presId="urn:microsoft.com/office/officeart/2008/layout/CircularPictureCallout"/>
    <dgm:cxn modelId="{B3CDC31C-D0CF-4D70-B23A-858762631CBF}" srcId="{AC84FBC7-2877-4783-8AE1-4A0100813C01}" destId="{21752930-29AD-4951-8388-D09E8A9E28C2}" srcOrd="0" destOrd="0" parTransId="{E4003103-B22F-40AD-86CE-ABA397D135DC}" sibTransId="{50537569-EB35-4AE9-9742-76B7B6630006}"/>
    <dgm:cxn modelId="{657A8072-62A5-4AB9-BFF3-861922E280E2}" type="presOf" srcId="{21752930-29AD-4951-8388-D09E8A9E28C2}" destId="{93E25B46-07BF-4DF5-A925-C43F6026D5FD}" srcOrd="0" destOrd="0" presId="urn:microsoft.com/office/officeart/2008/layout/CircularPictureCallout"/>
    <dgm:cxn modelId="{E0728F66-09C2-41D8-9C63-AB8E20B7FD4B}" type="presOf" srcId="{50537569-EB35-4AE9-9742-76B7B6630006}" destId="{A7526045-49E9-4D0B-AD9F-7715E11DBDFE}" srcOrd="0" destOrd="0" presId="urn:microsoft.com/office/officeart/2008/layout/CircularPictureCallout"/>
    <dgm:cxn modelId="{7818DC0C-1AF3-45E3-82A0-25701B8D787F}" type="presParOf" srcId="{558A9555-8728-4184-8721-F112B1FEEAAF}" destId="{6B93BCF0-F796-4C24-B1F2-EE8E79773AFA}" srcOrd="0" destOrd="0" presId="urn:microsoft.com/office/officeart/2008/layout/CircularPictureCallout"/>
    <dgm:cxn modelId="{342838F3-4046-44C5-A35C-EA1C244E798E}" type="presParOf" srcId="{6B93BCF0-F796-4C24-B1F2-EE8E79773AFA}" destId="{8469D8E1-361F-4B53-A336-6FE5404C07B5}" srcOrd="0" destOrd="0" presId="urn:microsoft.com/office/officeart/2008/layout/CircularPictureCallout"/>
    <dgm:cxn modelId="{8783FE6D-97EF-47F7-8247-1B2DD334A7AC}" type="presParOf" srcId="{8469D8E1-361F-4B53-A336-6FE5404C07B5}" destId="{A7526045-49E9-4D0B-AD9F-7715E11DBDFE}" srcOrd="0" destOrd="0" presId="urn:microsoft.com/office/officeart/2008/layout/CircularPictureCallout"/>
    <dgm:cxn modelId="{BA747F4A-3423-4854-9E6E-D971993CAD92}" type="presParOf" srcId="{6B93BCF0-F796-4C24-B1F2-EE8E79773AFA}" destId="{93E25B46-07BF-4DF5-A925-C43F6026D5F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6689E6-1633-428A-98D7-6D1434638CA0}" type="doc">
      <dgm:prSet loTypeId="urn:microsoft.com/office/officeart/2008/layout/CircularPictureCallout" loCatId="picture" qsTypeId="urn:microsoft.com/office/officeart/2005/8/quickstyle/simple1#7" qsCatId="simple" csTypeId="urn:microsoft.com/office/officeart/2005/8/colors/accent1_2#8" csCatId="accent1" phldr="1"/>
      <dgm:spPr/>
    </dgm:pt>
    <dgm:pt modelId="{C80049CA-D230-4253-8448-D8CEEFA98298}">
      <dgm:prSet phldrT="[Текст]" custT="1"/>
      <dgm:spPr/>
      <dgm:t>
        <a:bodyPr/>
        <a:lstStyle/>
        <a:p>
          <a:r>
            <a:rPr lang="uk-UA" sz="2400" b="1" dirty="0"/>
            <a:t>Учні 11-х класів</a:t>
          </a:r>
          <a:endParaRPr lang="ru-RU" sz="2400" b="1" dirty="0"/>
        </a:p>
      </dgm:t>
    </dgm:pt>
    <dgm:pt modelId="{A6839307-39E0-4D7F-A118-660445A0BF4B}" type="parTrans" cxnId="{67590F9B-90F3-4212-8E41-6C819325C307}">
      <dgm:prSet/>
      <dgm:spPr/>
      <dgm:t>
        <a:bodyPr/>
        <a:lstStyle/>
        <a:p>
          <a:endParaRPr lang="ru-RU"/>
        </a:p>
      </dgm:t>
    </dgm:pt>
    <dgm:pt modelId="{64BBCF0C-6035-47F5-B18F-BDBCA040C468}" type="sibTrans" cxnId="{67590F9B-90F3-4212-8E41-6C819325C307}">
      <dgm:prSet/>
      <dgm:spPr>
        <a:blipFill>
          <a:blip xmlns:r="http://schemas.openxmlformats.org/officeDocument/2006/relationships" r:embed="rId1"/>
          <a:srcRect/>
          <a:stretch>
            <a:fillRect l="-50000" r="-50000"/>
          </a:stretch>
        </a:blipFill>
      </dgm:spPr>
      <dgm:t>
        <a:bodyPr/>
        <a:lstStyle/>
        <a:p>
          <a:endParaRPr lang="ru-RU"/>
        </a:p>
      </dgm:t>
    </dgm:pt>
    <dgm:pt modelId="{66EBAB53-32B5-4BDE-AB84-B016BF1EB093}" type="pres">
      <dgm:prSet presAssocID="{906689E6-1633-428A-98D7-6D1434638CA0}" presName="Name0" presStyleCnt="0">
        <dgm:presLayoutVars>
          <dgm:chMax val="7"/>
          <dgm:chPref val="7"/>
          <dgm:dir/>
        </dgm:presLayoutVars>
      </dgm:prSet>
      <dgm:spPr/>
    </dgm:pt>
    <dgm:pt modelId="{BA79B2D2-773E-4DC1-BC02-DAE1B8173788}" type="pres">
      <dgm:prSet presAssocID="{906689E6-1633-428A-98D7-6D1434638CA0}" presName="Name1" presStyleCnt="0"/>
      <dgm:spPr/>
    </dgm:pt>
    <dgm:pt modelId="{2AAF941A-350F-4BBE-9A2E-CBF12C9E2F2A}" type="pres">
      <dgm:prSet presAssocID="{64BBCF0C-6035-47F5-B18F-BDBCA040C468}" presName="picture_1" presStyleCnt="0"/>
      <dgm:spPr/>
    </dgm:pt>
    <dgm:pt modelId="{25C08A11-9445-46A7-BEE1-6BE973653D61}" type="pres">
      <dgm:prSet presAssocID="{64BBCF0C-6035-47F5-B18F-BDBCA040C468}" presName="pictureRepeatNode" presStyleLbl="alignImgPlace1" presStyleIdx="0" presStyleCnt="1" custScaleX="114943" custScaleY="112690" custLinFactNeighborX="-6149" custLinFactNeighborY="286"/>
      <dgm:spPr/>
      <dgm:t>
        <a:bodyPr/>
        <a:lstStyle/>
        <a:p>
          <a:endParaRPr lang="ru-RU"/>
        </a:p>
      </dgm:t>
    </dgm:pt>
    <dgm:pt modelId="{436121FA-D29B-492B-9AF3-817353DDA86F}" type="pres">
      <dgm:prSet presAssocID="{C80049CA-D230-4253-8448-D8CEEFA98298}" presName="text_1" presStyleLbl="node1" presStyleIdx="0" presStyleCnt="0" custScaleX="125780" custScaleY="60613" custLinFactNeighborX="-6863" custLinFactNeighborY="34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7207C3-DE52-4D4D-83F0-8A540D305F4F}" type="presOf" srcId="{C80049CA-D230-4253-8448-D8CEEFA98298}" destId="{436121FA-D29B-492B-9AF3-817353DDA86F}" srcOrd="0" destOrd="0" presId="urn:microsoft.com/office/officeart/2008/layout/CircularPictureCallout"/>
    <dgm:cxn modelId="{AB2F3CD8-ED47-4674-9D74-0BA15054F963}" type="presOf" srcId="{64BBCF0C-6035-47F5-B18F-BDBCA040C468}" destId="{25C08A11-9445-46A7-BEE1-6BE973653D61}" srcOrd="0" destOrd="0" presId="urn:microsoft.com/office/officeart/2008/layout/CircularPictureCallout"/>
    <dgm:cxn modelId="{67590F9B-90F3-4212-8E41-6C819325C307}" srcId="{906689E6-1633-428A-98D7-6D1434638CA0}" destId="{C80049CA-D230-4253-8448-D8CEEFA98298}" srcOrd="0" destOrd="0" parTransId="{A6839307-39E0-4D7F-A118-660445A0BF4B}" sibTransId="{64BBCF0C-6035-47F5-B18F-BDBCA040C468}"/>
    <dgm:cxn modelId="{B2D1C57A-B4DF-46CB-8CEF-371AE45ABDA8}" type="presOf" srcId="{906689E6-1633-428A-98D7-6D1434638CA0}" destId="{66EBAB53-32B5-4BDE-AB84-B016BF1EB093}" srcOrd="0" destOrd="0" presId="urn:microsoft.com/office/officeart/2008/layout/CircularPictureCallout"/>
    <dgm:cxn modelId="{431FD971-A8D5-4E23-A87F-103EA07DEB44}" type="presParOf" srcId="{66EBAB53-32B5-4BDE-AB84-B016BF1EB093}" destId="{BA79B2D2-773E-4DC1-BC02-DAE1B8173788}" srcOrd="0" destOrd="0" presId="urn:microsoft.com/office/officeart/2008/layout/CircularPictureCallout"/>
    <dgm:cxn modelId="{121BA0FD-3611-448A-9031-D3AAE55B3BB0}" type="presParOf" srcId="{BA79B2D2-773E-4DC1-BC02-DAE1B8173788}" destId="{2AAF941A-350F-4BBE-9A2E-CBF12C9E2F2A}" srcOrd="0" destOrd="0" presId="urn:microsoft.com/office/officeart/2008/layout/CircularPictureCallout"/>
    <dgm:cxn modelId="{2C67654E-39FA-48DE-964A-5FF98A260768}" type="presParOf" srcId="{2AAF941A-350F-4BBE-9A2E-CBF12C9E2F2A}" destId="{25C08A11-9445-46A7-BEE1-6BE973653D61}" srcOrd="0" destOrd="0" presId="urn:microsoft.com/office/officeart/2008/layout/CircularPictureCallout"/>
    <dgm:cxn modelId="{5991C02B-58DE-424E-A6B4-B5C2EB5948D1}" type="presParOf" srcId="{BA79B2D2-773E-4DC1-BC02-DAE1B8173788}" destId="{436121FA-D29B-492B-9AF3-817353DDA86F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5FCF7C-E797-48AF-A87C-26C4575D3E2F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D7F127-A5D3-4C2C-819F-B34D69F2F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37152B-BB01-4B11-87FC-EA340FA6AF7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25D71A-E49E-456E-9889-EF5F4C66149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7DA121-F00F-4361-9DFF-089738EC6DE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E272F-A917-4B88-9C13-DB12148EA9A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CC76B4-9682-410C-AD5D-D68BD460752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BB6CB-1053-4207-855B-86727802F367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64189-0362-4098-955E-C03412BA6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5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4787900"/>
            <a:ext cx="1931988" cy="20701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Рисунок 7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0513" y="233363"/>
            <a:ext cx="5805487" cy="648017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14" name="Заголовок 13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5413" y="2528888"/>
            <a:ext cx="7426325" cy="238442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6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4787900"/>
            <a:ext cx="1931988" cy="20701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6">
            <a:extLst>
              <a:ext uri="{FF2B5EF4-FFF2-40B4-BE49-F238E27FC236}"/>
            </a:extLst>
          </p:cNvPr>
          <p:cNvSpPr/>
          <p:nvPr userDrawn="1"/>
        </p:nvSpPr>
        <p:spPr>
          <a:xfrm rot="16200000">
            <a:off x="10190956" y="4856957"/>
            <a:ext cx="1931987" cy="20701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B6A70-8ED8-466D-9C24-AC396E883975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3DBC5-7A35-4D5B-A53B-EB4C06425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7FB7E-7048-4F17-8777-498527AF2726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3B9AE-29F7-414A-A357-809288C37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23982-30DA-4C86-B6BA-0BCA351D7FD9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BAE22-D329-479C-8D5D-754C53994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41FA4-0EAE-416D-8DCE-656E5192144D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563F2-0781-4260-B6A3-CF6D7D9705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FC911-DE41-4D1C-AD5C-D557CCC38CE7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9E333-CBA4-41DA-AAD4-FF6EF2DAA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C4996-59DC-4812-9CB1-6B99D7A5653B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1F3C-C60C-4387-8D45-9DFCA342D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000" y="2034000"/>
            <a:ext cx="5220000" cy="4230000"/>
          </a:xfrm>
        </p:spPr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19263"/>
            <a:ext cx="12192000" cy="5138737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7B9D1-676E-47A1-A0A6-411FE26A8185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DEA60-20FE-4926-A5BD-DFC3200DEF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54229-38A6-4949-B698-2B2178BCE2AD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075AE-FA0A-4969-A591-962C04FEC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D8848-391C-41B3-BA37-CB0C80A2883E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97DC8-D462-464D-96D8-085318B39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A24F6-28E7-4B4E-AE7D-CA848DD50DE5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7C59-BD95-475B-A6DD-E84D8D019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5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0"/>
            <a:ext cx="12192000" cy="98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6">
            <a:extLst>
              <a:ext uri="{FF2B5EF4-FFF2-40B4-BE49-F238E27FC236}"/>
            </a:extLst>
          </p:cNvPr>
          <p:cNvSpPr/>
          <p:nvPr userDrawn="1"/>
        </p:nvSpPr>
        <p:spPr>
          <a:xfrm>
            <a:off x="12700" y="6772275"/>
            <a:ext cx="12192000" cy="984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6" name="Группа 8">
            <a:extLst>
              <a:ext uri="{FF2B5EF4-FFF2-40B4-BE49-F238E27FC236}"/>
            </a:extLst>
          </p:cNvPr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7" name="Прямоугольник 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" name="Блок-схема: объединение 10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9" name="Группа 11">
            <a:extLst>
              <a:ext uri="{FF2B5EF4-FFF2-40B4-BE49-F238E27FC236}"/>
            </a:extLst>
          </p:cNvPr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0" name="Прямоугольник 1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1" name="Блок-схема: объединение 13">
              <a:extLst>
                <a:ext uri="{FF2B5EF4-FFF2-40B4-BE49-F238E27FC236}"/>
              </a:extLst>
            </p:cNvPr>
            <p:cNvSpPr/>
            <p:nvPr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18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0"/>
            <a:ext cx="12192000" cy="98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1"/>
              </a:solidFill>
            </a:endParaRPr>
          </a:p>
        </p:txBody>
      </p:sp>
      <p:sp>
        <p:nvSpPr>
          <p:cNvPr id="5" name="Прямоугольник 10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6759575"/>
            <a:ext cx="12192000" cy="98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6" name="Группа 11">
            <a:extLst>
              <a:ext uri="{FF2B5EF4-FFF2-40B4-BE49-F238E27FC236}"/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8" name="Прямоугольник 1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9" name="Блок-схема: объединение 13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Группа 14">
            <a:extLst>
              <a:ext uri="{FF2B5EF4-FFF2-40B4-BE49-F238E27FC236}"/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1" name="Прямоугольник 1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2" name="Блок-схема: объединение 16">
              <a:extLst>
                <a:ext uri="{FF2B5EF4-FFF2-40B4-BE49-F238E27FC236}"/>
              </a:extLst>
            </p:cNvPr>
            <p:cNvSpPr/>
            <p:nvPr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1"/>
                </a:solidFill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>
            <a:extLst>
              <a:ext uri="{FF2B5EF4-FFF2-40B4-BE49-F238E27FC236}"/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18FA3D-AA8F-40B3-9A24-6DA2E6760776}" type="datetimeFigureOut">
              <a:rPr lang="ru-RU"/>
              <a:pPr>
                <a:defRPr/>
              </a:pPr>
              <a:t>22.12.2020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64FC79-2DE0-49F1-844C-AA57841DC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>
            <a:hlinkClick r:id="rId23"/>
          </p:cNvPr>
          <p:cNvPicPr>
            <a:picLocks noChangeAspect="1"/>
          </p:cNvPicPr>
          <p:nvPr userDrawn="1"/>
        </p:nvPicPr>
        <p:blipFill>
          <a:blip r:embed="rId24"/>
          <a:srcRect/>
          <a:stretch>
            <a:fillRect/>
          </a:stretch>
        </p:blipFill>
        <p:spPr bwMode="auto">
          <a:xfrm>
            <a:off x="-1193800" y="366713"/>
            <a:ext cx="757237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0" r:id="rId2"/>
    <p:sldLayoutId id="2147483671" r:id="rId3"/>
    <p:sldLayoutId id="214748367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73" r:id="rId11"/>
    <p:sldLayoutId id="2147483674" r:id="rId12"/>
    <p:sldLayoutId id="2147483675" r:id="rId13"/>
    <p:sldLayoutId id="2147483666" r:id="rId14"/>
    <p:sldLayoutId id="2147483667" r:id="rId15"/>
    <p:sldLayoutId id="2147483668" r:id="rId16"/>
    <p:sldLayoutId id="2147483669" r:id="rId17"/>
    <p:sldLayoutId id="2147483676" r:id="rId18"/>
    <p:sldLayoutId id="2147483677" r:id="rId19"/>
    <p:sldLayoutId id="2147483678" r:id="rId20"/>
    <p:sldLayoutId id="2147483679" r:id="rId2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diagramColors" Target="../diagrams/colors7.xml"/><Relationship Id="rId18" Type="http://schemas.openxmlformats.org/officeDocument/2006/relationships/diagramColors" Target="../diagrams/colors8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6.xml"/><Relationship Id="rId12" Type="http://schemas.openxmlformats.org/officeDocument/2006/relationships/diagramQuickStyle" Target="../diagrams/quickStyle7.xml"/><Relationship Id="rId17" Type="http://schemas.openxmlformats.org/officeDocument/2006/relationships/diagramQuickStyle" Target="../diagrams/quickStyle8.xml"/><Relationship Id="rId2" Type="http://schemas.openxmlformats.org/officeDocument/2006/relationships/image" Target="../media/image28.png"/><Relationship Id="rId16" Type="http://schemas.openxmlformats.org/officeDocument/2006/relationships/diagramLayout" Target="../diagrams/layout8.xml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6.xml"/><Relationship Id="rId11" Type="http://schemas.openxmlformats.org/officeDocument/2006/relationships/diagramLayout" Target="../diagrams/layout7.xml"/><Relationship Id="rId5" Type="http://schemas.openxmlformats.org/officeDocument/2006/relationships/diagramData" Target="../diagrams/data6.xml"/><Relationship Id="rId15" Type="http://schemas.openxmlformats.org/officeDocument/2006/relationships/diagramData" Target="../diagrams/data8.xml"/><Relationship Id="rId10" Type="http://schemas.openxmlformats.org/officeDocument/2006/relationships/diagramData" Target="../diagrams/data7.xml"/><Relationship Id="rId19" Type="http://schemas.microsoft.com/office/2007/relationships/diagramDrawing" Target="../diagrams/drawing8.xml"/><Relationship Id="rId4" Type="http://schemas.openxmlformats.org/officeDocument/2006/relationships/image" Target="../media/image30.png"/><Relationship Id="rId9" Type="http://schemas.microsoft.com/office/2007/relationships/diagramDrawing" Target="../diagrams/drawing6.xml"/><Relationship Id="rId14" Type="http://schemas.microsoft.com/office/2007/relationships/diagramDrawing" Target="../diagrams/drawin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/>
            </a:extLst>
          </p:cNvPr>
          <p:cNvSpPr/>
          <p:nvPr/>
        </p:nvSpPr>
        <p:spPr>
          <a:xfrm>
            <a:off x="6116638" y="233363"/>
            <a:ext cx="5805487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78" name="Заголовок 23"/>
          <p:cNvSpPr>
            <a:spLocks noGrp="1"/>
          </p:cNvSpPr>
          <p:nvPr>
            <p:ph type="title"/>
          </p:nvPr>
        </p:nvSpPr>
        <p:spPr>
          <a:xfrm>
            <a:off x="6230938" y="684213"/>
            <a:ext cx="5535612" cy="1325562"/>
          </a:xfrm>
        </p:spPr>
        <p:txBody>
          <a:bodyPr/>
          <a:lstStyle/>
          <a:p>
            <a:pPr eaLnBrk="1" hangingPunct="1"/>
            <a:r>
              <a:rPr lang="uk-UA" sz="4000" b="1" smtClean="0">
                <a:solidFill>
                  <a:schemeClr val="bg1"/>
                </a:solidFill>
              </a:rPr>
              <a:t/>
            </a:r>
            <a:br>
              <a:rPr lang="uk-UA" sz="4000" b="1" smtClean="0">
                <a:solidFill>
                  <a:schemeClr val="bg1"/>
                </a:solidFill>
              </a:rPr>
            </a:br>
            <a:r>
              <a:rPr lang="uk-UA" sz="4000" b="1" smtClean="0">
                <a:solidFill>
                  <a:schemeClr val="bg1"/>
                </a:solidFill>
              </a:rPr>
              <a:t/>
            </a:r>
            <a:br>
              <a:rPr lang="uk-UA" sz="4000" b="1" smtClean="0">
                <a:solidFill>
                  <a:schemeClr val="bg1"/>
                </a:solidFill>
              </a:rPr>
            </a:br>
            <a:r>
              <a:rPr lang="uk-UA" sz="4000" b="1" smtClean="0">
                <a:solidFill>
                  <a:schemeClr val="bg1"/>
                </a:solidFill>
              </a:rPr>
              <a:t/>
            </a:r>
            <a:br>
              <a:rPr lang="uk-UA" sz="4000" b="1" smtClean="0">
                <a:solidFill>
                  <a:schemeClr val="bg1"/>
                </a:solidFill>
              </a:rPr>
            </a:br>
            <a:r>
              <a:rPr lang="uk-UA" sz="4000" b="1" smtClean="0">
                <a:solidFill>
                  <a:schemeClr val="bg1"/>
                </a:solidFill>
              </a:rPr>
              <a:t/>
            </a:r>
            <a:br>
              <a:rPr lang="uk-UA" sz="4000" b="1" smtClean="0">
                <a:solidFill>
                  <a:schemeClr val="bg1"/>
                </a:solidFill>
              </a:rPr>
            </a:br>
            <a:r>
              <a:rPr lang="uk-UA" sz="4000" b="1" smtClean="0">
                <a:solidFill>
                  <a:schemeClr val="bg1"/>
                </a:solidFill>
              </a:rPr>
              <a:t>С</a:t>
            </a:r>
            <a:r>
              <a:rPr lang="ru-RU" sz="4000" b="1" smtClean="0">
                <a:solidFill>
                  <a:schemeClr val="bg1"/>
                </a:solidFill>
              </a:rPr>
              <a:t>тан реалізації Концепції «Нова Українська школа» та впровадження Державного стандарту початкової загальної освіти</a:t>
            </a:r>
          </a:p>
        </p:txBody>
      </p:sp>
      <p:sp>
        <p:nvSpPr>
          <p:cNvPr id="24579" name="Текст 24"/>
          <p:cNvSpPr>
            <a:spLocks noGrp="1"/>
          </p:cNvSpPr>
          <p:nvPr>
            <p:ph type="body" sz="quarter" idx="11"/>
          </p:nvPr>
        </p:nvSpPr>
        <p:spPr>
          <a:xfrm>
            <a:off x="6365875" y="5770563"/>
            <a:ext cx="5308600" cy="942975"/>
          </a:xfrm>
        </p:spPr>
        <p:txBody>
          <a:bodyPr/>
          <a:lstStyle/>
          <a:p>
            <a:pPr eaLnBrk="1" hangingPunct="1"/>
            <a:r>
              <a:rPr lang="uk-UA" sz="2400" b="1" smtClean="0">
                <a:solidFill>
                  <a:schemeClr val="bg1"/>
                </a:solidFill>
              </a:rPr>
              <a:t>М</a:t>
            </a:r>
            <a:r>
              <a:rPr lang="ru-RU" sz="2400" b="1" smtClean="0">
                <a:solidFill>
                  <a:schemeClr val="bg1"/>
                </a:solidFill>
              </a:rPr>
              <a:t>етодист відділу моніторингу якості освіти та ЗНО                 Борисенко О.Ф.</a:t>
            </a:r>
          </a:p>
        </p:txBody>
      </p:sp>
      <p:pic>
        <p:nvPicPr>
          <p:cNvPr id="24580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137" r="20137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2135188" y="2349500"/>
            <a:ext cx="3960812" cy="1709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/>
            </a:extLst>
          </p:cNvPr>
          <p:cNvSpPr/>
          <p:nvPr/>
        </p:nvSpPr>
        <p:spPr>
          <a:xfrm>
            <a:off x="6096000" y="2349500"/>
            <a:ext cx="3959225" cy="17097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>
            <a:off x="2135188" y="4059238"/>
            <a:ext cx="3960812" cy="17097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>
            <a:extLst>
              <a:ext uri="{FF2B5EF4-FFF2-40B4-BE49-F238E27FC236}"/>
            </a:extLst>
          </p:cNvPr>
          <p:cNvSpPr/>
          <p:nvPr/>
        </p:nvSpPr>
        <p:spPr>
          <a:xfrm>
            <a:off x="6096000" y="4059238"/>
            <a:ext cx="3959225" cy="17097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9" name="Прямоугольник 13"/>
          <p:cNvSpPr>
            <a:spLocks noChangeArrowheads="1"/>
          </p:cNvSpPr>
          <p:nvPr/>
        </p:nvSpPr>
        <p:spPr bwMode="auto">
          <a:xfrm>
            <a:off x="2211388" y="2603500"/>
            <a:ext cx="30178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30" name="Прямоугольник 14"/>
          <p:cNvSpPr>
            <a:spLocks noChangeArrowheads="1"/>
          </p:cNvSpPr>
          <p:nvPr/>
        </p:nvSpPr>
        <p:spPr bwMode="auto">
          <a:xfrm>
            <a:off x="6172200" y="2603500"/>
            <a:ext cx="38020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З</a:t>
            </a:r>
            <a:r>
              <a:rPr lang="ru-RU" sz="2800" b="1">
                <a:solidFill>
                  <a:schemeClr val="bg1"/>
                </a:solidFill>
                <a:latin typeface="Calibri" pitchFamily="34" charset="0"/>
              </a:rPr>
              <a:t>аступники директорів</a:t>
            </a:r>
          </a:p>
          <a:p>
            <a:pPr algn="ctr"/>
            <a:r>
              <a:rPr lang="ru-RU" sz="4400" b="1">
                <a:solidFill>
                  <a:schemeClr val="bg1"/>
                </a:solidFill>
                <a:latin typeface="Calibri" pitchFamily="34" charset="0"/>
              </a:rPr>
              <a:t>9</a:t>
            </a:r>
          </a:p>
          <a:p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31" name="Прямоугольник 15"/>
          <p:cNvSpPr>
            <a:spLocks noChangeArrowheads="1"/>
          </p:cNvSpPr>
          <p:nvPr/>
        </p:nvSpPr>
        <p:spPr bwMode="auto">
          <a:xfrm>
            <a:off x="2209800" y="4286250"/>
            <a:ext cx="3019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У</a:t>
            </a:r>
            <a:r>
              <a:rPr lang="ru-RU" sz="2800" b="1">
                <a:solidFill>
                  <a:schemeClr val="bg1"/>
                </a:solidFill>
                <a:latin typeface="Calibri" pitchFamily="34" charset="0"/>
              </a:rPr>
              <a:t>чителі</a:t>
            </a:r>
          </a:p>
          <a:p>
            <a:pPr algn="ctr"/>
            <a:r>
              <a:rPr lang="ru-RU" sz="4400" b="1">
                <a:solidFill>
                  <a:schemeClr val="bg1"/>
                </a:solidFill>
                <a:latin typeface="Calibri" pitchFamily="34" charset="0"/>
              </a:rPr>
              <a:t>18</a:t>
            </a:r>
          </a:p>
        </p:txBody>
      </p:sp>
      <p:sp>
        <p:nvSpPr>
          <p:cNvPr id="26632" name="Прямоугольник 16"/>
          <p:cNvSpPr>
            <a:spLocks noChangeArrowheads="1"/>
          </p:cNvSpPr>
          <p:nvPr/>
        </p:nvSpPr>
        <p:spPr bwMode="auto">
          <a:xfrm>
            <a:off x="6961188" y="4252913"/>
            <a:ext cx="2465387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Батьки учнів</a:t>
            </a:r>
          </a:p>
          <a:p>
            <a:pPr algn="ctr"/>
            <a:r>
              <a:rPr lang="uk-UA" sz="4400" b="1">
                <a:solidFill>
                  <a:schemeClr val="bg1"/>
                </a:solidFill>
                <a:latin typeface="Calibri" pitchFamily="34" charset="0"/>
              </a:rPr>
              <a:t>389</a:t>
            </a:r>
          </a:p>
          <a:p>
            <a:endParaRPr lang="ru-RU" sz="1600">
              <a:solidFill>
                <a:schemeClr val="bg1"/>
              </a:solidFill>
              <a:latin typeface="Calibri" pitchFamily="34" charset="0"/>
            </a:endParaRPr>
          </a:p>
          <a:p>
            <a:endParaRPr lang="ru-RU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33" name="Заголовок 17"/>
          <p:cNvSpPr>
            <a:spLocks noGrp="1"/>
          </p:cNvSpPr>
          <p:nvPr>
            <p:ph type="title"/>
          </p:nvPr>
        </p:nvSpPr>
        <p:spPr>
          <a:xfrm>
            <a:off x="155575" y="365125"/>
            <a:ext cx="11790363" cy="1325563"/>
          </a:xfrm>
        </p:spPr>
        <p:txBody>
          <a:bodyPr/>
          <a:lstStyle/>
          <a:p>
            <a:pPr algn="ctr" eaLnBrk="1" hangingPunct="1"/>
            <a:r>
              <a:rPr lang="uk-UA" sz="4800" b="1" smtClean="0">
                <a:solidFill>
                  <a:schemeClr val="accent1"/>
                </a:solidFill>
              </a:rPr>
              <a:t>Респонденти дослідження - 416</a:t>
            </a:r>
            <a:endParaRPr lang="ru-RU" sz="4800" b="1" smtClean="0">
              <a:solidFill>
                <a:schemeClr val="accent1"/>
              </a:solidFill>
            </a:endParaRPr>
          </a:p>
        </p:txBody>
      </p:sp>
      <p:sp>
        <p:nvSpPr>
          <p:cNvPr id="26634" name="TextBox 19"/>
          <p:cNvSpPr txBox="1">
            <a:spLocks noChangeArrowheads="1"/>
          </p:cNvSpPr>
          <p:nvPr/>
        </p:nvSpPr>
        <p:spPr bwMode="auto">
          <a:xfrm>
            <a:off x="2630488" y="2773363"/>
            <a:ext cx="3017837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400" b="1">
                <a:solidFill>
                  <a:schemeClr val="bg1"/>
                </a:solidFill>
                <a:latin typeface="Calibri" pitchFamily="34" charset="0"/>
              </a:rPr>
              <a:t>ЗЗСО - 9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8" name="Прямоугольник 7">
            <a:extLst>
              <a:ext uri="{FF2B5EF4-FFF2-40B4-BE49-F238E27FC236}"/>
            </a:extLst>
          </p:cNvPr>
          <p:cNvSpPr/>
          <p:nvPr/>
        </p:nvSpPr>
        <p:spPr>
          <a:xfrm>
            <a:off x="0" y="1719263"/>
            <a:ext cx="3048000" cy="2568575"/>
          </a:xfrm>
          <a:prstGeom prst="rect">
            <a:avLst/>
          </a:prstGeom>
          <a:solidFill>
            <a:schemeClr val="accent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3048000" y="4291013"/>
            <a:ext cx="3048000" cy="2570162"/>
          </a:xfrm>
          <a:prstGeom prst="rect">
            <a:avLst/>
          </a:prstGeom>
          <a:solidFill>
            <a:schemeClr val="accent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/>
            </a:extLst>
          </p:cNvPr>
          <p:cNvSpPr/>
          <p:nvPr/>
        </p:nvSpPr>
        <p:spPr>
          <a:xfrm>
            <a:off x="6096000" y="1719263"/>
            <a:ext cx="3048000" cy="2568575"/>
          </a:xfrm>
          <a:prstGeom prst="rect">
            <a:avLst/>
          </a:prstGeom>
          <a:solidFill>
            <a:schemeClr val="accent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/>
            </a:extLst>
          </p:cNvPr>
          <p:cNvSpPr/>
          <p:nvPr/>
        </p:nvSpPr>
        <p:spPr>
          <a:xfrm>
            <a:off x="9144000" y="4287838"/>
            <a:ext cx="3048000" cy="2570162"/>
          </a:xfrm>
          <a:prstGeom prst="rect">
            <a:avLst/>
          </a:prstGeom>
          <a:solidFill>
            <a:schemeClr val="accent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4" name="Прямоугольник 17"/>
          <p:cNvSpPr>
            <a:spLocks noChangeArrowheads="1"/>
          </p:cNvSpPr>
          <p:nvPr/>
        </p:nvSpPr>
        <p:spPr bwMode="auto">
          <a:xfrm>
            <a:off x="315913" y="2195513"/>
            <a:ext cx="241617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chemeClr val="tx2"/>
                </a:solidFill>
                <a:latin typeface="Calibri" pitchFamily="34" charset="0"/>
              </a:rPr>
              <a:t>І</a:t>
            </a:r>
            <a:r>
              <a:rPr lang="ru-RU" sz="2800" b="1">
                <a:solidFill>
                  <a:schemeClr val="tx2"/>
                </a:solidFill>
                <a:latin typeface="Calibri" pitchFamily="34" charset="0"/>
              </a:rPr>
              <a:t>нформація з сайтів МОН; СОІППО</a:t>
            </a:r>
          </a:p>
        </p:txBody>
      </p:sp>
      <p:sp>
        <p:nvSpPr>
          <p:cNvPr id="27655" name="Прямоугольник 18"/>
          <p:cNvSpPr>
            <a:spLocks noChangeArrowheads="1"/>
          </p:cNvSpPr>
          <p:nvPr/>
        </p:nvSpPr>
        <p:spPr bwMode="auto">
          <a:xfrm>
            <a:off x="3395663" y="4449763"/>
            <a:ext cx="2474912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chemeClr val="tx2"/>
                </a:solidFill>
                <a:latin typeface="Calibri" pitchFamily="34" charset="0"/>
              </a:rPr>
              <a:t>К</a:t>
            </a:r>
            <a:r>
              <a:rPr lang="ru-RU" sz="2800" b="1">
                <a:solidFill>
                  <a:schemeClr val="tx2"/>
                </a:solidFill>
                <a:latin typeface="Calibri" pitchFamily="34" charset="0"/>
              </a:rPr>
              <a:t>урси підвищення кваліфікації; методичні консультації</a:t>
            </a:r>
          </a:p>
        </p:txBody>
      </p:sp>
      <p:sp>
        <p:nvSpPr>
          <p:cNvPr id="27656" name="Прямоугольник 19"/>
          <p:cNvSpPr>
            <a:spLocks noChangeArrowheads="1"/>
          </p:cNvSpPr>
          <p:nvPr/>
        </p:nvSpPr>
        <p:spPr bwMode="auto">
          <a:xfrm>
            <a:off x="6456363" y="1881188"/>
            <a:ext cx="24860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chemeClr val="tx2"/>
                </a:solidFill>
                <a:latin typeface="Calibri" pitchFamily="34" charset="0"/>
              </a:rPr>
              <a:t>В</a:t>
            </a:r>
            <a:r>
              <a:rPr lang="ru-RU" sz="2800" b="1">
                <a:solidFill>
                  <a:schemeClr val="tx2"/>
                </a:solidFill>
                <a:latin typeface="Calibri" pitchFamily="34" charset="0"/>
              </a:rPr>
              <a:t>ивчення оновлених програм початкової школи</a:t>
            </a:r>
          </a:p>
        </p:txBody>
      </p:sp>
      <p:sp>
        <p:nvSpPr>
          <p:cNvPr id="27657" name="Прямоугольник 20"/>
          <p:cNvSpPr>
            <a:spLocks noChangeArrowheads="1"/>
          </p:cNvSpPr>
          <p:nvPr/>
        </p:nvSpPr>
        <p:spPr bwMode="auto">
          <a:xfrm>
            <a:off x="9256713" y="4665663"/>
            <a:ext cx="27797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>
                <a:solidFill>
                  <a:schemeClr val="tx2"/>
                </a:solidFill>
                <a:latin typeface="Calibri" pitchFamily="34" charset="0"/>
              </a:rPr>
              <a:t>У</a:t>
            </a:r>
            <a:r>
              <a:rPr lang="ru-RU" sz="2800" b="1">
                <a:solidFill>
                  <a:schemeClr val="tx2"/>
                </a:solidFill>
                <a:latin typeface="Calibri" pitchFamily="34" charset="0"/>
              </a:rPr>
              <a:t>часть</a:t>
            </a:r>
          </a:p>
          <a:p>
            <a:pPr algn="ctr"/>
            <a:r>
              <a:rPr lang="ru-RU" sz="2800" b="1">
                <a:solidFill>
                  <a:schemeClr val="tx2"/>
                </a:solidFill>
                <a:latin typeface="Calibri" pitchFamily="34" charset="0"/>
              </a:rPr>
              <a:t> у семінарах, вебінарах, тренінгах</a:t>
            </a:r>
          </a:p>
        </p:txBody>
      </p:sp>
      <p:sp>
        <p:nvSpPr>
          <p:cNvPr id="27658" name="Заголовок 17"/>
          <p:cNvSpPr txBox="1">
            <a:spLocks/>
          </p:cNvSpPr>
          <p:nvPr/>
        </p:nvSpPr>
        <p:spPr bwMode="auto">
          <a:xfrm>
            <a:off x="515938" y="365125"/>
            <a:ext cx="1138555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uk-UA" sz="4000" b="1">
                <a:solidFill>
                  <a:schemeClr val="accent1"/>
                </a:solidFill>
                <a:latin typeface="Calibri Light"/>
              </a:rPr>
              <a:t>Складові обізнаності педпрацівників щодо роботи за новим Державним стандартом</a:t>
            </a:r>
            <a:endParaRPr lang="ru-RU" sz="4000" b="1">
              <a:solidFill>
                <a:schemeClr val="accent1"/>
              </a:solidFill>
              <a:latin typeface="Calibri Ligh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/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515938" y="2033588"/>
            <a:ext cx="5219700" cy="423068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Блок-схема: решение 8">
            <a:extLst>
              <a:ext uri="{FF2B5EF4-FFF2-40B4-BE49-F238E27FC236}"/>
            </a:extLst>
          </p:cNvPr>
          <p:cNvSpPr/>
          <p:nvPr/>
        </p:nvSpPr>
        <p:spPr>
          <a:xfrm>
            <a:off x="6230938" y="1449388"/>
            <a:ext cx="900112" cy="900112"/>
          </a:xfrm>
          <a:prstGeom prst="flowChartDecisi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Блок-схема: решение 9">
            <a:extLst>
              <a:ext uri="{FF2B5EF4-FFF2-40B4-BE49-F238E27FC236}"/>
            </a:extLst>
          </p:cNvPr>
          <p:cNvSpPr/>
          <p:nvPr/>
        </p:nvSpPr>
        <p:spPr>
          <a:xfrm>
            <a:off x="6203950" y="2663825"/>
            <a:ext cx="900113" cy="865188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Блок-схема: решение 10">
            <a:extLst>
              <a:ext uri="{FF2B5EF4-FFF2-40B4-BE49-F238E27FC236}"/>
            </a:extLst>
          </p:cNvPr>
          <p:cNvSpPr/>
          <p:nvPr/>
        </p:nvSpPr>
        <p:spPr>
          <a:xfrm>
            <a:off x="6227763" y="3959225"/>
            <a:ext cx="900112" cy="865188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677" name="Прямоугольник 11"/>
          <p:cNvSpPr>
            <a:spLocks noChangeArrowheads="1"/>
          </p:cNvSpPr>
          <p:nvPr/>
        </p:nvSpPr>
        <p:spPr bwMode="auto">
          <a:xfrm>
            <a:off x="7445375" y="1544638"/>
            <a:ext cx="4635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200">
                <a:latin typeface="Calibri" pitchFamily="34" charset="0"/>
              </a:rPr>
              <a:t>С</a:t>
            </a:r>
            <a:r>
              <a:rPr lang="ru-RU" sz="2200">
                <a:latin typeface="Calibri" pitchFamily="34" charset="0"/>
              </a:rPr>
              <a:t>творення умов для самовираження і саморозвитку учнів</a:t>
            </a:r>
          </a:p>
        </p:txBody>
      </p:sp>
      <p:sp>
        <p:nvSpPr>
          <p:cNvPr id="28678" name="Прямоугольник 12"/>
          <p:cNvSpPr>
            <a:spLocks noChangeArrowheads="1"/>
          </p:cNvSpPr>
          <p:nvPr/>
        </p:nvSpPr>
        <p:spPr bwMode="auto">
          <a:xfrm>
            <a:off x="7400925" y="2692400"/>
            <a:ext cx="454501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200">
                <a:latin typeface="Calibri" pitchFamily="34" charset="0"/>
              </a:rPr>
              <a:t>Підвищення зацікавленості учнів, розвиток мотивації</a:t>
            </a:r>
            <a:endParaRPr lang="ru-RU" sz="2200">
              <a:latin typeface="Calibri" pitchFamily="34" charset="0"/>
            </a:endParaRPr>
          </a:p>
        </p:txBody>
      </p:sp>
      <p:sp>
        <p:nvSpPr>
          <p:cNvPr id="28679" name="Прямоугольник 13"/>
          <p:cNvSpPr>
            <a:spLocks noChangeArrowheads="1"/>
          </p:cNvSpPr>
          <p:nvPr/>
        </p:nvSpPr>
        <p:spPr bwMode="auto">
          <a:xfrm>
            <a:off x="7491413" y="3763963"/>
            <a:ext cx="44545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80" name="TextBox 14"/>
          <p:cNvSpPr txBox="1">
            <a:spLocks noChangeArrowheads="1"/>
          </p:cNvSpPr>
          <p:nvPr/>
        </p:nvSpPr>
        <p:spPr bwMode="auto">
          <a:xfrm>
            <a:off x="6410325" y="1628775"/>
            <a:ext cx="49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8681" name="TextBox 15"/>
          <p:cNvSpPr txBox="1">
            <a:spLocks noChangeArrowheads="1"/>
          </p:cNvSpPr>
          <p:nvPr/>
        </p:nvSpPr>
        <p:spPr bwMode="auto">
          <a:xfrm>
            <a:off x="6310313" y="2830513"/>
            <a:ext cx="6937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682" name="TextBox 16"/>
          <p:cNvSpPr txBox="1">
            <a:spLocks noChangeArrowheads="1"/>
          </p:cNvSpPr>
          <p:nvPr/>
        </p:nvSpPr>
        <p:spPr bwMode="auto">
          <a:xfrm>
            <a:off x="6408738" y="4149725"/>
            <a:ext cx="5540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28683" name="Заголовок 17"/>
          <p:cNvSpPr>
            <a:spLocks noGrp="1"/>
          </p:cNvSpPr>
          <p:nvPr>
            <p:ph type="title"/>
          </p:nvPr>
        </p:nvSpPr>
        <p:spPr>
          <a:xfrm>
            <a:off x="560388" y="414338"/>
            <a:ext cx="11090275" cy="860425"/>
          </a:xfrm>
        </p:spPr>
        <p:txBody>
          <a:bodyPr/>
          <a:lstStyle/>
          <a:p>
            <a:pPr algn="ctr" eaLnBrk="1" hangingPunct="1"/>
            <a:r>
              <a:rPr lang="uk-UA" b="1" smtClean="0">
                <a:solidFill>
                  <a:schemeClr val="accent1"/>
                </a:solidFill>
              </a:rPr>
              <a:t>Г</a:t>
            </a:r>
            <a:r>
              <a:rPr lang="ru-RU" b="1" smtClean="0">
                <a:solidFill>
                  <a:schemeClr val="accent1"/>
                </a:solidFill>
              </a:rPr>
              <a:t>оловні завдання змін до Державного стандарту початкової загальної освіти</a:t>
            </a:r>
          </a:p>
        </p:txBody>
      </p:sp>
      <p:sp>
        <p:nvSpPr>
          <p:cNvPr id="18" name="Блок-схема: решение 17">
            <a:extLst>
              <a:ext uri="{FF2B5EF4-FFF2-40B4-BE49-F238E27FC236}"/>
            </a:extLst>
          </p:cNvPr>
          <p:cNvSpPr/>
          <p:nvPr/>
        </p:nvSpPr>
        <p:spPr>
          <a:xfrm>
            <a:off x="6248400" y="5278438"/>
            <a:ext cx="898525" cy="865187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8685" name="TextBox 4"/>
          <p:cNvSpPr txBox="1">
            <a:spLocks noChangeArrowheads="1"/>
          </p:cNvSpPr>
          <p:nvPr/>
        </p:nvSpPr>
        <p:spPr bwMode="auto">
          <a:xfrm>
            <a:off x="7491413" y="4133850"/>
            <a:ext cx="400526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200">
                <a:latin typeface="Calibri" pitchFamily="34" charset="0"/>
              </a:rPr>
              <a:t>Надання більшої свободи у діяльності вчителя</a:t>
            </a:r>
            <a:endParaRPr lang="ru-RU" sz="2200">
              <a:latin typeface="Calibri" pitchFamily="34" charset="0"/>
            </a:endParaRPr>
          </a:p>
        </p:txBody>
      </p:sp>
      <p:sp>
        <p:nvSpPr>
          <p:cNvPr id="28686" name="TextBox 5"/>
          <p:cNvSpPr txBox="1">
            <a:spLocks noChangeArrowheads="1"/>
          </p:cNvSpPr>
          <p:nvPr/>
        </p:nvSpPr>
        <p:spPr bwMode="auto">
          <a:xfrm>
            <a:off x="7626350" y="5408613"/>
            <a:ext cx="41846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200">
                <a:latin typeface="Calibri" pitchFamily="34" charset="0"/>
              </a:rPr>
              <a:t>Перехід від знаннєвої парадигми до компетентністної</a:t>
            </a:r>
            <a:endParaRPr lang="ru-RU" sz="22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1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11945938" cy="114141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712" name="Рисунок 3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8842" r="8842"/>
          <a:stretch>
            <a:fillRect/>
          </a:stretch>
        </p:blipFill>
        <p:spPr>
          <a:xfrm>
            <a:off x="0" y="-755650"/>
            <a:ext cx="12239625" cy="8167688"/>
          </a:xfrm>
        </p:spPr>
      </p:pic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-17463" y="4219575"/>
            <a:ext cx="12257088" cy="3192463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graphicFrame>
        <p:nvGraphicFramePr>
          <p:cNvPr id="29700" name="Диаграмма 5"/>
          <p:cNvGraphicFramePr>
            <a:graphicFrameLocks/>
          </p:cNvGraphicFramePr>
          <p:nvPr/>
        </p:nvGraphicFramePr>
        <p:xfrm>
          <a:off x="104775" y="4127500"/>
          <a:ext cx="2184400" cy="1944688"/>
        </p:xfrm>
        <a:graphic>
          <a:graphicData uri="http://schemas.openxmlformats.org/presentationml/2006/ole">
            <p:oleObj spid="_x0000_s29700" r:id="rId5" imgW="2182557" imgH="1944793" progId="Excel.Chart.8">
              <p:embed/>
            </p:oleObj>
          </a:graphicData>
        </a:graphic>
      </p:graphicFrame>
      <p:sp>
        <p:nvSpPr>
          <p:cNvPr id="29714" name="TextBox 6"/>
          <p:cNvSpPr txBox="1">
            <a:spLocks noChangeArrowheads="1"/>
          </p:cNvSpPr>
          <p:nvPr/>
        </p:nvSpPr>
        <p:spPr bwMode="auto">
          <a:xfrm>
            <a:off x="569913" y="4941888"/>
            <a:ext cx="11382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b="1">
                <a:solidFill>
                  <a:schemeClr val="bg1"/>
                </a:solidFill>
                <a:latin typeface="Calibri" pitchFamily="34" charset="0"/>
              </a:rPr>
              <a:t>100%</a:t>
            </a:r>
            <a:endParaRPr lang="ru-RU" sz="3200" b="1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9702" name="Диаграмма 7"/>
          <p:cNvGraphicFramePr>
            <a:graphicFrameLocks/>
          </p:cNvGraphicFramePr>
          <p:nvPr/>
        </p:nvGraphicFramePr>
        <p:xfrm>
          <a:off x="2187575" y="4276725"/>
          <a:ext cx="2105025" cy="1944688"/>
        </p:xfrm>
        <a:graphic>
          <a:graphicData uri="http://schemas.openxmlformats.org/presentationml/2006/ole">
            <p:oleObj spid="_x0000_s29702" r:id="rId6" imgW="2103302" imgH="1944793" progId="Excel.Chart.8">
              <p:embed/>
            </p:oleObj>
          </a:graphicData>
        </a:graphic>
      </p:graphicFrame>
      <p:sp>
        <p:nvSpPr>
          <p:cNvPr id="29715" name="TextBox 8"/>
          <p:cNvSpPr txBox="1">
            <a:spLocks noChangeArrowheads="1"/>
          </p:cNvSpPr>
          <p:nvPr/>
        </p:nvSpPr>
        <p:spPr bwMode="auto">
          <a:xfrm>
            <a:off x="381000" y="5932488"/>
            <a:ext cx="46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716" name="TextBox 9"/>
          <p:cNvSpPr txBox="1">
            <a:spLocks noChangeArrowheads="1"/>
          </p:cNvSpPr>
          <p:nvPr/>
        </p:nvSpPr>
        <p:spPr bwMode="auto">
          <a:xfrm>
            <a:off x="374650" y="6000750"/>
            <a:ext cx="15287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>
                <a:latin typeface="Calibri" pitchFamily="34" charset="0"/>
              </a:rPr>
              <a:t>Педагогіка партнерства</a:t>
            </a:r>
            <a:endParaRPr lang="ru-RU">
              <a:latin typeface="Calibri" pitchFamily="34" charset="0"/>
            </a:endParaRPr>
          </a:p>
        </p:txBody>
      </p:sp>
      <p:sp>
        <p:nvSpPr>
          <p:cNvPr id="29717" name="TextBox 10"/>
          <p:cNvSpPr txBox="1">
            <a:spLocks noChangeArrowheads="1"/>
          </p:cNvSpPr>
          <p:nvPr/>
        </p:nvSpPr>
        <p:spPr bwMode="auto">
          <a:xfrm>
            <a:off x="2354263" y="6056313"/>
            <a:ext cx="16652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>
                <a:latin typeface="Calibri" pitchFamily="34" charset="0"/>
              </a:rPr>
              <a:t>Умотивований учитель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29706" name="Диаграмма 11"/>
          <p:cNvGraphicFramePr>
            <a:graphicFrameLocks/>
          </p:cNvGraphicFramePr>
          <p:nvPr/>
        </p:nvGraphicFramePr>
        <p:xfrm>
          <a:off x="3890963" y="2890838"/>
          <a:ext cx="3703637" cy="3243262"/>
        </p:xfrm>
        <a:graphic>
          <a:graphicData uri="http://schemas.openxmlformats.org/presentationml/2006/ole">
            <p:oleObj spid="_x0000_s29706" r:id="rId7" imgW="3706689" imgH="3243353" progId="Excel.Chart.8">
              <p:embed/>
            </p:oleObj>
          </a:graphicData>
        </a:graphic>
      </p:graphicFrame>
      <p:sp>
        <p:nvSpPr>
          <p:cNvPr id="29718" name="TextBox 12"/>
          <p:cNvSpPr txBox="1">
            <a:spLocks noChangeArrowheads="1"/>
          </p:cNvSpPr>
          <p:nvPr/>
        </p:nvSpPr>
        <p:spPr bwMode="auto">
          <a:xfrm>
            <a:off x="4411663" y="6086475"/>
            <a:ext cx="1484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latin typeface="Calibri" pitchFamily="34" charset="0"/>
              </a:rPr>
              <a:t>Нове освітнє середовище</a:t>
            </a:r>
            <a:endParaRPr lang="ru-RU">
              <a:latin typeface="Calibri" pitchFamily="34" charset="0"/>
            </a:endParaRPr>
          </a:p>
        </p:txBody>
      </p:sp>
      <p:graphicFrame>
        <p:nvGraphicFramePr>
          <p:cNvPr id="29708" name="Диаграмма 13"/>
          <p:cNvGraphicFramePr>
            <a:graphicFrameLocks/>
          </p:cNvGraphicFramePr>
          <p:nvPr/>
        </p:nvGraphicFramePr>
        <p:xfrm>
          <a:off x="4422775" y="3116263"/>
          <a:ext cx="3702050" cy="2955925"/>
        </p:xfrm>
        <a:graphic>
          <a:graphicData uri="http://schemas.openxmlformats.org/presentationml/2006/ole">
            <p:oleObj spid="_x0000_s29708" r:id="rId8" imgW="3706689" imgH="2956816" progId="Excel.Chart.8">
              <p:embed/>
            </p:oleObj>
          </a:graphicData>
        </a:graphic>
      </p:graphicFrame>
      <p:pic>
        <p:nvPicPr>
          <p:cNvPr id="29719" name="Рисунок 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29600" y="2946400"/>
            <a:ext cx="39624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710" name="Диаграмма 15"/>
          <p:cNvGraphicFramePr>
            <a:graphicFrameLocks/>
          </p:cNvGraphicFramePr>
          <p:nvPr/>
        </p:nvGraphicFramePr>
        <p:xfrm>
          <a:off x="10075863" y="4146550"/>
          <a:ext cx="2640012" cy="2205038"/>
        </p:xfrm>
        <a:graphic>
          <a:graphicData uri="http://schemas.openxmlformats.org/presentationml/2006/ole">
            <p:oleObj spid="_x0000_s29710" r:id="rId10" imgW="2639797" imgH="2206943" progId="Excel.Chart.8">
              <p:embed/>
            </p:oleObj>
          </a:graphicData>
        </a:graphic>
      </p:graphicFrame>
      <p:sp>
        <p:nvSpPr>
          <p:cNvPr id="29720" name="TextBox 16"/>
          <p:cNvSpPr txBox="1">
            <a:spLocks noChangeArrowheads="1"/>
          </p:cNvSpPr>
          <p:nvPr/>
        </p:nvSpPr>
        <p:spPr bwMode="auto">
          <a:xfrm>
            <a:off x="6321425" y="6021388"/>
            <a:ext cx="15033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>
                <a:latin typeface="Calibri" pitchFamily="34" charset="0"/>
              </a:rPr>
              <a:t>Наскрізний процес виховання</a:t>
            </a:r>
            <a:endParaRPr lang="ru-RU">
              <a:latin typeface="Calibri" pitchFamily="34" charset="0"/>
            </a:endParaRPr>
          </a:p>
        </p:txBody>
      </p:sp>
      <p:sp>
        <p:nvSpPr>
          <p:cNvPr id="29721" name="TextBox 17"/>
          <p:cNvSpPr txBox="1">
            <a:spLocks noChangeArrowheads="1"/>
          </p:cNvSpPr>
          <p:nvPr/>
        </p:nvSpPr>
        <p:spPr bwMode="auto">
          <a:xfrm>
            <a:off x="8056563" y="6062663"/>
            <a:ext cx="1976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>
                <a:latin typeface="Calibri" pitchFamily="34" charset="0"/>
              </a:rPr>
              <a:t>Компетентнісний підхід</a:t>
            </a:r>
            <a:endParaRPr lang="ru-RU">
              <a:latin typeface="Calibri" pitchFamily="34" charset="0"/>
            </a:endParaRPr>
          </a:p>
        </p:txBody>
      </p:sp>
      <p:sp>
        <p:nvSpPr>
          <p:cNvPr id="29722" name="TextBox 18"/>
          <p:cNvSpPr txBox="1">
            <a:spLocks noChangeArrowheads="1"/>
          </p:cNvSpPr>
          <p:nvPr/>
        </p:nvSpPr>
        <p:spPr bwMode="auto">
          <a:xfrm>
            <a:off x="10188575" y="6067425"/>
            <a:ext cx="187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latin typeface="Calibri" pitchFamily="34" charset="0"/>
              </a:rPr>
              <a:t>Дитиноцентризм</a:t>
            </a:r>
            <a:endParaRPr lang="ru-RU">
              <a:latin typeface="Calibri" pitchFamily="34" charset="0"/>
            </a:endParaRPr>
          </a:p>
        </p:txBody>
      </p:sp>
      <p:sp>
        <p:nvSpPr>
          <p:cNvPr id="29723" name="TextBox 19"/>
          <p:cNvSpPr txBox="1">
            <a:spLocks noChangeArrowheads="1"/>
          </p:cNvSpPr>
          <p:nvPr/>
        </p:nvSpPr>
        <p:spPr bwMode="auto">
          <a:xfrm>
            <a:off x="4668838" y="4941888"/>
            <a:ext cx="11096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b="1">
                <a:solidFill>
                  <a:schemeClr val="bg1"/>
                </a:solidFill>
                <a:latin typeface="Calibri" pitchFamily="34" charset="0"/>
              </a:rPr>
              <a:t>60%</a:t>
            </a:r>
            <a:endParaRPr lang="ru-RU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24" name="TextBox 21"/>
          <p:cNvSpPr txBox="1">
            <a:spLocks noChangeArrowheads="1"/>
          </p:cNvSpPr>
          <p:nvPr/>
        </p:nvSpPr>
        <p:spPr bwMode="auto">
          <a:xfrm>
            <a:off x="8659813" y="4902200"/>
            <a:ext cx="9366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b="1">
                <a:solidFill>
                  <a:schemeClr val="bg1"/>
                </a:solidFill>
                <a:latin typeface="Calibri" pitchFamily="34" charset="0"/>
              </a:rPr>
              <a:t>60%</a:t>
            </a:r>
            <a:endParaRPr lang="ru-RU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725" name="TextBox 22"/>
          <p:cNvSpPr txBox="1">
            <a:spLocks noChangeArrowheads="1"/>
          </p:cNvSpPr>
          <p:nvPr/>
        </p:nvSpPr>
        <p:spPr bwMode="auto">
          <a:xfrm>
            <a:off x="336550" y="0"/>
            <a:ext cx="54451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 u="sng">
                <a:solidFill>
                  <a:srgbClr val="FF0066"/>
                </a:solidFill>
                <a:latin typeface="Calibri" pitchFamily="34" charset="0"/>
              </a:rPr>
              <a:t>Компоненти НУШ, що впливають на якість навчання</a:t>
            </a:r>
            <a:endParaRPr lang="ru-RU" sz="4000" b="1" u="sng">
              <a:solidFill>
                <a:srgbClr val="FF00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/>
            </a:extLst>
          </p:cNvPr>
          <p:cNvSpPr/>
          <p:nvPr/>
        </p:nvSpPr>
        <p:spPr>
          <a:xfrm>
            <a:off x="-14288" y="-19050"/>
            <a:ext cx="981076" cy="6877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50" name="Заголовок 51"/>
          <p:cNvSpPr>
            <a:spLocks noGrp="1"/>
          </p:cNvSpPr>
          <p:nvPr>
            <p:ph type="title"/>
          </p:nvPr>
        </p:nvSpPr>
        <p:spPr>
          <a:xfrm>
            <a:off x="966788" y="323850"/>
            <a:ext cx="11069637" cy="752475"/>
          </a:xfrm>
        </p:spPr>
        <p:txBody>
          <a:bodyPr/>
          <a:lstStyle/>
          <a:p>
            <a:pPr algn="ctr" eaLnBrk="1" hangingPunct="1"/>
            <a:r>
              <a:rPr lang="uk-UA" sz="3200" b="1" smtClean="0">
                <a:solidFill>
                  <a:schemeClr val="accent1"/>
                </a:solidFill>
              </a:rPr>
              <a:t>Ч</a:t>
            </a:r>
            <a:r>
              <a:rPr lang="ru-RU" sz="3200" b="1" smtClean="0">
                <a:solidFill>
                  <a:schemeClr val="accent1"/>
                </a:solidFill>
              </a:rPr>
              <a:t>инники, що сприяють поглибленню обізнаності вчителів у роботі за новим Державним стандартом</a:t>
            </a:r>
            <a:endParaRPr lang="ru-RU" sz="3200" smtClean="0"/>
          </a:p>
        </p:txBody>
      </p:sp>
      <p:pic>
        <p:nvPicPr>
          <p:cNvPr id="59" name="Рисунок 58">
            <a:extLst>
              <a:ext uri="{FF2B5EF4-FFF2-40B4-BE49-F238E27FC236}"/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400925" y="1549400"/>
            <a:ext cx="4619625" cy="42306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1748" name="Диаграмма 15"/>
          <p:cNvGraphicFramePr>
            <a:graphicFrameLocks/>
          </p:cNvGraphicFramePr>
          <p:nvPr/>
        </p:nvGraphicFramePr>
        <p:xfrm>
          <a:off x="555625" y="1449388"/>
          <a:ext cx="7896225" cy="5226050"/>
        </p:xfrm>
        <a:graphic>
          <a:graphicData uri="http://schemas.openxmlformats.org/presentationml/2006/ole">
            <p:oleObj spid="_x0000_s31748" r:id="rId5" imgW="7895004" imgH="5486876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/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332288" y="2747963"/>
            <a:ext cx="2338387" cy="1806575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  <p:pic>
        <p:nvPicPr>
          <p:cNvPr id="33794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4475" y="4994275"/>
            <a:ext cx="2322513" cy="1700213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3795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588" y="2209800"/>
            <a:ext cx="2338387" cy="1579563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6" name="Овал 5">
            <a:extLst>
              <a:ext uri="{FF2B5EF4-FFF2-40B4-BE49-F238E27FC236}"/>
            </a:extLst>
          </p:cNvPr>
          <p:cNvSpPr/>
          <p:nvPr/>
        </p:nvSpPr>
        <p:spPr>
          <a:xfrm>
            <a:off x="3641725" y="3071813"/>
            <a:ext cx="989013" cy="98901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>
            <a:extLst>
              <a:ext uri="{FF2B5EF4-FFF2-40B4-BE49-F238E27FC236}"/>
            </a:extLst>
          </p:cNvPr>
          <p:cNvSpPr/>
          <p:nvPr/>
        </p:nvSpPr>
        <p:spPr>
          <a:xfrm>
            <a:off x="112713" y="1804988"/>
            <a:ext cx="990600" cy="990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>
            <a:extLst>
              <a:ext uri="{FF2B5EF4-FFF2-40B4-BE49-F238E27FC236}"/>
            </a:extLst>
          </p:cNvPr>
          <p:cNvSpPr/>
          <p:nvPr/>
        </p:nvSpPr>
        <p:spPr>
          <a:xfrm>
            <a:off x="793750" y="5746750"/>
            <a:ext cx="990600" cy="98901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9" name="Заголовок 17"/>
          <p:cNvSpPr>
            <a:spLocks noGrp="1"/>
          </p:cNvSpPr>
          <p:nvPr>
            <p:ph type="title"/>
          </p:nvPr>
        </p:nvSpPr>
        <p:spPr>
          <a:xfrm>
            <a:off x="336550" y="503238"/>
            <a:ext cx="7331075" cy="550862"/>
          </a:xfrm>
        </p:spPr>
        <p:txBody>
          <a:bodyPr/>
          <a:lstStyle/>
          <a:p>
            <a:pPr eaLnBrk="1" hangingPunct="1"/>
            <a:r>
              <a:rPr lang="uk-UA" b="1" smtClean="0">
                <a:solidFill>
                  <a:schemeClr val="accent1"/>
                </a:solidFill>
              </a:rPr>
              <a:t>І</a:t>
            </a:r>
            <a:r>
              <a:rPr lang="ru-RU" b="1" smtClean="0">
                <a:solidFill>
                  <a:schemeClr val="accent1"/>
                </a:solidFill>
              </a:rPr>
              <a:t>нструменти педагогіки партнерства</a:t>
            </a:r>
          </a:p>
        </p:txBody>
      </p:sp>
      <p:pic>
        <p:nvPicPr>
          <p:cNvPr id="24" name="Рисунок 23">
            <a:extLst>
              <a:ext uri="{FF2B5EF4-FFF2-40B4-BE49-F238E27FC236}"/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075613" y="4962525"/>
            <a:ext cx="2455862" cy="1731963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26" name="Рисунок 25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2750" y="1293813"/>
            <a:ext cx="2339975" cy="15621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33802" name="TextBox 28"/>
          <p:cNvSpPr txBox="1">
            <a:spLocks noChangeArrowheads="1"/>
          </p:cNvSpPr>
          <p:nvPr/>
        </p:nvSpPr>
        <p:spPr bwMode="auto">
          <a:xfrm>
            <a:off x="1990725" y="1430338"/>
            <a:ext cx="3260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600">
                <a:latin typeface="Calibri" pitchFamily="34" charset="0"/>
              </a:rPr>
              <a:t>Заохочення  успіхів</a:t>
            </a:r>
            <a:endParaRPr lang="ru-RU" sz="3600">
              <a:latin typeface="Calibri" pitchFamily="34" charset="0"/>
            </a:endParaRPr>
          </a:p>
        </p:txBody>
      </p:sp>
      <p:sp>
        <p:nvSpPr>
          <p:cNvPr id="33803" name="TextBox 29"/>
          <p:cNvSpPr txBox="1">
            <a:spLocks noChangeArrowheads="1"/>
          </p:cNvSpPr>
          <p:nvPr/>
        </p:nvSpPr>
        <p:spPr bwMode="auto">
          <a:xfrm>
            <a:off x="6837363" y="2417763"/>
            <a:ext cx="29432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alibri" pitchFamily="34" charset="0"/>
              </a:rPr>
              <a:t>Спільні суспільно корисні справи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33804" name="TextBox 30"/>
          <p:cNvSpPr txBox="1">
            <a:spLocks noChangeArrowheads="1"/>
          </p:cNvSpPr>
          <p:nvPr/>
        </p:nvSpPr>
        <p:spPr bwMode="auto">
          <a:xfrm>
            <a:off x="4135438" y="5446713"/>
            <a:ext cx="26574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alibri" pitchFamily="34" charset="0"/>
              </a:rPr>
              <a:t>      Відверті бесіди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33805" name="TextBox 31"/>
          <p:cNvSpPr txBox="1">
            <a:spLocks noChangeArrowheads="1"/>
          </p:cNvSpPr>
          <p:nvPr/>
        </p:nvSpPr>
        <p:spPr bwMode="auto">
          <a:xfrm>
            <a:off x="7131050" y="419100"/>
            <a:ext cx="2492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alibri" pitchFamily="34" charset="0"/>
              </a:rPr>
              <a:t>  Особистий</a:t>
            </a:r>
            <a:r>
              <a:rPr lang="uk-UA">
                <a:latin typeface="Calibri" pitchFamily="34" charset="0"/>
              </a:rPr>
              <a:t> </a:t>
            </a:r>
            <a:r>
              <a:rPr lang="uk-UA" sz="3200">
                <a:latin typeface="Calibri" pitchFamily="34" charset="0"/>
              </a:rPr>
              <a:t>приклад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33806" name="TextBox 32"/>
          <p:cNvSpPr txBox="1">
            <a:spLocks noChangeArrowheads="1"/>
          </p:cNvSpPr>
          <p:nvPr/>
        </p:nvSpPr>
        <p:spPr bwMode="auto">
          <a:xfrm>
            <a:off x="8724900" y="4335463"/>
            <a:ext cx="30654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>
                <a:latin typeface="Calibri" pitchFamily="34" charset="0"/>
              </a:rPr>
              <a:t>Цікаві розповіді</a:t>
            </a:r>
            <a:endParaRPr lang="ru-RU" sz="3200">
              <a:latin typeface="Calibri" pitchFamily="34" charset="0"/>
            </a:endParaRPr>
          </a:p>
        </p:txBody>
      </p:sp>
      <p:sp>
        <p:nvSpPr>
          <p:cNvPr id="34" name="Овал 33">
            <a:extLst>
              <a:ext uri="{FF2B5EF4-FFF2-40B4-BE49-F238E27FC236}"/>
            </a:extLst>
          </p:cNvPr>
          <p:cNvSpPr/>
          <p:nvPr/>
        </p:nvSpPr>
        <p:spPr>
          <a:xfrm>
            <a:off x="7221538" y="5183188"/>
            <a:ext cx="989012" cy="990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3808" name="Рисунок 3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16950" y="1419225"/>
            <a:ext cx="10064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9" name="TextBox 35"/>
          <p:cNvSpPr txBox="1">
            <a:spLocks noChangeArrowheads="1"/>
          </p:cNvSpPr>
          <p:nvPr/>
        </p:nvSpPr>
        <p:spPr bwMode="auto">
          <a:xfrm>
            <a:off x="215900" y="2030413"/>
            <a:ext cx="99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89%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810" name="TextBox 36"/>
          <p:cNvSpPr txBox="1">
            <a:spLocks noChangeArrowheads="1"/>
          </p:cNvSpPr>
          <p:nvPr/>
        </p:nvSpPr>
        <p:spPr bwMode="auto">
          <a:xfrm>
            <a:off x="3732213" y="3313113"/>
            <a:ext cx="9207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75%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811" name="TextBox 37"/>
          <p:cNvSpPr txBox="1">
            <a:spLocks noChangeArrowheads="1"/>
          </p:cNvSpPr>
          <p:nvPr/>
        </p:nvSpPr>
        <p:spPr bwMode="auto">
          <a:xfrm>
            <a:off x="915988" y="5983288"/>
            <a:ext cx="8683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59%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812" name="TextBox 38"/>
          <p:cNvSpPr txBox="1">
            <a:spLocks noChangeArrowheads="1"/>
          </p:cNvSpPr>
          <p:nvPr/>
        </p:nvSpPr>
        <p:spPr bwMode="auto">
          <a:xfrm>
            <a:off x="7337425" y="5416550"/>
            <a:ext cx="8556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38%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813" name="TextBox 39"/>
          <p:cNvSpPr txBox="1">
            <a:spLocks noChangeArrowheads="1"/>
          </p:cNvSpPr>
          <p:nvPr/>
        </p:nvSpPr>
        <p:spPr bwMode="auto">
          <a:xfrm>
            <a:off x="8724900" y="1646238"/>
            <a:ext cx="822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49%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741363" y="279400"/>
            <a:ext cx="6254750" cy="1263650"/>
          </a:xfrm>
        </p:spPr>
        <p:txBody>
          <a:bodyPr/>
          <a:lstStyle/>
          <a:p>
            <a:pPr eaLnBrk="1" hangingPunct="1"/>
            <a:r>
              <a:rPr lang="uk-UA" sz="4000" b="1" smtClean="0">
                <a:solidFill>
                  <a:srgbClr val="0E58C4"/>
                </a:solidFill>
              </a:rPr>
              <a:t>Комфортне освітнє середовище</a:t>
            </a:r>
            <a:endParaRPr lang="ru-RU" sz="4000" b="1" smtClean="0">
              <a:solidFill>
                <a:srgbClr val="0E58C4"/>
              </a:solidFill>
            </a:endParaRP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/>
        </p:nvGraphicFramePr>
        <p:xfrm>
          <a:off x="403043" y="1854000"/>
          <a:ext cx="6318937" cy="4209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>
            <a:extLst>
              <a:ext uri="{FF2B5EF4-FFF2-40B4-BE49-F238E27FC236}"/>
            </a:extLst>
          </p:cNvPr>
          <p:cNvGraphicFramePr/>
          <p:nvPr/>
        </p:nvGraphicFramePr>
        <p:xfrm>
          <a:off x="6366000" y="459000"/>
          <a:ext cx="5165475" cy="373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>
            <a:extLst>
              <a:ext uri="{FF2B5EF4-FFF2-40B4-BE49-F238E27FC236}"/>
            </a:extLst>
          </p:cNvPr>
          <p:cNvGraphicFramePr/>
          <p:nvPr/>
        </p:nvGraphicFramePr>
        <p:xfrm>
          <a:off x="3036000" y="3744000"/>
          <a:ext cx="4365000" cy="3309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" name="Схема 13">
            <a:extLst>
              <a:ext uri="{FF2B5EF4-FFF2-40B4-BE49-F238E27FC236}"/>
            </a:extLst>
          </p:cNvPr>
          <p:cNvGraphicFramePr/>
          <p:nvPr/>
        </p:nvGraphicFramePr>
        <p:xfrm>
          <a:off x="8301000" y="3924001"/>
          <a:ext cx="3524661" cy="2461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Схема 16">
            <a:extLst>
              <a:ext uri="{FF2B5EF4-FFF2-40B4-BE49-F238E27FC236}"/>
            </a:extLst>
          </p:cNvPr>
          <p:cNvGraphicFramePr/>
          <p:nvPr/>
        </p:nvGraphicFramePr>
        <p:xfrm>
          <a:off x="4030834" y="1776082"/>
          <a:ext cx="4286251" cy="3209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/>
            </a:extLst>
          </p:cNvPr>
          <p:cNvSpPr/>
          <p:nvPr/>
        </p:nvSpPr>
        <p:spPr>
          <a:xfrm>
            <a:off x="0" y="-19050"/>
            <a:ext cx="1122363" cy="6877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>
            <a:extLst>
              <a:ext uri="{FF2B5EF4-FFF2-40B4-BE49-F238E27FC236}"/>
            </a:extLst>
          </p:cNvPr>
          <p:cNvSpPr/>
          <p:nvPr/>
        </p:nvSpPr>
        <p:spPr>
          <a:xfrm>
            <a:off x="1184275" y="2357438"/>
            <a:ext cx="3670300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Індивідуальні</a:t>
            </a:r>
            <a:r>
              <a:rPr lang="ru-RU" sz="2800" b="1" dirty="0">
                <a:latin typeface="+mn-lt"/>
              </a:rPr>
              <a:t>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зустрічі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5843" name="Прямоугольник 45"/>
          <p:cNvSpPr>
            <a:spLocks noChangeArrowheads="1"/>
          </p:cNvSpPr>
          <p:nvPr/>
        </p:nvSpPr>
        <p:spPr bwMode="auto">
          <a:xfrm>
            <a:off x="2470150" y="4868863"/>
            <a:ext cx="2651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 </a:t>
            </a:r>
          </a:p>
        </p:txBody>
      </p:sp>
      <p:sp>
        <p:nvSpPr>
          <p:cNvPr id="35844" name="Прямоугольник 50"/>
          <p:cNvSpPr>
            <a:spLocks noChangeArrowheads="1"/>
          </p:cNvSpPr>
          <p:nvPr/>
        </p:nvSpPr>
        <p:spPr bwMode="auto">
          <a:xfrm>
            <a:off x="1231900" y="1503363"/>
            <a:ext cx="3008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Батьківські збори </a:t>
            </a:r>
          </a:p>
        </p:txBody>
      </p:sp>
      <p:sp>
        <p:nvSpPr>
          <p:cNvPr id="52" name="Заголовок 5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938" y="977900"/>
            <a:ext cx="10698162" cy="52387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Форми організації інформаційно-просвітницької роботи з батьками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6000" dirty="0"/>
          </a:p>
        </p:txBody>
      </p:sp>
      <p:pic>
        <p:nvPicPr>
          <p:cNvPr id="35846" name="Рисунок 3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8830" r="8830"/>
          <a:stretch>
            <a:fillRect/>
          </a:stretch>
        </p:blipFill>
        <p:spPr>
          <a:xfrm>
            <a:off x="6905625" y="1747838"/>
            <a:ext cx="5040313" cy="4560887"/>
          </a:xfrm>
        </p:spPr>
      </p:pic>
      <p:sp>
        <p:nvSpPr>
          <p:cNvPr id="35847" name="Прямоугольник 16"/>
          <p:cNvSpPr>
            <a:spLocks noChangeArrowheads="1"/>
          </p:cNvSpPr>
          <p:nvPr/>
        </p:nvSpPr>
        <p:spPr bwMode="auto">
          <a:xfrm>
            <a:off x="1187450" y="3171825"/>
            <a:ext cx="3414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800" b="1">
                <a:latin typeface="Calibri" pitchFamily="34" charset="0"/>
              </a:rPr>
              <a:t>О</a:t>
            </a:r>
            <a:r>
              <a:rPr lang="ru-RU" sz="2800" b="1">
                <a:latin typeface="Calibri" pitchFamily="34" charset="0"/>
              </a:rPr>
              <a:t>нлайн-консультації</a:t>
            </a:r>
          </a:p>
        </p:txBody>
      </p:sp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>
            <a:off x="1187450" y="4021138"/>
            <a:ext cx="39528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Дні «відкритих дверей»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5849" name="Прямоугольник 18"/>
          <p:cNvSpPr>
            <a:spLocks noChangeArrowheads="1"/>
          </p:cNvSpPr>
          <p:nvPr/>
        </p:nvSpPr>
        <p:spPr bwMode="auto">
          <a:xfrm>
            <a:off x="1201738" y="4954588"/>
            <a:ext cx="55800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latin typeface="Calibri" pitchFamily="34" charset="0"/>
              </a:rPr>
              <a:t>Семінари, тренінги, «круглі столи»</a:t>
            </a:r>
            <a:endParaRPr lang="ru-RU" sz="2800" b="1">
              <a:latin typeface="Calibri" pitchFamily="34" charset="0"/>
            </a:endParaRPr>
          </a:p>
        </p:txBody>
      </p:sp>
      <p:sp>
        <p:nvSpPr>
          <p:cNvPr id="35850" name="TextBox 5"/>
          <p:cNvSpPr txBox="1">
            <a:spLocks noChangeArrowheads="1"/>
          </p:cNvSpPr>
          <p:nvPr/>
        </p:nvSpPr>
        <p:spPr bwMode="auto">
          <a:xfrm>
            <a:off x="246063" y="1503363"/>
            <a:ext cx="9128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88%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851" name="TextBox 6"/>
          <p:cNvSpPr txBox="1">
            <a:spLocks noChangeArrowheads="1"/>
          </p:cNvSpPr>
          <p:nvPr/>
        </p:nvSpPr>
        <p:spPr bwMode="auto">
          <a:xfrm>
            <a:off x="209550" y="2406650"/>
            <a:ext cx="912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64%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852" name="TextBox 7"/>
          <p:cNvSpPr txBox="1">
            <a:spLocks noChangeArrowheads="1"/>
          </p:cNvSpPr>
          <p:nvPr/>
        </p:nvSpPr>
        <p:spPr bwMode="auto">
          <a:xfrm>
            <a:off x="250825" y="3182938"/>
            <a:ext cx="93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46%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853" name="TextBox 8"/>
          <p:cNvSpPr txBox="1">
            <a:spLocks noChangeArrowheads="1"/>
          </p:cNvSpPr>
          <p:nvPr/>
        </p:nvSpPr>
        <p:spPr bwMode="auto">
          <a:xfrm>
            <a:off x="225425" y="4029075"/>
            <a:ext cx="8810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16%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854" name="TextBox 9"/>
          <p:cNvSpPr txBox="1">
            <a:spLocks noChangeArrowheads="1"/>
          </p:cNvSpPr>
          <p:nvPr/>
        </p:nvSpPr>
        <p:spPr bwMode="auto">
          <a:xfrm>
            <a:off x="338138" y="4906963"/>
            <a:ext cx="7286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>
                <a:solidFill>
                  <a:schemeClr val="bg1"/>
                </a:solidFill>
                <a:latin typeface="Calibri" pitchFamily="34" charset="0"/>
              </a:rPr>
              <a:t>4%</a:t>
            </a:r>
            <a:endParaRPr lang="ru-RU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1955800" y="188913"/>
            <a:ext cx="9990138" cy="11255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080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573563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868" name="TextBox 6"/>
          <p:cNvSpPr txBox="1">
            <a:spLocks noChangeArrowheads="1"/>
          </p:cNvSpPr>
          <p:nvPr/>
        </p:nvSpPr>
        <p:spPr bwMode="auto">
          <a:xfrm>
            <a:off x="425450" y="1584325"/>
            <a:ext cx="522128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>
                <a:solidFill>
                  <a:schemeClr val="bg1"/>
                </a:solidFill>
                <a:latin typeface="Calibri" pitchFamily="34" charset="0"/>
              </a:rPr>
              <a:t>Організація  підготовки учнів  11-х класів до ЗНО-2021</a:t>
            </a:r>
            <a:endParaRPr lang="ru-RU" sz="5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7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8688"/>
          </a:xfr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uk-UA" sz="4800" b="1" smtClean="0">
                <a:solidFill>
                  <a:schemeClr val="accent1"/>
                </a:solidFill>
              </a:rPr>
              <a:t>Респонденти</a:t>
            </a:r>
            <a:r>
              <a:rPr lang="ru-RU" sz="4800" b="1" smtClean="0">
                <a:solidFill>
                  <a:schemeClr val="accent1"/>
                </a:solidFill>
              </a:rPr>
              <a:t> дослідження - 191</a:t>
            </a:r>
          </a:p>
        </p:txBody>
      </p:sp>
      <p:sp>
        <p:nvSpPr>
          <p:cNvPr id="20" name="Овал 19">
            <a:extLst>
              <a:ext uri="{FF2B5EF4-FFF2-40B4-BE49-F238E27FC236}"/>
            </a:extLst>
          </p:cNvPr>
          <p:cNvSpPr/>
          <p:nvPr/>
        </p:nvSpPr>
        <p:spPr>
          <a:xfrm>
            <a:off x="4802188" y="1895475"/>
            <a:ext cx="2581275" cy="2579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Овал 1">
            <a:extLst>
              <a:ext uri="{FF2B5EF4-FFF2-40B4-BE49-F238E27FC236}"/>
            </a:extLst>
          </p:cNvPr>
          <p:cNvSpPr/>
          <p:nvPr/>
        </p:nvSpPr>
        <p:spPr>
          <a:xfrm>
            <a:off x="1619250" y="1933575"/>
            <a:ext cx="2579688" cy="25796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>
            <a:extLst>
              <a:ext uri="{FF2B5EF4-FFF2-40B4-BE49-F238E27FC236}"/>
            </a:extLst>
          </p:cNvPr>
          <p:cNvSpPr/>
          <p:nvPr/>
        </p:nvSpPr>
        <p:spPr>
          <a:xfrm>
            <a:off x="7986713" y="1878013"/>
            <a:ext cx="2579687" cy="2581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Равнобедренный треугольник 8">
            <a:extLst>
              <a:ext uri="{FF2B5EF4-FFF2-40B4-BE49-F238E27FC236}"/>
            </a:extLst>
          </p:cNvPr>
          <p:cNvSpPr/>
          <p:nvPr/>
        </p:nvSpPr>
        <p:spPr>
          <a:xfrm rot="3562314">
            <a:off x="2700338" y="4545012"/>
            <a:ext cx="666750" cy="5746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Равнобедренный треугольник 25">
            <a:extLst>
              <a:ext uri="{FF2B5EF4-FFF2-40B4-BE49-F238E27FC236}"/>
            </a:extLst>
          </p:cNvPr>
          <p:cNvSpPr/>
          <p:nvPr/>
        </p:nvSpPr>
        <p:spPr>
          <a:xfrm rot="3590618">
            <a:off x="9101138" y="4492625"/>
            <a:ext cx="666750" cy="5746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895" name="Рисунок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29663" y="2628900"/>
            <a:ext cx="10810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Рисунок 2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6488" y="266223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Рисунок 2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56250" y="262890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Равнобедренный треугольник 15">
            <a:extLst>
              <a:ext uri="{FF2B5EF4-FFF2-40B4-BE49-F238E27FC236}"/>
            </a:extLst>
          </p:cNvPr>
          <p:cNvSpPr/>
          <p:nvPr/>
        </p:nvSpPr>
        <p:spPr>
          <a:xfrm rot="3562314">
            <a:off x="5955507" y="4488656"/>
            <a:ext cx="665162" cy="5746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Равнобедренный треугольник 16">
            <a:extLst>
              <a:ext uri="{FF2B5EF4-FFF2-40B4-BE49-F238E27FC236}"/>
            </a:extLst>
          </p:cNvPr>
          <p:cNvSpPr/>
          <p:nvPr/>
        </p:nvSpPr>
        <p:spPr>
          <a:xfrm rot="3562314">
            <a:off x="5908676" y="4489450"/>
            <a:ext cx="665162" cy="57308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/>
        </p:nvGraphicFramePr>
        <p:xfrm>
          <a:off x="1387606" y="1905148"/>
          <a:ext cx="2880440" cy="2665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Схема 5">
            <a:extLst>
              <a:ext uri="{FF2B5EF4-FFF2-40B4-BE49-F238E27FC236}"/>
            </a:extLst>
          </p:cNvPr>
          <p:cNvGraphicFramePr/>
          <p:nvPr/>
        </p:nvGraphicFramePr>
        <p:xfrm>
          <a:off x="4628341" y="1764001"/>
          <a:ext cx="3183750" cy="274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8" name="Схема 7">
            <a:extLst>
              <a:ext uri="{FF2B5EF4-FFF2-40B4-BE49-F238E27FC236}"/>
            </a:extLst>
          </p:cNvPr>
          <p:cNvGraphicFramePr/>
          <p:nvPr/>
        </p:nvGraphicFramePr>
        <p:xfrm>
          <a:off x="6996152" y="1764002"/>
          <a:ext cx="4876800" cy="274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2617788" y="5435600"/>
            <a:ext cx="8334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6%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5807075" y="5435600"/>
            <a:ext cx="116998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36%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/>
            </a:extLst>
          </p:cNvPr>
          <p:cNvSpPr txBox="1"/>
          <p:nvPr/>
        </p:nvSpPr>
        <p:spPr>
          <a:xfrm>
            <a:off x="9015413" y="5435600"/>
            <a:ext cx="111918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58%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TextBox 14"/>
          <p:cNvSpPr txBox="1">
            <a:spLocks noChangeArrowheads="1"/>
          </p:cNvSpPr>
          <p:nvPr/>
        </p:nvSpPr>
        <p:spPr bwMode="auto">
          <a:xfrm>
            <a:off x="6815138" y="1792288"/>
            <a:ext cx="4968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800" b="1">
                <a:solidFill>
                  <a:schemeClr val="bg1"/>
                </a:solidFill>
                <a:latin typeface="Calibri" pitchFamily="34" charset="0"/>
              </a:rPr>
              <a:t>0</a:t>
            </a:r>
          </a:p>
        </p:txBody>
      </p:sp>
      <p:sp>
        <p:nvSpPr>
          <p:cNvPr id="38918" name="Заголовок 17"/>
          <p:cNvSpPr>
            <a:spLocks noGrp="1"/>
          </p:cNvSpPr>
          <p:nvPr>
            <p:ph type="title"/>
          </p:nvPr>
        </p:nvSpPr>
        <p:spPr>
          <a:xfrm>
            <a:off x="425450" y="233363"/>
            <a:ext cx="6365875" cy="1325562"/>
          </a:xfrm>
        </p:spPr>
        <p:txBody>
          <a:bodyPr/>
          <a:lstStyle/>
          <a:p>
            <a:pPr algn="ctr" eaLnBrk="1" hangingPunct="1"/>
            <a:r>
              <a:rPr lang="ru-RU" sz="3600" b="1" smtClean="0">
                <a:solidFill>
                  <a:schemeClr val="accent1"/>
                </a:solidFill>
              </a:rPr>
              <a:t>Фактори, які впливають на готовність учнів до ЗНО</a:t>
            </a:r>
          </a:p>
        </p:txBody>
      </p:sp>
      <p:pic>
        <p:nvPicPr>
          <p:cNvPr id="38919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3500" y="819150"/>
            <a:ext cx="5459413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8916" name="Диаграмма 20"/>
          <p:cNvGraphicFramePr>
            <a:graphicFrameLocks/>
          </p:cNvGraphicFramePr>
          <p:nvPr/>
        </p:nvGraphicFramePr>
        <p:xfrm>
          <a:off x="0" y="1493838"/>
          <a:ext cx="6130925" cy="5141912"/>
        </p:xfrm>
        <a:graphic>
          <a:graphicData uri="http://schemas.openxmlformats.org/presentationml/2006/ole">
            <p:oleObj spid="_x0000_s38916" r:id="rId5" imgW="6127011" imgH="5145470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063" y="1584325"/>
            <a:ext cx="4814887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Заголовок 1"/>
          <p:cNvSpPr>
            <a:spLocks noGrp="1"/>
          </p:cNvSpPr>
          <p:nvPr>
            <p:ph type="title"/>
          </p:nvPr>
        </p:nvSpPr>
        <p:spPr>
          <a:xfrm>
            <a:off x="560388" y="323850"/>
            <a:ext cx="11476037" cy="1079500"/>
          </a:xfrm>
        </p:spPr>
        <p:txBody>
          <a:bodyPr/>
          <a:lstStyle/>
          <a:p>
            <a:pPr algn="ctr" eaLnBrk="1" hangingPunct="1"/>
            <a:r>
              <a:rPr lang="uk-UA" sz="3200" b="1" smtClean="0">
                <a:solidFill>
                  <a:schemeClr val="accent1"/>
                </a:solidFill>
              </a:rPr>
              <a:t>Напрями діяльності ЗЗСО, </a:t>
            </a:r>
            <a:br>
              <a:rPr lang="uk-UA" sz="3200" b="1" smtClean="0">
                <a:solidFill>
                  <a:schemeClr val="accent1"/>
                </a:solidFill>
              </a:rPr>
            </a:br>
            <a:r>
              <a:rPr lang="uk-UA" sz="3200" b="1" smtClean="0">
                <a:solidFill>
                  <a:schemeClr val="accent1"/>
                </a:solidFill>
              </a:rPr>
              <a:t>які підвищують ефективність складання учнями ЗНО</a:t>
            </a:r>
            <a:endParaRPr lang="ru-RU" sz="3200" b="1" smtClean="0">
              <a:solidFill>
                <a:schemeClr val="accent1"/>
              </a:solidFill>
            </a:endParaRPr>
          </a:p>
        </p:txBody>
      </p:sp>
      <p:sp>
        <p:nvSpPr>
          <p:cNvPr id="40967" name="Rectangle 2"/>
          <p:cNvSpPr>
            <a:spLocks noChangeArrowheads="1"/>
          </p:cNvSpPr>
          <p:nvPr/>
        </p:nvSpPr>
        <p:spPr bwMode="auto">
          <a:xfrm>
            <a:off x="1325563" y="1169988"/>
            <a:ext cx="16200437" cy="4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0964" name="Диаграмма 8"/>
          <p:cNvGraphicFramePr>
            <a:graphicFrameLocks/>
          </p:cNvGraphicFramePr>
          <p:nvPr/>
        </p:nvGraphicFramePr>
        <p:xfrm>
          <a:off x="5010150" y="1392238"/>
          <a:ext cx="7026275" cy="5232400"/>
        </p:xfrm>
        <a:graphic>
          <a:graphicData uri="http://schemas.openxmlformats.org/presentationml/2006/ole">
            <p:oleObj spid="_x0000_s40964" r:id="rId4" imgW="7230483" imgH="5602710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3" y="188913"/>
            <a:ext cx="12192000" cy="1141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Знання та навички, які необхідні випускникам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0" name="Рисунок 9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type="pic" sz="quarter" idx="12"/>
          </p:nvPr>
        </p:nvGraphicFramePr>
        <p:xfrm>
          <a:off x="515938" y="1330516"/>
          <a:ext cx="6525062" cy="533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1987" name="Picture 2" descr="Коледжі готуватимуть молодших бакалаврі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0563" y="1403350"/>
            <a:ext cx="4860925" cy="472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5"/>
          <p:cNvSpPr>
            <a:spLocks noGrp="1"/>
          </p:cNvSpPr>
          <p:nvPr>
            <p:ph type="title"/>
          </p:nvPr>
        </p:nvSpPr>
        <p:spPr>
          <a:xfrm>
            <a:off x="2990850" y="0"/>
            <a:ext cx="8318500" cy="1268413"/>
          </a:xfrm>
        </p:spPr>
        <p:txBody>
          <a:bodyPr/>
          <a:lstStyle/>
          <a:p>
            <a:pPr algn="ctr" eaLnBrk="1" hangingPunct="1"/>
            <a:r>
              <a:rPr lang="uk-UA" sz="3200" b="1" smtClean="0"/>
              <a:t>Труднощі та перешкоди, що відчувають учителі при підготовці учнів до ЗНО</a:t>
            </a:r>
            <a:endParaRPr lang="ru-RU" sz="3200" b="1" smtClean="0"/>
          </a:p>
        </p:txBody>
      </p:sp>
      <p:pic>
        <p:nvPicPr>
          <p:cNvPr id="8" name="Рисунок 7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000" y="1089000"/>
            <a:ext cx="6075000" cy="5679000"/>
          </a:xfrm>
          <a:prstGeom prst="rect">
            <a:avLst/>
          </a:prstGeom>
          <a:effectLst>
            <a:glow rad="127000">
              <a:schemeClr val="accent6">
                <a:lumMod val="40000"/>
                <a:lumOff val="60000"/>
              </a:schemeClr>
            </a:glow>
          </a:effectLst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841" y="-21992"/>
            <a:ext cx="12196672" cy="6858000"/>
          </a:xfrm>
          <a:prstGeom prst="rect">
            <a:avLst/>
          </a:prstGeom>
          <a:effectLst>
            <a:glow rad="127000">
              <a:schemeClr val="accent1"/>
            </a:glow>
          </a:effectLst>
        </p:spPr>
      </p:pic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>
            <a:off x="0" y="-42863"/>
            <a:ext cx="3021013" cy="3506788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Готуються до ЗНО самостійно</a:t>
            </a:r>
          </a:p>
          <a:p>
            <a:pPr algn="ctr">
              <a:defRPr/>
            </a:pPr>
            <a:endParaRPr lang="ru-RU" sz="2800">
              <a:solidFill>
                <a:srgbClr val="FFFFFF"/>
              </a:solidFill>
            </a:endParaRPr>
          </a:p>
        </p:txBody>
      </p:sp>
      <p:pic>
        <p:nvPicPr>
          <p:cNvPr id="44035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-74613"/>
            <a:ext cx="2947988" cy="355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045" y="3450186"/>
            <a:ext cx="3228020" cy="3438442"/>
          </a:xfrm>
          <a:prstGeom prst="rect">
            <a:avLst/>
          </a:prstGeom>
          <a:effectLst>
            <a:glow rad="127000">
              <a:schemeClr val="accent1">
                <a:alpha val="54000"/>
              </a:schemeClr>
            </a:glow>
          </a:effectLst>
        </p:spPr>
      </p:pic>
      <p:pic>
        <p:nvPicPr>
          <p:cNvPr id="44037" name="Рисунок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58275" y="3481388"/>
            <a:ext cx="3092450" cy="3354387"/>
          </a:xfrm>
          <a:prstGeom prst="rect">
            <a:avLst/>
          </a:prstGeom>
          <a:solidFill>
            <a:schemeClr val="accent1">
              <a:alpha val="59999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44038" name="TextBox 14"/>
          <p:cNvSpPr txBox="1">
            <a:spLocks noChangeArrowheads="1"/>
          </p:cNvSpPr>
          <p:nvPr/>
        </p:nvSpPr>
        <p:spPr bwMode="auto">
          <a:xfrm>
            <a:off x="6096000" y="774700"/>
            <a:ext cx="29622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Користуються послугами репетиторів</a:t>
            </a:r>
            <a:endParaRPr lang="ru-RU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39" name="TextBox 16"/>
          <p:cNvSpPr txBox="1">
            <a:spLocks noChangeArrowheads="1"/>
          </p:cNvSpPr>
          <p:nvPr/>
        </p:nvSpPr>
        <p:spPr bwMode="auto">
          <a:xfrm>
            <a:off x="3170238" y="3648075"/>
            <a:ext cx="3078162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Вистачає для підготовки до ЗНО організованого повторення на уроках</a:t>
            </a:r>
            <a:endParaRPr lang="uk-UA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40" name="TextBox 18"/>
          <p:cNvSpPr txBox="1">
            <a:spLocks noChangeArrowheads="1"/>
          </p:cNvSpPr>
          <p:nvPr/>
        </p:nvSpPr>
        <p:spPr bwMode="auto">
          <a:xfrm>
            <a:off x="9037638" y="3630613"/>
            <a:ext cx="29622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Відвідують факультативні та додаткові заняття в закладах у яких навчаються</a:t>
            </a:r>
            <a:endParaRPr lang="ru-RU" sz="28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41" name="TextBox 17"/>
          <p:cNvSpPr txBox="1">
            <a:spLocks noChangeArrowheads="1"/>
          </p:cNvSpPr>
          <p:nvPr/>
        </p:nvSpPr>
        <p:spPr bwMode="auto">
          <a:xfrm>
            <a:off x="1101725" y="2119313"/>
            <a:ext cx="13843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47 %</a:t>
            </a:r>
            <a:endParaRPr lang="ru-RU" sz="3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42" name="TextBox 19"/>
          <p:cNvSpPr txBox="1">
            <a:spLocks noChangeArrowheads="1"/>
          </p:cNvSpPr>
          <p:nvPr/>
        </p:nvSpPr>
        <p:spPr bwMode="auto">
          <a:xfrm>
            <a:off x="7175500" y="2481263"/>
            <a:ext cx="1530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38 %</a:t>
            </a:r>
            <a:endParaRPr lang="ru-RU" sz="3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43" name="TextBox 20"/>
          <p:cNvSpPr txBox="1">
            <a:spLocks noChangeArrowheads="1"/>
          </p:cNvSpPr>
          <p:nvPr/>
        </p:nvSpPr>
        <p:spPr bwMode="auto">
          <a:xfrm>
            <a:off x="4224338" y="5915025"/>
            <a:ext cx="13477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22%</a:t>
            </a:r>
            <a:endParaRPr lang="ru-RU" sz="3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044" name="TextBox 21"/>
          <p:cNvSpPr txBox="1">
            <a:spLocks noChangeArrowheads="1"/>
          </p:cNvSpPr>
          <p:nvPr/>
        </p:nvSpPr>
        <p:spPr bwMode="auto">
          <a:xfrm>
            <a:off x="10055225" y="5899150"/>
            <a:ext cx="1306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7%</a:t>
            </a:r>
            <a:endParaRPr lang="ru-RU" sz="36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88913"/>
            <a:ext cx="11250613" cy="9906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>
                <a:solidFill>
                  <a:schemeClr val="bg2">
                    <a:lumMod val="50000"/>
                  </a:schemeClr>
                </a:solidFill>
              </a:rPr>
              <a:t>Рівень підготовки учнів до ЗНО та ДПА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6083" name="Диаграмма 4"/>
          <p:cNvGraphicFramePr>
            <a:graphicFrameLocks/>
          </p:cNvGraphicFramePr>
          <p:nvPr/>
        </p:nvGraphicFramePr>
        <p:xfrm>
          <a:off x="330200" y="947738"/>
          <a:ext cx="11487150" cy="5772150"/>
        </p:xfrm>
        <a:graphic>
          <a:graphicData uri="http://schemas.openxmlformats.org/presentationml/2006/ole">
            <p:oleObj spid="_x0000_s46083" r:id="rId3" imgW="11485859" imgH="5767316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9"/>
          <p:cNvSpPr txBox="1">
            <a:spLocks/>
          </p:cNvSpPr>
          <p:nvPr/>
        </p:nvSpPr>
        <p:spPr bwMode="auto">
          <a:xfrm>
            <a:off x="381000" y="2854325"/>
            <a:ext cx="494982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uk-UA" sz="9600" b="1">
                <a:solidFill>
                  <a:schemeClr val="accent1"/>
                </a:solidFill>
                <a:latin typeface="Arial Black" pitchFamily="34" charset="0"/>
              </a:rPr>
              <a:t>Д</a:t>
            </a:r>
            <a:r>
              <a:rPr lang="ru-RU" sz="9600" b="1">
                <a:solidFill>
                  <a:schemeClr val="accent1"/>
                </a:solidFill>
                <a:latin typeface="Arial Black" pitchFamily="34" charset="0"/>
              </a:rPr>
              <a:t>якую</a:t>
            </a:r>
          </a:p>
        </p:txBody>
      </p:sp>
      <p:pic>
        <p:nvPicPr>
          <p:cNvPr id="47106" name="Рисунок 8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5271" r="15271"/>
          <a:stretch>
            <a:fillRect/>
          </a:stretch>
        </p:blipFill>
        <p:spPr>
          <a:xfrm>
            <a:off x="5556250" y="976313"/>
            <a:ext cx="5722938" cy="4905375"/>
          </a:xfrm>
        </p:spPr>
      </p:pic>
    </p:spTree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5976322a44a97ac26d815ee62557e8e28e4d658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287</Words>
  <Application>Microsoft Office PowerPoint</Application>
  <PresentationFormat>Произвольный</PresentationFormat>
  <Paragraphs>85</Paragraphs>
  <Slides>18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5" baseType="lpstr">
      <vt:lpstr>Arial</vt:lpstr>
      <vt:lpstr>Calibri Light</vt:lpstr>
      <vt:lpstr>Calibri</vt:lpstr>
      <vt:lpstr>Times New Roman</vt:lpstr>
      <vt:lpstr>Arial Black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Диаграмма Microsoft Excel</vt:lpstr>
      <vt:lpstr>    Стан реалізації Концепції «Нова Українська школа» та впровадження Державного стандарту початкової загальної освіти</vt:lpstr>
      <vt:lpstr>Респонденти дослідження - 416</vt:lpstr>
      <vt:lpstr>Слайд 3</vt:lpstr>
      <vt:lpstr>Головні завдання змін до Державного стандарту початкової загальної освіти</vt:lpstr>
      <vt:lpstr>Слайд 5</vt:lpstr>
      <vt:lpstr>Чинники, що сприяють поглибленню обізнаності вчителів у роботі за новим Державним стандартом</vt:lpstr>
      <vt:lpstr>Інструменти педагогіки партнерства</vt:lpstr>
      <vt:lpstr>Комфортне освітнє середовище</vt:lpstr>
      <vt:lpstr>Форми організації інформаційно-просвітницької роботи з батьками </vt:lpstr>
      <vt:lpstr>Слайд 10</vt:lpstr>
      <vt:lpstr>Респонденти дослідження - 191</vt:lpstr>
      <vt:lpstr>Фактори, які впливають на готовність учнів до ЗНО</vt:lpstr>
      <vt:lpstr>Напрями діяльності ЗЗСО,  які підвищують ефективність складання учнями ЗНО</vt:lpstr>
      <vt:lpstr>Знання та навички, які необхідні випускникам</vt:lpstr>
      <vt:lpstr>Труднощі та перешкоди, що відчувають учителі при підготовці учнів до ЗНО</vt:lpstr>
      <vt:lpstr>Слайд 16</vt:lpstr>
      <vt:lpstr>Рівень підготовки учнів до ЗНО та ДПА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User</cp:lastModifiedBy>
  <cp:revision>101</cp:revision>
  <dcterms:created xsi:type="dcterms:W3CDTF">2020-07-14T14:01:38Z</dcterms:created>
  <dcterms:modified xsi:type="dcterms:W3CDTF">2020-12-22T07:12:12Z</dcterms:modified>
</cp:coreProperties>
</file>