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69" r:id="rId2"/>
    <p:sldId id="272" r:id="rId3"/>
    <p:sldId id="256" r:id="rId4"/>
    <p:sldId id="257" r:id="rId5"/>
    <p:sldId id="262" r:id="rId6"/>
    <p:sldId id="263" r:id="rId7"/>
    <p:sldId id="264" r:id="rId8"/>
    <p:sldId id="270" r:id="rId9"/>
    <p:sldId id="258" r:id="rId10"/>
    <p:sldId id="265" r:id="rId11"/>
    <p:sldId id="266" r:id="rId12"/>
    <p:sldId id="267" r:id="rId13"/>
    <p:sldId id="268" r:id="rId14"/>
    <p:sldId id="2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p:scale>
          <a:sx n="58" d="100"/>
          <a:sy n="58" d="100"/>
        </p:scale>
        <p:origin x="-966" y="-11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uk-UA" smtClean="0"/>
              <a:t>Зразок заголовка</a:t>
            </a:r>
            <a:endParaRPr lang="en-US"/>
          </a:p>
        </p:txBody>
      </p:sp>
      <p:sp>
        <p:nvSpPr>
          <p:cNvPr id="3" name="Пі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smtClean="0"/>
              <a:t>Клацніть, щоб редагувати стиль зразка підзаголовка</a:t>
            </a:r>
            <a:endParaRPr lang="en-US"/>
          </a:p>
        </p:txBody>
      </p:sp>
      <p:sp>
        <p:nvSpPr>
          <p:cNvPr id="4" name="Місце для дати 3"/>
          <p:cNvSpPr>
            <a:spLocks noGrp="1"/>
          </p:cNvSpPr>
          <p:nvPr>
            <p:ph type="dt" sz="half" idx="10"/>
          </p:nvPr>
        </p:nvSpPr>
        <p:spPr/>
        <p:txBody>
          <a:bodyPr/>
          <a:lstStyle/>
          <a:p>
            <a:fld id="{B2780809-22E1-466A-83A7-B4E8C21CFA56}" type="datetimeFigureOut">
              <a:rPr lang="en-US" smtClean="0"/>
              <a:pPr/>
              <a:t>5/22/2019</a:t>
            </a:fld>
            <a:endParaRPr lang="en-US"/>
          </a:p>
        </p:txBody>
      </p:sp>
      <p:sp>
        <p:nvSpPr>
          <p:cNvPr id="5" name="Місце для нижнього колонтитула 4"/>
          <p:cNvSpPr>
            <a:spLocks noGrp="1"/>
          </p:cNvSpPr>
          <p:nvPr>
            <p:ph type="ftr" sz="quarter" idx="11"/>
          </p:nvPr>
        </p:nvSpPr>
        <p:spPr/>
        <p:txBody>
          <a:bodyPr/>
          <a:lstStyle/>
          <a:p>
            <a:endParaRPr lang="en-US"/>
          </a:p>
        </p:txBody>
      </p:sp>
      <p:sp>
        <p:nvSpPr>
          <p:cNvPr id="6" name="Місце для номера слайда 5"/>
          <p:cNvSpPr>
            <a:spLocks noGrp="1"/>
          </p:cNvSpPr>
          <p:nvPr>
            <p:ph type="sldNum" sz="quarter" idx="12"/>
          </p:nvPr>
        </p:nvSpPr>
        <p:spPr/>
        <p:txBody>
          <a:bodyPr/>
          <a:lstStyle/>
          <a:p>
            <a:fld id="{56B19847-5E44-4649-BD9A-7FF561D35608}" type="slidenum">
              <a:rPr lang="en-US" smtClean="0"/>
              <a:pPr/>
              <a:t>‹#›</a:t>
            </a:fld>
            <a:endParaRPr lang="en-US"/>
          </a:p>
        </p:txBody>
      </p:sp>
    </p:spTree>
    <p:extLst>
      <p:ext uri="{BB962C8B-B14F-4D97-AF65-F5344CB8AC3E}">
        <p14:creationId xmlns:p14="http://schemas.microsoft.com/office/powerpoint/2010/main" val="66074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en-US"/>
          </a:p>
        </p:txBody>
      </p:sp>
      <p:sp>
        <p:nvSpPr>
          <p:cNvPr id="3" name="Місце для вмісту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4" name="Місце для дати 3"/>
          <p:cNvSpPr>
            <a:spLocks noGrp="1"/>
          </p:cNvSpPr>
          <p:nvPr>
            <p:ph type="dt" sz="half" idx="10"/>
          </p:nvPr>
        </p:nvSpPr>
        <p:spPr/>
        <p:txBody>
          <a:bodyPr/>
          <a:lstStyle/>
          <a:p>
            <a:fld id="{B2780809-22E1-466A-83A7-B4E8C21CFA56}" type="datetimeFigureOut">
              <a:rPr lang="en-US" smtClean="0"/>
              <a:pPr/>
              <a:t>5/22/2019</a:t>
            </a:fld>
            <a:endParaRPr lang="en-US"/>
          </a:p>
        </p:txBody>
      </p:sp>
      <p:sp>
        <p:nvSpPr>
          <p:cNvPr id="5" name="Місце для нижнього колонтитула 4"/>
          <p:cNvSpPr>
            <a:spLocks noGrp="1"/>
          </p:cNvSpPr>
          <p:nvPr>
            <p:ph type="ftr" sz="quarter" idx="11"/>
          </p:nvPr>
        </p:nvSpPr>
        <p:spPr/>
        <p:txBody>
          <a:bodyPr/>
          <a:lstStyle/>
          <a:p>
            <a:endParaRPr lang="en-US"/>
          </a:p>
        </p:txBody>
      </p:sp>
      <p:sp>
        <p:nvSpPr>
          <p:cNvPr id="6" name="Місце для номера слайда 5"/>
          <p:cNvSpPr>
            <a:spLocks noGrp="1"/>
          </p:cNvSpPr>
          <p:nvPr>
            <p:ph type="sldNum" sz="quarter" idx="12"/>
          </p:nvPr>
        </p:nvSpPr>
        <p:spPr/>
        <p:txBody>
          <a:bodyPr/>
          <a:lstStyle/>
          <a:p>
            <a:fld id="{56B19847-5E44-4649-BD9A-7FF561D35608}" type="slidenum">
              <a:rPr lang="en-US" smtClean="0"/>
              <a:pPr/>
              <a:t>‹#›</a:t>
            </a:fld>
            <a:endParaRPr lang="en-US"/>
          </a:p>
        </p:txBody>
      </p:sp>
    </p:spTree>
    <p:extLst>
      <p:ext uri="{BB962C8B-B14F-4D97-AF65-F5344CB8AC3E}">
        <p14:creationId xmlns:p14="http://schemas.microsoft.com/office/powerpoint/2010/main" val="2027900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uk-UA" smtClean="0"/>
              <a:t>Зразок заголовка</a:t>
            </a:r>
            <a:endParaRPr lang="en-US"/>
          </a:p>
        </p:txBody>
      </p:sp>
      <p:sp>
        <p:nvSpPr>
          <p:cNvPr id="3" name="Місце для тексту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smtClean="0"/>
              <a:t>Редагувати стиль зразка тексту</a:t>
            </a:r>
          </a:p>
        </p:txBody>
      </p:sp>
      <p:sp>
        <p:nvSpPr>
          <p:cNvPr id="4" name="Місце для дати 3"/>
          <p:cNvSpPr>
            <a:spLocks noGrp="1"/>
          </p:cNvSpPr>
          <p:nvPr>
            <p:ph type="dt" sz="half" idx="10"/>
          </p:nvPr>
        </p:nvSpPr>
        <p:spPr/>
        <p:txBody>
          <a:bodyPr/>
          <a:lstStyle/>
          <a:p>
            <a:fld id="{B2780809-22E1-466A-83A7-B4E8C21CFA56}" type="datetimeFigureOut">
              <a:rPr lang="en-US" smtClean="0"/>
              <a:pPr/>
              <a:t>5/22/2019</a:t>
            </a:fld>
            <a:endParaRPr lang="en-US"/>
          </a:p>
        </p:txBody>
      </p:sp>
      <p:sp>
        <p:nvSpPr>
          <p:cNvPr id="5" name="Місце для нижнього колонтитула 4"/>
          <p:cNvSpPr>
            <a:spLocks noGrp="1"/>
          </p:cNvSpPr>
          <p:nvPr>
            <p:ph type="ftr" sz="quarter" idx="11"/>
          </p:nvPr>
        </p:nvSpPr>
        <p:spPr/>
        <p:txBody>
          <a:bodyPr/>
          <a:lstStyle/>
          <a:p>
            <a:endParaRPr lang="en-US"/>
          </a:p>
        </p:txBody>
      </p:sp>
      <p:sp>
        <p:nvSpPr>
          <p:cNvPr id="6" name="Місце для номера слайда 5"/>
          <p:cNvSpPr>
            <a:spLocks noGrp="1"/>
          </p:cNvSpPr>
          <p:nvPr>
            <p:ph type="sldNum" sz="quarter" idx="12"/>
          </p:nvPr>
        </p:nvSpPr>
        <p:spPr/>
        <p:txBody>
          <a:bodyPr/>
          <a:lstStyle/>
          <a:p>
            <a:fld id="{56B19847-5E44-4649-BD9A-7FF561D35608}" type="slidenum">
              <a:rPr lang="en-US" smtClean="0"/>
              <a:pPr/>
              <a:t>‹#›</a:t>
            </a:fld>
            <a:endParaRPr lang="en-US"/>
          </a:p>
        </p:txBody>
      </p:sp>
    </p:spTree>
    <p:extLst>
      <p:ext uri="{BB962C8B-B14F-4D97-AF65-F5344CB8AC3E}">
        <p14:creationId xmlns:p14="http://schemas.microsoft.com/office/powerpoint/2010/main" val="3345605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en-US"/>
          </a:p>
        </p:txBody>
      </p:sp>
      <p:sp>
        <p:nvSpPr>
          <p:cNvPr id="3" name="Місце для вмісту 2"/>
          <p:cNvSpPr>
            <a:spLocks noGrp="1"/>
          </p:cNvSpPr>
          <p:nvPr>
            <p:ph sz="half" idx="1"/>
          </p:nvPr>
        </p:nvSpPr>
        <p:spPr>
          <a:xfrm>
            <a:off x="838200" y="1825625"/>
            <a:ext cx="5181600" cy="435133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4" name="Місце для вмісту 3"/>
          <p:cNvSpPr>
            <a:spLocks noGrp="1"/>
          </p:cNvSpPr>
          <p:nvPr>
            <p:ph sz="half" idx="2"/>
          </p:nvPr>
        </p:nvSpPr>
        <p:spPr>
          <a:xfrm>
            <a:off x="6172200" y="1825625"/>
            <a:ext cx="5181600" cy="435133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5" name="Місце для дати 4"/>
          <p:cNvSpPr>
            <a:spLocks noGrp="1"/>
          </p:cNvSpPr>
          <p:nvPr>
            <p:ph type="dt" sz="half" idx="10"/>
          </p:nvPr>
        </p:nvSpPr>
        <p:spPr/>
        <p:txBody>
          <a:bodyPr/>
          <a:lstStyle/>
          <a:p>
            <a:fld id="{B2780809-22E1-466A-83A7-B4E8C21CFA56}" type="datetimeFigureOut">
              <a:rPr lang="en-US" smtClean="0"/>
              <a:pPr/>
              <a:t>5/22/2019</a:t>
            </a:fld>
            <a:endParaRPr lang="en-US"/>
          </a:p>
        </p:txBody>
      </p:sp>
      <p:sp>
        <p:nvSpPr>
          <p:cNvPr id="6" name="Місце для нижнього колонтитула 5"/>
          <p:cNvSpPr>
            <a:spLocks noGrp="1"/>
          </p:cNvSpPr>
          <p:nvPr>
            <p:ph type="ftr" sz="quarter" idx="11"/>
          </p:nvPr>
        </p:nvSpPr>
        <p:spPr/>
        <p:txBody>
          <a:bodyPr/>
          <a:lstStyle/>
          <a:p>
            <a:endParaRPr lang="en-US"/>
          </a:p>
        </p:txBody>
      </p:sp>
      <p:sp>
        <p:nvSpPr>
          <p:cNvPr id="7" name="Місце для номера слайда 6"/>
          <p:cNvSpPr>
            <a:spLocks noGrp="1"/>
          </p:cNvSpPr>
          <p:nvPr>
            <p:ph type="sldNum" sz="quarter" idx="12"/>
          </p:nvPr>
        </p:nvSpPr>
        <p:spPr/>
        <p:txBody>
          <a:bodyPr/>
          <a:lstStyle/>
          <a:p>
            <a:fld id="{56B19847-5E44-4649-BD9A-7FF561D35608}" type="slidenum">
              <a:rPr lang="en-US" smtClean="0"/>
              <a:pPr/>
              <a:t>‹#›</a:t>
            </a:fld>
            <a:endParaRPr lang="en-US"/>
          </a:p>
        </p:txBody>
      </p:sp>
    </p:spTree>
    <p:extLst>
      <p:ext uri="{BB962C8B-B14F-4D97-AF65-F5344CB8AC3E}">
        <p14:creationId xmlns:p14="http://schemas.microsoft.com/office/powerpoint/2010/main" val="3341050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uk-UA" smtClean="0"/>
              <a:t>Зразок заголовка</a:t>
            </a:r>
            <a:endParaRPr lang="en-US"/>
          </a:p>
        </p:txBody>
      </p:sp>
      <p:sp>
        <p:nvSpPr>
          <p:cNvPr id="3" name="Місце для тексту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4" name="Місце для вмісту 3"/>
          <p:cNvSpPr>
            <a:spLocks noGrp="1"/>
          </p:cNvSpPr>
          <p:nvPr>
            <p:ph sz="half" idx="2"/>
          </p:nvPr>
        </p:nvSpPr>
        <p:spPr>
          <a:xfrm>
            <a:off x="839788" y="2505075"/>
            <a:ext cx="5157787" cy="368458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5" name="Місце для тексту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6" name="Місце для вмісту 5"/>
          <p:cNvSpPr>
            <a:spLocks noGrp="1"/>
          </p:cNvSpPr>
          <p:nvPr>
            <p:ph sz="quarter" idx="4"/>
          </p:nvPr>
        </p:nvSpPr>
        <p:spPr>
          <a:xfrm>
            <a:off x="6172200" y="2505075"/>
            <a:ext cx="5183188" cy="368458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7" name="Місце для дати 6"/>
          <p:cNvSpPr>
            <a:spLocks noGrp="1"/>
          </p:cNvSpPr>
          <p:nvPr>
            <p:ph type="dt" sz="half" idx="10"/>
          </p:nvPr>
        </p:nvSpPr>
        <p:spPr/>
        <p:txBody>
          <a:bodyPr/>
          <a:lstStyle/>
          <a:p>
            <a:fld id="{B2780809-22E1-466A-83A7-B4E8C21CFA56}" type="datetimeFigureOut">
              <a:rPr lang="en-US" smtClean="0"/>
              <a:pPr/>
              <a:t>5/22/2019</a:t>
            </a:fld>
            <a:endParaRPr lang="en-US"/>
          </a:p>
        </p:txBody>
      </p:sp>
      <p:sp>
        <p:nvSpPr>
          <p:cNvPr id="8" name="Місце для нижнього колонтитула 7"/>
          <p:cNvSpPr>
            <a:spLocks noGrp="1"/>
          </p:cNvSpPr>
          <p:nvPr>
            <p:ph type="ftr" sz="quarter" idx="11"/>
          </p:nvPr>
        </p:nvSpPr>
        <p:spPr/>
        <p:txBody>
          <a:bodyPr/>
          <a:lstStyle/>
          <a:p>
            <a:endParaRPr lang="en-US"/>
          </a:p>
        </p:txBody>
      </p:sp>
      <p:sp>
        <p:nvSpPr>
          <p:cNvPr id="9" name="Місце для номера слайда 8"/>
          <p:cNvSpPr>
            <a:spLocks noGrp="1"/>
          </p:cNvSpPr>
          <p:nvPr>
            <p:ph type="sldNum" sz="quarter" idx="12"/>
          </p:nvPr>
        </p:nvSpPr>
        <p:spPr/>
        <p:txBody>
          <a:bodyPr/>
          <a:lstStyle/>
          <a:p>
            <a:fld id="{56B19847-5E44-4649-BD9A-7FF561D35608}" type="slidenum">
              <a:rPr lang="en-US" smtClean="0"/>
              <a:pPr/>
              <a:t>‹#›</a:t>
            </a:fld>
            <a:endParaRPr lang="en-US"/>
          </a:p>
        </p:txBody>
      </p:sp>
    </p:spTree>
    <p:extLst>
      <p:ext uri="{BB962C8B-B14F-4D97-AF65-F5344CB8AC3E}">
        <p14:creationId xmlns:p14="http://schemas.microsoft.com/office/powerpoint/2010/main" val="3226823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en-US"/>
          </a:p>
        </p:txBody>
      </p:sp>
      <p:sp>
        <p:nvSpPr>
          <p:cNvPr id="3" name="Місце для дати 2"/>
          <p:cNvSpPr>
            <a:spLocks noGrp="1"/>
          </p:cNvSpPr>
          <p:nvPr>
            <p:ph type="dt" sz="half" idx="10"/>
          </p:nvPr>
        </p:nvSpPr>
        <p:spPr/>
        <p:txBody>
          <a:bodyPr/>
          <a:lstStyle/>
          <a:p>
            <a:fld id="{B2780809-22E1-466A-83A7-B4E8C21CFA56}" type="datetimeFigureOut">
              <a:rPr lang="en-US" smtClean="0"/>
              <a:pPr/>
              <a:t>5/22/2019</a:t>
            </a:fld>
            <a:endParaRPr lang="en-US"/>
          </a:p>
        </p:txBody>
      </p:sp>
      <p:sp>
        <p:nvSpPr>
          <p:cNvPr id="4" name="Місце для нижнього колонтитула 3"/>
          <p:cNvSpPr>
            <a:spLocks noGrp="1"/>
          </p:cNvSpPr>
          <p:nvPr>
            <p:ph type="ftr" sz="quarter" idx="11"/>
          </p:nvPr>
        </p:nvSpPr>
        <p:spPr/>
        <p:txBody>
          <a:bodyPr/>
          <a:lstStyle/>
          <a:p>
            <a:endParaRPr lang="en-US"/>
          </a:p>
        </p:txBody>
      </p:sp>
      <p:sp>
        <p:nvSpPr>
          <p:cNvPr id="5" name="Місце для номера слайда 4"/>
          <p:cNvSpPr>
            <a:spLocks noGrp="1"/>
          </p:cNvSpPr>
          <p:nvPr>
            <p:ph type="sldNum" sz="quarter" idx="12"/>
          </p:nvPr>
        </p:nvSpPr>
        <p:spPr/>
        <p:txBody>
          <a:bodyPr/>
          <a:lstStyle/>
          <a:p>
            <a:fld id="{56B19847-5E44-4649-BD9A-7FF561D35608}" type="slidenum">
              <a:rPr lang="en-US" smtClean="0"/>
              <a:pPr/>
              <a:t>‹#›</a:t>
            </a:fld>
            <a:endParaRPr lang="en-US"/>
          </a:p>
        </p:txBody>
      </p:sp>
    </p:spTree>
    <p:extLst>
      <p:ext uri="{BB962C8B-B14F-4D97-AF65-F5344CB8AC3E}">
        <p14:creationId xmlns:p14="http://schemas.microsoft.com/office/powerpoint/2010/main" val="2298316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a:lstStyle/>
          <a:p>
            <a:fld id="{B2780809-22E1-466A-83A7-B4E8C21CFA56}" type="datetimeFigureOut">
              <a:rPr lang="en-US" smtClean="0"/>
              <a:pPr/>
              <a:t>5/22/2019</a:t>
            </a:fld>
            <a:endParaRPr lang="en-US"/>
          </a:p>
        </p:txBody>
      </p:sp>
      <p:sp>
        <p:nvSpPr>
          <p:cNvPr id="3" name="Місце для нижнього колонтитула 2"/>
          <p:cNvSpPr>
            <a:spLocks noGrp="1"/>
          </p:cNvSpPr>
          <p:nvPr>
            <p:ph type="ftr" sz="quarter" idx="11"/>
          </p:nvPr>
        </p:nvSpPr>
        <p:spPr/>
        <p:txBody>
          <a:bodyPr/>
          <a:lstStyle/>
          <a:p>
            <a:endParaRPr lang="en-US"/>
          </a:p>
        </p:txBody>
      </p:sp>
      <p:sp>
        <p:nvSpPr>
          <p:cNvPr id="4" name="Місце для номера слайда 3"/>
          <p:cNvSpPr>
            <a:spLocks noGrp="1"/>
          </p:cNvSpPr>
          <p:nvPr>
            <p:ph type="sldNum" sz="quarter" idx="12"/>
          </p:nvPr>
        </p:nvSpPr>
        <p:spPr/>
        <p:txBody>
          <a:bodyPr/>
          <a:lstStyle/>
          <a:p>
            <a:fld id="{56B19847-5E44-4649-BD9A-7FF561D35608}" type="slidenum">
              <a:rPr lang="en-US" smtClean="0"/>
              <a:pPr/>
              <a:t>‹#›</a:t>
            </a:fld>
            <a:endParaRPr lang="en-US"/>
          </a:p>
        </p:txBody>
      </p:sp>
    </p:spTree>
    <p:extLst>
      <p:ext uri="{BB962C8B-B14F-4D97-AF65-F5344CB8AC3E}">
        <p14:creationId xmlns:p14="http://schemas.microsoft.com/office/powerpoint/2010/main" val="3692125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smtClean="0"/>
              <a:t>Зразок заголовка</a:t>
            </a:r>
            <a:endParaRPr lang="en-US"/>
          </a:p>
        </p:txBody>
      </p:sp>
      <p:sp>
        <p:nvSpPr>
          <p:cNvPr id="3" name="Місце для вмісту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Місце для дати 4"/>
          <p:cNvSpPr>
            <a:spLocks noGrp="1"/>
          </p:cNvSpPr>
          <p:nvPr>
            <p:ph type="dt" sz="half" idx="10"/>
          </p:nvPr>
        </p:nvSpPr>
        <p:spPr/>
        <p:txBody>
          <a:bodyPr/>
          <a:lstStyle/>
          <a:p>
            <a:fld id="{B2780809-22E1-466A-83A7-B4E8C21CFA56}" type="datetimeFigureOut">
              <a:rPr lang="en-US" smtClean="0"/>
              <a:pPr/>
              <a:t>5/22/2019</a:t>
            </a:fld>
            <a:endParaRPr lang="en-US"/>
          </a:p>
        </p:txBody>
      </p:sp>
      <p:sp>
        <p:nvSpPr>
          <p:cNvPr id="6" name="Місце для нижнього колонтитула 5"/>
          <p:cNvSpPr>
            <a:spLocks noGrp="1"/>
          </p:cNvSpPr>
          <p:nvPr>
            <p:ph type="ftr" sz="quarter" idx="11"/>
          </p:nvPr>
        </p:nvSpPr>
        <p:spPr/>
        <p:txBody>
          <a:bodyPr/>
          <a:lstStyle/>
          <a:p>
            <a:endParaRPr lang="en-US"/>
          </a:p>
        </p:txBody>
      </p:sp>
      <p:sp>
        <p:nvSpPr>
          <p:cNvPr id="7" name="Місце для номера слайда 6"/>
          <p:cNvSpPr>
            <a:spLocks noGrp="1"/>
          </p:cNvSpPr>
          <p:nvPr>
            <p:ph type="sldNum" sz="quarter" idx="12"/>
          </p:nvPr>
        </p:nvSpPr>
        <p:spPr/>
        <p:txBody>
          <a:bodyPr/>
          <a:lstStyle/>
          <a:p>
            <a:fld id="{56B19847-5E44-4649-BD9A-7FF561D35608}" type="slidenum">
              <a:rPr lang="en-US" smtClean="0"/>
              <a:pPr/>
              <a:t>‹#›</a:t>
            </a:fld>
            <a:endParaRPr lang="en-US"/>
          </a:p>
        </p:txBody>
      </p:sp>
    </p:spTree>
    <p:extLst>
      <p:ext uri="{BB962C8B-B14F-4D97-AF65-F5344CB8AC3E}">
        <p14:creationId xmlns:p14="http://schemas.microsoft.com/office/powerpoint/2010/main" val="344603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smtClean="0"/>
              <a:t>Зразок заголовка</a:t>
            </a:r>
            <a:endParaRPr lang="en-US"/>
          </a:p>
        </p:txBody>
      </p:sp>
      <p:sp>
        <p:nvSpPr>
          <p:cNvPr id="3" name="Місце для зображення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Місце для дати 4"/>
          <p:cNvSpPr>
            <a:spLocks noGrp="1"/>
          </p:cNvSpPr>
          <p:nvPr>
            <p:ph type="dt" sz="half" idx="10"/>
          </p:nvPr>
        </p:nvSpPr>
        <p:spPr/>
        <p:txBody>
          <a:bodyPr/>
          <a:lstStyle/>
          <a:p>
            <a:fld id="{B2780809-22E1-466A-83A7-B4E8C21CFA56}" type="datetimeFigureOut">
              <a:rPr lang="en-US" smtClean="0"/>
              <a:pPr/>
              <a:t>5/22/2019</a:t>
            </a:fld>
            <a:endParaRPr lang="en-US"/>
          </a:p>
        </p:txBody>
      </p:sp>
      <p:sp>
        <p:nvSpPr>
          <p:cNvPr id="6" name="Місце для нижнього колонтитула 5"/>
          <p:cNvSpPr>
            <a:spLocks noGrp="1"/>
          </p:cNvSpPr>
          <p:nvPr>
            <p:ph type="ftr" sz="quarter" idx="11"/>
          </p:nvPr>
        </p:nvSpPr>
        <p:spPr/>
        <p:txBody>
          <a:bodyPr/>
          <a:lstStyle/>
          <a:p>
            <a:endParaRPr lang="en-US"/>
          </a:p>
        </p:txBody>
      </p:sp>
      <p:sp>
        <p:nvSpPr>
          <p:cNvPr id="7" name="Місце для номера слайда 6"/>
          <p:cNvSpPr>
            <a:spLocks noGrp="1"/>
          </p:cNvSpPr>
          <p:nvPr>
            <p:ph type="sldNum" sz="quarter" idx="12"/>
          </p:nvPr>
        </p:nvSpPr>
        <p:spPr/>
        <p:txBody>
          <a:bodyPr/>
          <a:lstStyle/>
          <a:p>
            <a:fld id="{56B19847-5E44-4649-BD9A-7FF561D35608}" type="slidenum">
              <a:rPr lang="en-US" smtClean="0"/>
              <a:pPr/>
              <a:t>‹#›</a:t>
            </a:fld>
            <a:endParaRPr lang="en-US"/>
          </a:p>
        </p:txBody>
      </p:sp>
    </p:spTree>
    <p:extLst>
      <p:ext uri="{BB962C8B-B14F-4D97-AF65-F5344CB8AC3E}">
        <p14:creationId xmlns:p14="http://schemas.microsoft.com/office/powerpoint/2010/main" val="3365852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en-US"/>
          </a:p>
        </p:txBody>
      </p:sp>
      <p:sp>
        <p:nvSpPr>
          <p:cNvPr id="3" name="Місце для вертикального тексту 2"/>
          <p:cNvSpPr>
            <a:spLocks noGrp="1"/>
          </p:cNvSpPr>
          <p:nvPr>
            <p:ph type="body" orient="vert" idx="1"/>
          </p:nvPr>
        </p:nvSpPr>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4" name="Місце для дати 3"/>
          <p:cNvSpPr>
            <a:spLocks noGrp="1"/>
          </p:cNvSpPr>
          <p:nvPr>
            <p:ph type="dt" sz="half" idx="10"/>
          </p:nvPr>
        </p:nvSpPr>
        <p:spPr/>
        <p:txBody>
          <a:bodyPr/>
          <a:lstStyle/>
          <a:p>
            <a:fld id="{B2780809-22E1-466A-83A7-B4E8C21CFA56}" type="datetimeFigureOut">
              <a:rPr lang="en-US" smtClean="0"/>
              <a:pPr/>
              <a:t>5/22/2019</a:t>
            </a:fld>
            <a:endParaRPr lang="en-US"/>
          </a:p>
        </p:txBody>
      </p:sp>
      <p:sp>
        <p:nvSpPr>
          <p:cNvPr id="5" name="Місце для нижнього колонтитула 4"/>
          <p:cNvSpPr>
            <a:spLocks noGrp="1"/>
          </p:cNvSpPr>
          <p:nvPr>
            <p:ph type="ftr" sz="quarter" idx="11"/>
          </p:nvPr>
        </p:nvSpPr>
        <p:spPr/>
        <p:txBody>
          <a:bodyPr/>
          <a:lstStyle/>
          <a:p>
            <a:endParaRPr lang="en-US"/>
          </a:p>
        </p:txBody>
      </p:sp>
      <p:sp>
        <p:nvSpPr>
          <p:cNvPr id="6" name="Місце для номера слайда 5"/>
          <p:cNvSpPr>
            <a:spLocks noGrp="1"/>
          </p:cNvSpPr>
          <p:nvPr>
            <p:ph type="sldNum" sz="quarter" idx="12"/>
          </p:nvPr>
        </p:nvSpPr>
        <p:spPr/>
        <p:txBody>
          <a:bodyPr/>
          <a:lstStyle/>
          <a:p>
            <a:fld id="{56B19847-5E44-4649-BD9A-7FF561D35608}" type="slidenum">
              <a:rPr lang="en-US" smtClean="0"/>
              <a:pPr/>
              <a:t>‹#›</a:t>
            </a:fld>
            <a:endParaRPr lang="en-US"/>
          </a:p>
        </p:txBody>
      </p:sp>
    </p:spTree>
    <p:extLst>
      <p:ext uri="{BB962C8B-B14F-4D97-AF65-F5344CB8AC3E}">
        <p14:creationId xmlns:p14="http://schemas.microsoft.com/office/powerpoint/2010/main" val="877496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724900" y="365125"/>
            <a:ext cx="2628900" cy="5811838"/>
          </a:xfrm>
        </p:spPr>
        <p:txBody>
          <a:bodyPr vert="eaVert"/>
          <a:lstStyle/>
          <a:p>
            <a:r>
              <a:rPr lang="uk-UA" smtClean="0"/>
              <a:t>Зразок заголовка</a:t>
            </a:r>
            <a:endParaRPr lang="en-US"/>
          </a:p>
        </p:txBody>
      </p:sp>
      <p:sp>
        <p:nvSpPr>
          <p:cNvPr id="3" name="Місце для вертикального тексту 2"/>
          <p:cNvSpPr>
            <a:spLocks noGrp="1"/>
          </p:cNvSpPr>
          <p:nvPr>
            <p:ph type="body" orient="vert" idx="1"/>
          </p:nvPr>
        </p:nvSpPr>
        <p:spPr>
          <a:xfrm>
            <a:off x="838200" y="365125"/>
            <a:ext cx="7734300" cy="5811838"/>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4" name="Місце для дати 3"/>
          <p:cNvSpPr>
            <a:spLocks noGrp="1"/>
          </p:cNvSpPr>
          <p:nvPr>
            <p:ph type="dt" sz="half" idx="10"/>
          </p:nvPr>
        </p:nvSpPr>
        <p:spPr/>
        <p:txBody>
          <a:bodyPr/>
          <a:lstStyle/>
          <a:p>
            <a:fld id="{B2780809-22E1-466A-83A7-B4E8C21CFA56}" type="datetimeFigureOut">
              <a:rPr lang="en-US" smtClean="0"/>
              <a:pPr/>
              <a:t>5/22/2019</a:t>
            </a:fld>
            <a:endParaRPr lang="en-US"/>
          </a:p>
        </p:txBody>
      </p:sp>
      <p:sp>
        <p:nvSpPr>
          <p:cNvPr id="5" name="Місце для нижнього колонтитула 4"/>
          <p:cNvSpPr>
            <a:spLocks noGrp="1"/>
          </p:cNvSpPr>
          <p:nvPr>
            <p:ph type="ftr" sz="quarter" idx="11"/>
          </p:nvPr>
        </p:nvSpPr>
        <p:spPr/>
        <p:txBody>
          <a:bodyPr/>
          <a:lstStyle/>
          <a:p>
            <a:endParaRPr lang="en-US"/>
          </a:p>
        </p:txBody>
      </p:sp>
      <p:sp>
        <p:nvSpPr>
          <p:cNvPr id="6" name="Місце для номера слайда 5"/>
          <p:cNvSpPr>
            <a:spLocks noGrp="1"/>
          </p:cNvSpPr>
          <p:nvPr>
            <p:ph type="sldNum" sz="quarter" idx="12"/>
          </p:nvPr>
        </p:nvSpPr>
        <p:spPr/>
        <p:txBody>
          <a:bodyPr/>
          <a:lstStyle/>
          <a:p>
            <a:fld id="{56B19847-5E44-4649-BD9A-7FF561D35608}" type="slidenum">
              <a:rPr lang="en-US" smtClean="0"/>
              <a:pPr/>
              <a:t>‹#›</a:t>
            </a:fld>
            <a:endParaRPr lang="en-US"/>
          </a:p>
        </p:txBody>
      </p:sp>
    </p:spTree>
    <p:extLst>
      <p:ext uri="{BB962C8B-B14F-4D97-AF65-F5344CB8AC3E}">
        <p14:creationId xmlns:p14="http://schemas.microsoft.com/office/powerpoint/2010/main" val="3500793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smtClean="0"/>
              <a:t>Зразок заголовка</a:t>
            </a:r>
            <a:endParaRPr lang="en-US"/>
          </a:p>
        </p:txBody>
      </p:sp>
      <p:sp>
        <p:nvSpPr>
          <p:cNvPr id="3" name="Місце для тексту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a:p>
        </p:txBody>
      </p:sp>
      <p:sp>
        <p:nvSpPr>
          <p:cNvPr id="4" name="Місце для дати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780809-22E1-466A-83A7-B4E8C21CFA56}" type="datetimeFigureOut">
              <a:rPr lang="en-US" smtClean="0"/>
              <a:pPr/>
              <a:t>5/22/2019</a:t>
            </a:fld>
            <a:endParaRPr lang="en-US"/>
          </a:p>
        </p:txBody>
      </p:sp>
      <p:sp>
        <p:nvSpPr>
          <p:cNvPr id="5" name="Місце для нижнього колонтитула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Місце для номера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B19847-5E44-4649-BD9A-7FF561D35608}" type="slidenum">
              <a:rPr lang="en-US" smtClean="0"/>
              <a:pPr/>
              <a:t>‹#›</a:t>
            </a:fld>
            <a:endParaRPr lang="en-US"/>
          </a:p>
        </p:txBody>
      </p:sp>
    </p:spTree>
    <p:extLst>
      <p:ext uri="{BB962C8B-B14F-4D97-AF65-F5344CB8AC3E}">
        <p14:creationId xmlns:p14="http://schemas.microsoft.com/office/powerpoint/2010/main" val="309516968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uk-UA" sz="4000" b="1" dirty="0" smtClean="0">
                <a:latin typeface="Times New Roman" pitchFamily="18" charset="0"/>
                <a:cs typeface="Times New Roman" pitchFamily="18" charset="0"/>
              </a:rPr>
              <a:t>Нарада </a:t>
            </a:r>
          </a:p>
          <a:p>
            <a:pPr algn="ctr">
              <a:buNone/>
            </a:pPr>
            <a:r>
              <a:rPr lang="uk-UA" sz="4000" b="1" dirty="0" smtClean="0">
                <a:latin typeface="Times New Roman" pitchFamily="18" charset="0"/>
                <a:cs typeface="Times New Roman" pitchFamily="18" charset="0"/>
              </a:rPr>
              <a:t>для спеціалістів органів управління освітою, відповідальних за профілактику правопорушень та насильства в закладах освіти</a:t>
            </a:r>
            <a:endParaRPr lang="ru-RU" sz="4000"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830" y="160111"/>
            <a:ext cx="6705170" cy="6322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4728" y="1877786"/>
            <a:ext cx="5076143" cy="4016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8943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6428" y="435819"/>
            <a:ext cx="10727871" cy="523220"/>
          </a:xfrm>
          <a:prstGeom prst="rect">
            <a:avLst/>
          </a:prstGeom>
        </p:spPr>
        <p:txBody>
          <a:bodyPr wrap="square">
            <a:spAutoFit/>
          </a:bodyPr>
          <a:lstStyle/>
          <a:p>
            <a:pPr algn="ctr"/>
            <a:r>
              <a:rPr lang="ru-RU" sz="2800" b="1" dirty="0">
                <a:latin typeface="Times New Roman" pitchFamily="18" charset="0"/>
                <a:cs typeface="Times New Roman" pitchFamily="18" charset="0"/>
              </a:rPr>
              <a:t>За </a:t>
            </a:r>
            <a:r>
              <a:rPr lang="ru-RU" sz="2800" b="1" dirty="0" err="1">
                <a:latin typeface="Times New Roman" pitchFamily="18" charset="0"/>
                <a:cs typeface="Times New Roman" pitchFamily="18" charset="0"/>
              </a:rPr>
              <a:t>даними</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регіонального</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дослідження</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лютий</a:t>
            </a:r>
            <a:r>
              <a:rPr lang="ru-RU" sz="2800" b="1" dirty="0">
                <a:latin typeface="Times New Roman" pitchFamily="18" charset="0"/>
                <a:cs typeface="Times New Roman" pitchFamily="18" charset="0"/>
              </a:rPr>
              <a:t> 2019 року)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4454" y="828901"/>
            <a:ext cx="5246999" cy="2200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2255" y="959039"/>
            <a:ext cx="4620957" cy="2225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5428" y="3025964"/>
            <a:ext cx="4758872" cy="3178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08" y="3121231"/>
            <a:ext cx="5967594" cy="1891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998" y="4125910"/>
            <a:ext cx="6463456" cy="2552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9522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33027"/>
            <a:ext cx="12192000" cy="6891027"/>
          </a:xfrm>
          <a:prstGeom prst="rect">
            <a:avLst/>
          </a:prstGeom>
        </p:spPr>
      </p:pic>
    </p:spTree>
    <p:extLst>
      <p:ext uri="{BB962C8B-B14F-4D97-AF65-F5344CB8AC3E}">
        <p14:creationId xmlns:p14="http://schemas.microsoft.com/office/powerpoint/2010/main" val="3837985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b="1" dirty="0" smtClean="0">
                <a:latin typeface="Times New Roman" pitchFamily="18" charset="0"/>
                <a:cs typeface="Times New Roman" pitchFamily="18" charset="0"/>
              </a:rPr>
              <a:t>Лист МОН України </a:t>
            </a: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uk-UA" b="1" dirty="0" smtClean="0">
                <a:latin typeface="Times New Roman" pitchFamily="18" charset="0"/>
                <a:cs typeface="Times New Roman" pitchFamily="18" charset="0"/>
              </a:rPr>
              <a:t>від 29.01.2019</a:t>
            </a:r>
            <a:r>
              <a:rPr lang="en-US" b="1" dirty="0" smtClean="0">
                <a:latin typeface="Times New Roman" pitchFamily="18" charset="0"/>
                <a:cs typeface="Times New Roman" pitchFamily="18" charset="0"/>
              </a:rPr>
              <a:t> </a:t>
            </a:r>
            <a:r>
              <a:rPr lang="uk-UA" b="1" dirty="0" smtClean="0">
                <a:latin typeface="Times New Roman" pitchFamily="18" charset="0"/>
                <a:cs typeface="Times New Roman" pitchFamily="18" charset="0"/>
              </a:rPr>
              <a:t> № 1</a:t>
            </a:r>
            <a:r>
              <a:rPr lang="en-US" b="1" dirty="0" smtClean="0">
                <a:latin typeface="Times New Roman" pitchFamily="18" charset="0"/>
                <a:cs typeface="Times New Roman" pitchFamily="18" charset="0"/>
              </a:rPr>
              <a:t>/</a:t>
            </a:r>
            <a:r>
              <a:rPr lang="uk-UA" b="1" dirty="0" smtClean="0">
                <a:latin typeface="Times New Roman" pitchFamily="18" charset="0"/>
                <a:cs typeface="Times New Roman" pitchFamily="18" charset="0"/>
              </a:rPr>
              <a:t>11-881</a:t>
            </a:r>
            <a:endParaRPr lang="ru-RU" b="1" dirty="0">
              <a:latin typeface="Times New Roman" pitchFamily="18" charset="0"/>
              <a:cs typeface="Times New Roman" pitchFamily="18" charset="0"/>
            </a:endParaRPr>
          </a:p>
        </p:txBody>
      </p:sp>
      <p:sp>
        <p:nvSpPr>
          <p:cNvPr id="3" name="Содержимое 2"/>
          <p:cNvSpPr>
            <a:spLocks noGrp="1"/>
          </p:cNvSpPr>
          <p:nvPr>
            <p:ph idx="1"/>
          </p:nvPr>
        </p:nvSpPr>
        <p:spPr>
          <a:xfrm>
            <a:off x="239349" y="1600201"/>
            <a:ext cx="11809312" cy="4525963"/>
          </a:xfrm>
        </p:spPr>
        <p:txBody>
          <a:bodyPr/>
          <a:lstStyle/>
          <a:p>
            <a:pPr algn="just">
              <a:buNone/>
            </a:pPr>
            <a:r>
              <a:rPr lang="uk-UA" dirty="0" smtClean="0">
                <a:latin typeface="Times New Roman" pitchFamily="18" charset="0"/>
                <a:cs typeface="Times New Roman" pitchFamily="18" charset="0"/>
              </a:rPr>
              <a:t>    </a:t>
            </a:r>
            <a:r>
              <a:rPr lang="uk-UA" sz="4000" dirty="0" smtClean="0">
                <a:latin typeface="Times New Roman" pitchFamily="18" charset="0"/>
                <a:cs typeface="Times New Roman" pitchFamily="18" charset="0"/>
              </a:rPr>
              <a:t>Рекомендації  для закладів освіти щодо застосування норм Закону України «Про внесення змін до деяких законодавчих актів України щодо протидії </a:t>
            </a:r>
            <a:r>
              <a:rPr lang="uk-UA" sz="4000" dirty="0" err="1" smtClean="0">
                <a:latin typeface="Times New Roman" pitchFamily="18" charset="0"/>
                <a:cs typeface="Times New Roman" pitchFamily="18" charset="0"/>
              </a:rPr>
              <a:t>булінгу</a:t>
            </a:r>
            <a:r>
              <a:rPr lang="uk-UA" sz="4000" dirty="0" smtClean="0">
                <a:latin typeface="Times New Roman" pitchFamily="18" charset="0"/>
                <a:cs typeface="Times New Roman" pitchFamily="18" charset="0"/>
              </a:rPr>
              <a:t> (цькуванню)» від 18 грудня 2018 р. № 2657-</a:t>
            </a:r>
            <a:r>
              <a:rPr lang="en-US" sz="4000" dirty="0" smtClean="0">
                <a:latin typeface="Times New Roman" pitchFamily="18" charset="0"/>
                <a:cs typeface="Times New Roman" pitchFamily="18" charset="0"/>
              </a:rPr>
              <a:t>V</a:t>
            </a:r>
            <a:r>
              <a:rPr lang="uk-UA" sz="4000" dirty="0" smtClean="0">
                <a:latin typeface="Times New Roman" pitchFamily="18" charset="0"/>
                <a:cs typeface="Times New Roman" pitchFamily="18" charset="0"/>
              </a:rPr>
              <a:t>ІІІ</a:t>
            </a:r>
            <a:endParaRPr lang="ru-RU" sz="40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3600" b="1" dirty="0" smtClean="0">
                <a:latin typeface="Times New Roman" pitchFamily="18" charset="0"/>
                <a:cs typeface="Times New Roman" pitchFamily="18" charset="0"/>
              </a:rPr>
              <a:t>Основні напрямки комплексного підходу</a:t>
            </a:r>
            <a:br>
              <a:rPr lang="uk-UA" sz="3600" b="1" dirty="0" smtClean="0">
                <a:latin typeface="Times New Roman" pitchFamily="18" charset="0"/>
                <a:cs typeface="Times New Roman" pitchFamily="18" charset="0"/>
              </a:rPr>
            </a:br>
            <a:r>
              <a:rPr lang="uk-UA" sz="3600" b="1" dirty="0" smtClean="0">
                <a:latin typeface="Times New Roman" pitchFamily="18" charset="0"/>
                <a:cs typeface="Times New Roman" pitchFamily="18" charset="0"/>
              </a:rPr>
              <a:t> з протидії </a:t>
            </a:r>
            <a:r>
              <a:rPr lang="uk-UA" sz="3600" b="1" dirty="0" err="1" smtClean="0">
                <a:latin typeface="Times New Roman" pitchFamily="18" charset="0"/>
                <a:cs typeface="Times New Roman" pitchFamily="18" charset="0"/>
              </a:rPr>
              <a:t>булінгу</a:t>
            </a:r>
            <a:r>
              <a:rPr lang="uk-UA" sz="3600" b="1" dirty="0" smtClean="0">
                <a:latin typeface="Times New Roman" pitchFamily="18" charset="0"/>
                <a:cs typeface="Times New Roman" pitchFamily="18" charset="0"/>
              </a:rPr>
              <a:t>:</a:t>
            </a:r>
            <a:endParaRPr lang="ru-RU" sz="3600" b="1"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marL="514350" indent="-514350" algn="just">
              <a:buAutoNum type="arabicParenR"/>
            </a:pPr>
            <a:r>
              <a:rPr lang="uk-UA" sz="3200" dirty="0" smtClean="0">
                <a:latin typeface="Times New Roman" pitchFamily="18" charset="0"/>
                <a:cs typeface="Times New Roman" pitchFamily="18" charset="0"/>
              </a:rPr>
              <a:t>У</a:t>
            </a:r>
            <a:r>
              <a:rPr lang="uk-UA" sz="3200" i="1" dirty="0" smtClean="0">
                <a:latin typeface="Times New Roman" pitchFamily="18" charset="0"/>
                <a:cs typeface="Times New Roman" pitchFamily="18" charset="0"/>
              </a:rPr>
              <a:t>правлінський</a:t>
            </a:r>
            <a:r>
              <a:rPr lang="uk-UA" sz="3200" dirty="0" smtClean="0">
                <a:latin typeface="Times New Roman" pitchFamily="18" charset="0"/>
                <a:cs typeface="Times New Roman" pitchFamily="18" charset="0"/>
              </a:rPr>
              <a:t> – аналіз ситуації в закладі освіти, розробка правил поведінки, алгоритмів дій, плану заходів, здійснення моніторингу його реалізації та безпечності, комфортності освітнього середовища;</a:t>
            </a:r>
          </a:p>
          <a:p>
            <a:pPr marL="514350" indent="-514350" algn="just">
              <a:buNone/>
            </a:pPr>
            <a:r>
              <a:rPr lang="uk-UA" sz="3200" dirty="0" smtClean="0">
                <a:latin typeface="Times New Roman" pitchFamily="18" charset="0"/>
                <a:cs typeface="Times New Roman" pitchFamily="18" charset="0"/>
              </a:rPr>
              <a:t>2)  </a:t>
            </a:r>
            <a:r>
              <a:rPr lang="uk-UA" sz="3200" i="1" dirty="0" smtClean="0">
                <a:latin typeface="Times New Roman" pitchFamily="18" charset="0"/>
                <a:cs typeface="Times New Roman" pitchFamily="18" charset="0"/>
              </a:rPr>
              <a:t>Просвітницький</a:t>
            </a:r>
            <a:r>
              <a:rPr lang="uk-UA"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 </a:t>
            </a:r>
            <a:r>
              <a:rPr lang="uk-UA" sz="3200" dirty="0" smtClean="0">
                <a:latin typeface="Times New Roman" pitchFamily="18" charset="0"/>
                <a:cs typeface="Times New Roman" pitchFamily="18" charset="0"/>
              </a:rPr>
              <a:t>системна робота з інформування, роз’яснення з метою формування навичок толерантної та ненасильницької поведінки, спілкування та взаємодії усіх учасників освітнього процесу.</a:t>
            </a:r>
            <a:endParaRPr lang="ru-RU" sz="3200" dirty="0" smtClean="0">
              <a:latin typeface="Times New Roman" pitchFamily="18" charset="0"/>
              <a:cs typeface="Times New Roman" pitchFamily="18" charset="0"/>
            </a:endParaRPr>
          </a:p>
          <a:p>
            <a:pPr marL="514350" indent="-514350" algn="just">
              <a:buNone/>
            </a:pPr>
            <a:endParaRPr lang="ru-RU"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654032"/>
          </a:xfrm>
        </p:spPr>
        <p:txBody>
          <a:bodyPr>
            <a:noAutofit/>
          </a:bodyPr>
          <a:lstStyle/>
          <a:p>
            <a:pPr algn="ct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2800" b="1" dirty="0" smtClean="0">
                <a:latin typeface="Times New Roman" pitchFamily="18" charset="0"/>
                <a:cs typeface="Times New Roman" pitchFamily="18" charset="0"/>
              </a:rPr>
              <a:t/>
            </a:r>
            <a:br>
              <a:rPr lang="uk-UA" sz="2800" b="1" dirty="0" smtClean="0">
                <a:latin typeface="Times New Roman" pitchFamily="18" charset="0"/>
                <a:cs typeface="Times New Roman" pitchFamily="18" charset="0"/>
              </a:rPr>
            </a:br>
            <a:r>
              <a:rPr lang="uk-UA" sz="3600" b="1" dirty="0" smtClean="0">
                <a:latin typeface="Times New Roman" pitchFamily="18" charset="0"/>
                <a:cs typeface="Times New Roman" pitchFamily="18" charset="0"/>
              </a:rPr>
              <a:t>Перелік інформації і документів, </a:t>
            </a:r>
            <a:br>
              <a:rPr lang="uk-UA" sz="3600" b="1" dirty="0" smtClean="0">
                <a:latin typeface="Times New Roman" pitchFamily="18" charset="0"/>
                <a:cs typeface="Times New Roman" pitchFamily="18" charset="0"/>
              </a:rPr>
            </a:br>
            <a:r>
              <a:rPr lang="uk-UA" sz="3600" b="1" dirty="0" smtClean="0">
                <a:latin typeface="Times New Roman" pitchFamily="18" charset="0"/>
                <a:cs typeface="Times New Roman" pitchFamily="18" charset="0"/>
              </a:rPr>
              <a:t>які заклади освіти зобов’язані оприлюднити на веб-сайтах: </a:t>
            </a:r>
            <a:br>
              <a:rPr lang="uk-UA" sz="3600" b="1" dirty="0" smtClean="0">
                <a:latin typeface="Times New Roman" pitchFamily="18" charset="0"/>
                <a:cs typeface="Times New Roman" pitchFamily="18" charset="0"/>
              </a:rPr>
            </a:br>
            <a:r>
              <a:rPr lang="ru-RU" sz="3600" b="1" dirty="0" smtClean="0"/>
              <a:t/>
            </a:r>
            <a:br>
              <a:rPr lang="ru-RU" sz="3600" b="1" dirty="0" smtClean="0"/>
            </a:br>
            <a:endParaRPr lang="ru-RU" sz="3600" b="1" dirty="0"/>
          </a:p>
        </p:txBody>
      </p:sp>
      <p:sp>
        <p:nvSpPr>
          <p:cNvPr id="3" name="Содержимое 2"/>
          <p:cNvSpPr>
            <a:spLocks noGrp="1"/>
          </p:cNvSpPr>
          <p:nvPr>
            <p:ph idx="1"/>
          </p:nvPr>
        </p:nvSpPr>
        <p:spPr/>
        <p:txBody>
          <a:bodyPr>
            <a:normAutofit fontScale="85000" lnSpcReduction="20000"/>
          </a:bodyPr>
          <a:lstStyle/>
          <a:p>
            <a:pPr algn="just"/>
            <a:endParaRPr lang="uk-UA" sz="2600" dirty="0" smtClean="0">
              <a:latin typeface="Times New Roman" pitchFamily="18" charset="0"/>
              <a:cs typeface="Times New Roman" pitchFamily="18" charset="0"/>
            </a:endParaRPr>
          </a:p>
          <a:p>
            <a:pPr algn="just"/>
            <a:r>
              <a:rPr lang="uk-UA" sz="3900" dirty="0" smtClean="0">
                <a:latin typeface="Times New Roman" pitchFamily="18" charset="0"/>
                <a:cs typeface="Times New Roman" pitchFamily="18" charset="0"/>
              </a:rPr>
              <a:t>правила поведінки здобув</a:t>
            </a:r>
            <a:r>
              <a:rPr lang="ru-RU" sz="3900" dirty="0" err="1" smtClean="0">
                <a:latin typeface="Times New Roman" pitchFamily="18" charset="0"/>
                <a:cs typeface="Times New Roman" pitchFamily="18" charset="0"/>
              </a:rPr>
              <a:t>ача</a:t>
            </a:r>
            <a:r>
              <a:rPr lang="ru-RU" sz="3900" dirty="0" smtClean="0">
                <a:latin typeface="Times New Roman" pitchFamily="18" charset="0"/>
                <a:cs typeface="Times New Roman" pitchFamily="18" charset="0"/>
              </a:rPr>
              <a:t> </a:t>
            </a:r>
            <a:r>
              <a:rPr lang="ru-RU" sz="3900" dirty="0" err="1" smtClean="0">
                <a:latin typeface="Times New Roman" pitchFamily="18" charset="0"/>
                <a:cs typeface="Times New Roman" pitchFamily="18" charset="0"/>
              </a:rPr>
              <a:t>освіти</a:t>
            </a:r>
            <a:r>
              <a:rPr lang="ru-RU" sz="3900" dirty="0" smtClean="0">
                <a:latin typeface="Times New Roman" pitchFamily="18" charset="0"/>
                <a:cs typeface="Times New Roman" pitchFamily="18" charset="0"/>
              </a:rPr>
              <a:t> в </a:t>
            </a:r>
            <a:r>
              <a:rPr lang="ru-RU" sz="3900" dirty="0" err="1" smtClean="0">
                <a:latin typeface="Times New Roman" pitchFamily="18" charset="0"/>
                <a:cs typeface="Times New Roman" pitchFamily="18" charset="0"/>
              </a:rPr>
              <a:t>закладі</a:t>
            </a:r>
            <a:r>
              <a:rPr lang="ru-RU" sz="3900" dirty="0" smtClean="0">
                <a:latin typeface="Times New Roman" pitchFamily="18" charset="0"/>
                <a:cs typeface="Times New Roman" pitchFamily="18" charset="0"/>
              </a:rPr>
              <a:t> </a:t>
            </a:r>
            <a:r>
              <a:rPr lang="ru-RU" sz="3900" dirty="0" err="1" smtClean="0">
                <a:latin typeface="Times New Roman" pitchFamily="18" charset="0"/>
                <a:cs typeface="Times New Roman" pitchFamily="18" charset="0"/>
              </a:rPr>
              <a:t>освіти</a:t>
            </a:r>
            <a:r>
              <a:rPr lang="ru-RU" sz="3900" dirty="0" smtClean="0">
                <a:latin typeface="Times New Roman" pitchFamily="18" charset="0"/>
                <a:cs typeface="Times New Roman" pitchFamily="18" charset="0"/>
              </a:rPr>
              <a:t>;</a:t>
            </a:r>
          </a:p>
          <a:p>
            <a:pPr lvl="0" algn="just"/>
            <a:r>
              <a:rPr lang="uk-UA" sz="3900" dirty="0" smtClean="0">
                <a:latin typeface="Times New Roman" pitchFamily="18" charset="0"/>
                <a:cs typeface="Times New Roman" pitchFamily="18" charset="0"/>
              </a:rPr>
              <a:t> план заходів, спрямованих на запобігання та протидію </a:t>
            </a:r>
            <a:r>
              <a:rPr lang="uk-UA" sz="3900" dirty="0" err="1" smtClean="0">
                <a:latin typeface="Times New Roman" pitchFamily="18" charset="0"/>
                <a:cs typeface="Times New Roman" pitchFamily="18" charset="0"/>
              </a:rPr>
              <a:t>булінгу</a:t>
            </a:r>
            <a:r>
              <a:rPr lang="uk-UA" sz="3900" dirty="0" smtClean="0">
                <a:latin typeface="Times New Roman" pitchFamily="18" charset="0"/>
                <a:cs typeface="Times New Roman" pitchFamily="18" charset="0"/>
              </a:rPr>
              <a:t> (цькуванню) в закладі освіти;</a:t>
            </a:r>
          </a:p>
          <a:p>
            <a:pPr lvl="0" algn="just"/>
            <a:r>
              <a:rPr lang="uk-UA" sz="3900" dirty="0" smtClean="0">
                <a:latin typeface="Times New Roman" pitchFamily="18" charset="0"/>
                <a:cs typeface="Times New Roman" pitchFamily="18" charset="0"/>
              </a:rPr>
              <a:t>порядок подання та розгляду (з дотриманням</a:t>
            </a:r>
            <a:r>
              <a:rPr lang="ru-RU" sz="3900" dirty="0" smtClean="0">
                <a:latin typeface="Times New Roman" pitchFamily="18" charset="0"/>
                <a:cs typeface="Times New Roman" pitchFamily="18" charset="0"/>
              </a:rPr>
              <a:t> </a:t>
            </a:r>
            <a:r>
              <a:rPr lang="uk-UA" sz="3900" dirty="0" smtClean="0">
                <a:latin typeface="Times New Roman" pitchFamily="18" charset="0"/>
                <a:cs typeface="Times New Roman" pitchFamily="18" charset="0"/>
              </a:rPr>
              <a:t>конфіденційності) заяв про випадки </a:t>
            </a:r>
            <a:r>
              <a:rPr lang="uk-UA" sz="3900" dirty="0" err="1" smtClean="0">
                <a:latin typeface="Times New Roman" pitchFamily="18" charset="0"/>
                <a:cs typeface="Times New Roman" pitchFamily="18" charset="0"/>
              </a:rPr>
              <a:t>булінгу</a:t>
            </a:r>
            <a:r>
              <a:rPr lang="uk-UA" sz="3900" dirty="0" smtClean="0">
                <a:latin typeface="Times New Roman" pitchFamily="18" charset="0"/>
                <a:cs typeface="Times New Roman" pitchFamily="18" charset="0"/>
              </a:rPr>
              <a:t> (цькування) в закладі освіти;</a:t>
            </a:r>
          </a:p>
          <a:p>
            <a:pPr lvl="0" algn="just"/>
            <a:r>
              <a:rPr lang="uk-UA" sz="3900" dirty="0" smtClean="0">
                <a:latin typeface="Times New Roman" pitchFamily="18" charset="0"/>
                <a:cs typeface="Times New Roman" pitchFamily="18" charset="0"/>
              </a:rPr>
              <a:t>порядок реагування на доведені випадки </a:t>
            </a:r>
            <a:r>
              <a:rPr lang="uk-UA" sz="3900" dirty="0" err="1" smtClean="0">
                <a:latin typeface="Times New Roman" pitchFamily="18" charset="0"/>
                <a:cs typeface="Times New Roman" pitchFamily="18" charset="0"/>
              </a:rPr>
              <a:t>булінгу</a:t>
            </a:r>
            <a:r>
              <a:rPr lang="uk-UA" sz="3900" dirty="0" smtClean="0">
                <a:latin typeface="Times New Roman" pitchFamily="18" charset="0"/>
                <a:cs typeface="Times New Roman" pitchFamily="18" charset="0"/>
              </a:rPr>
              <a:t> (цькування) в закладі освіти та відповідальність осіб, причетних до </a:t>
            </a:r>
            <a:r>
              <a:rPr lang="uk-UA" sz="3900" dirty="0" err="1" smtClean="0">
                <a:latin typeface="Times New Roman" pitchFamily="18" charset="0"/>
                <a:cs typeface="Times New Roman" pitchFamily="18" charset="0"/>
              </a:rPr>
              <a:t>булінгу</a:t>
            </a:r>
            <a:r>
              <a:rPr lang="uk-UA" sz="3900" dirty="0" smtClean="0">
                <a:latin typeface="Times New Roman" pitchFamily="18" charset="0"/>
                <a:cs typeface="Times New Roman" pitchFamily="18" charset="0"/>
              </a:rPr>
              <a:t> (цькування)</a:t>
            </a:r>
          </a:p>
          <a:p>
            <a:pPr>
              <a:buNone/>
            </a:pPr>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descr="E:\колегія-фото\Глухівська загальноосвітня школа І-ІІІ ступенів № 1.jpg"/>
          <p:cNvPicPr>
            <a:picLocks noGrp="1" noChangeAspect="1" noChangeArrowheads="1"/>
          </p:cNvPicPr>
          <p:nvPr>
            <p:ph idx="1"/>
          </p:nvPr>
        </p:nvPicPr>
        <p:blipFill>
          <a:blip r:embed="rId2" cstate="print"/>
          <a:srcRect/>
          <a:stretch>
            <a:fillRect/>
          </a:stretch>
        </p:blipFill>
        <p:spPr bwMode="auto">
          <a:xfrm>
            <a:off x="500894" y="356054"/>
            <a:ext cx="5654977" cy="4558846"/>
          </a:xfrm>
          <a:prstGeom prst="rect">
            <a:avLst/>
          </a:prstGeom>
          <a:noFill/>
        </p:spPr>
      </p:pic>
      <p:pic>
        <p:nvPicPr>
          <p:cNvPr id="1027" name="Picture 3" descr="E:\колегія-фото\Глухівська загальноосвітня школа І-ІІІ ступенів № 2.jpg"/>
          <p:cNvPicPr>
            <a:picLocks noChangeAspect="1" noChangeArrowheads="1"/>
          </p:cNvPicPr>
          <p:nvPr/>
        </p:nvPicPr>
        <p:blipFill>
          <a:blip r:embed="rId3" cstate="print"/>
          <a:srcRect/>
          <a:stretch>
            <a:fillRect/>
          </a:stretch>
        </p:blipFill>
        <p:spPr bwMode="auto">
          <a:xfrm>
            <a:off x="6384471" y="2498270"/>
            <a:ext cx="5165269" cy="3886201"/>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11060"/>
            <a:ext cx="12191999" cy="6869059"/>
          </a:xfrm>
          <a:prstGeom prst="rect">
            <a:avLst/>
          </a:prstGeom>
        </p:spPr>
      </p:pic>
    </p:spTree>
    <p:extLst>
      <p:ext uri="{BB962C8B-B14F-4D97-AF65-F5344CB8AC3E}">
        <p14:creationId xmlns:p14="http://schemas.microsoft.com/office/powerpoint/2010/main" val="1631178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763485"/>
            <a:ext cx="9144000" cy="3167744"/>
          </a:xfrm>
        </p:spPr>
        <p:txBody>
          <a:bodyPr>
            <a:noAutofit/>
          </a:bodyPr>
          <a:lstStyle/>
          <a:p>
            <a:pPr algn="just"/>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err="1" smtClean="0">
                <a:latin typeface="Times New Roman" pitchFamily="18" charset="0"/>
                <a:cs typeface="Times New Roman" pitchFamily="18" charset="0"/>
              </a:rPr>
              <a:t>Булінг</a:t>
            </a:r>
            <a:r>
              <a:rPr lang="en-US" sz="3200" b="1" dirty="0" smtClean="0">
                <a:latin typeface="Times New Roman" pitchFamily="18" charset="0"/>
                <a:cs typeface="Times New Roman" pitchFamily="18" charset="0"/>
              </a:rPr>
              <a:t> </a:t>
            </a:r>
            <a:r>
              <a:rPr lang="en-US" sz="3200" b="1" dirty="0">
                <a:latin typeface="Times New Roman" pitchFamily="18" charset="0"/>
                <a:cs typeface="Times New Roman" pitchFamily="18" charset="0"/>
              </a:rPr>
              <a:t>(</a:t>
            </a:r>
            <a:r>
              <a:rPr lang="en-US" sz="3200" b="1" dirty="0" err="1">
                <a:latin typeface="Times New Roman" pitchFamily="18" charset="0"/>
                <a:cs typeface="Times New Roman" pitchFamily="18" charset="0"/>
              </a:rPr>
              <a:t>цькування</a:t>
            </a:r>
            <a:r>
              <a:rPr lang="en-US" sz="3200" b="1" dirty="0">
                <a:latin typeface="Times New Roman" pitchFamily="18" charset="0"/>
                <a:cs typeface="Times New Roman" pitchFamily="18" charset="0"/>
              </a:rPr>
              <a:t>)</a:t>
            </a:r>
            <a:r>
              <a:rPr lang="en-US" sz="3200" dirty="0">
                <a:latin typeface="Times New Roman" pitchFamily="18" charset="0"/>
                <a:cs typeface="Times New Roman" pitchFamily="18" charset="0"/>
              </a:rPr>
              <a:t> </a:t>
            </a:r>
            <a:r>
              <a:rPr lang="uk-UA" sz="3200" dirty="0">
                <a:latin typeface="Times New Roman" pitchFamily="18" charset="0"/>
                <a:cs typeface="Times New Roman" pitchFamily="18" charset="0"/>
              </a:rPr>
              <a:t>– це діяння (дії або бездіяльність) учасників освітнього процесу, які полягають у психологічному, фізичному, економічному, сексуальному насильстві, у тому числі із застосуванням засобів електронних комунікацій, що вчиняються стосовно малолітньої чи неповнолітньої особи та (або) такою особою стосовно інших учасників освітнього процесу, внаслідок чого могла бути чи була заподіяна шкода психічному чи фізичному </a:t>
            </a:r>
            <a:r>
              <a:rPr lang="uk-UA" sz="3200" dirty="0" smtClean="0">
                <a:latin typeface="Times New Roman" pitchFamily="18" charset="0"/>
                <a:cs typeface="Times New Roman" pitchFamily="18" charset="0"/>
              </a:rPr>
              <a:t>здоров’ю </a:t>
            </a:r>
            <a:r>
              <a:rPr lang="uk-UA" sz="3200" dirty="0">
                <a:latin typeface="Times New Roman" pitchFamily="18" charset="0"/>
                <a:cs typeface="Times New Roman" pitchFamily="18" charset="0"/>
              </a:rPr>
              <a:t>потерпілого.</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val="763793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3200" b="1" dirty="0">
                <a:latin typeface="Times New Roman" pitchFamily="18" charset="0"/>
                <a:cs typeface="Times New Roman" pitchFamily="18" charset="0"/>
              </a:rPr>
              <a:t>Типові ознаки </a:t>
            </a:r>
            <a:r>
              <a:rPr lang="uk-UA" sz="3200" b="1" dirty="0" err="1">
                <a:latin typeface="Times New Roman" pitchFamily="18" charset="0"/>
                <a:cs typeface="Times New Roman" pitchFamily="18" charset="0"/>
              </a:rPr>
              <a:t>булінгу</a:t>
            </a:r>
            <a:r>
              <a:rPr lang="uk-UA" sz="3200" b="1" dirty="0">
                <a:latin typeface="Times New Roman" pitchFamily="18" charset="0"/>
                <a:cs typeface="Times New Roman" pitchFamily="18" charset="0"/>
              </a:rPr>
              <a:t> (цькування):</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a:bodyPr>
          <a:lstStyle/>
          <a:p>
            <a:pPr algn="just"/>
            <a:r>
              <a:rPr lang="uk-UA" dirty="0">
                <a:latin typeface="Times New Roman" pitchFamily="18" charset="0"/>
                <a:cs typeface="Times New Roman" pitchFamily="18" charset="0"/>
              </a:rPr>
              <a:t>систематичність (повторюваність) діяння;</a:t>
            </a:r>
            <a:endParaRPr lang="ru-RU" dirty="0">
              <a:latin typeface="Times New Roman" pitchFamily="18" charset="0"/>
              <a:cs typeface="Times New Roman" pitchFamily="18" charset="0"/>
            </a:endParaRPr>
          </a:p>
          <a:p>
            <a:pPr algn="just"/>
            <a:r>
              <a:rPr lang="uk-UA" dirty="0">
                <a:latin typeface="Times New Roman" pitchFamily="18" charset="0"/>
                <a:cs typeface="Times New Roman" pitchFamily="18" charset="0"/>
              </a:rPr>
              <a:t>наявність сторін – кривдник (</a:t>
            </a:r>
            <a:r>
              <a:rPr lang="uk-UA" dirty="0" err="1">
                <a:latin typeface="Times New Roman" pitchFamily="18" charset="0"/>
                <a:cs typeface="Times New Roman" pitchFamily="18" charset="0"/>
              </a:rPr>
              <a:t>булер</a:t>
            </a:r>
            <a:r>
              <a:rPr lang="uk-UA" dirty="0">
                <a:latin typeface="Times New Roman" pitchFamily="18" charset="0"/>
                <a:cs typeface="Times New Roman" pitchFamily="18" charset="0"/>
              </a:rPr>
              <a:t>), потерпілий (жертва </a:t>
            </a:r>
            <a:r>
              <a:rPr lang="uk-UA" dirty="0" err="1">
                <a:latin typeface="Times New Roman" pitchFamily="18" charset="0"/>
                <a:cs typeface="Times New Roman" pitchFamily="18" charset="0"/>
              </a:rPr>
              <a:t>булінгу</a:t>
            </a:r>
            <a:r>
              <a:rPr lang="uk-UA" dirty="0">
                <a:latin typeface="Times New Roman" pitchFamily="18" charset="0"/>
                <a:cs typeface="Times New Roman" pitchFamily="18" charset="0"/>
              </a:rPr>
              <a:t>), спостерігачі (за наявності);</a:t>
            </a:r>
            <a:endParaRPr lang="ru-RU" dirty="0">
              <a:latin typeface="Times New Roman" pitchFamily="18" charset="0"/>
              <a:cs typeface="Times New Roman" pitchFamily="18" charset="0"/>
            </a:endParaRPr>
          </a:p>
          <a:p>
            <a:pPr algn="just"/>
            <a:r>
              <a:rPr lang="uk-UA" dirty="0">
                <a:latin typeface="Times New Roman" pitchFamily="18" charset="0"/>
                <a:cs typeface="Times New Roman" pitchFamily="18" charset="0"/>
              </a:rPr>
              <a:t>дії або бездіяльність кривдника, наслідком яких є заподіяння психічної та/або фізичної шкоди, приниження, страх, тривога, підпорядкування потерпілого інтересам кривдника, та/або спричинення соціальної ізоляції </a:t>
            </a:r>
            <a:r>
              <a:rPr lang="uk-UA" dirty="0" smtClean="0">
                <a:latin typeface="Times New Roman" pitchFamily="18" charset="0"/>
                <a:cs typeface="Times New Roman" pitchFamily="18" charset="0"/>
              </a:rPr>
              <a:t>потерпілого;</a:t>
            </a:r>
            <a:endParaRPr lang="en-US" dirty="0" smtClean="0">
              <a:latin typeface="Times New Roman" pitchFamily="18" charset="0"/>
              <a:cs typeface="Times New Roman" pitchFamily="18" charset="0"/>
            </a:endParaRPr>
          </a:p>
          <a:p>
            <a:pPr algn="just"/>
            <a:r>
              <a:rPr lang="uk-UA" dirty="0" smtClean="0">
                <a:latin typeface="Times New Roman" pitchFamily="18" charset="0"/>
                <a:cs typeface="Times New Roman" pitchFamily="18" charset="0"/>
              </a:rPr>
              <a:t>відсутність розкаяння у кривдника.</a:t>
            </a:r>
            <a:endParaRPr lang="ru-RU" dirty="0">
              <a:latin typeface="Times New Roman" pitchFamily="18" charset="0"/>
              <a:cs typeface="Times New Roman" pitchFamily="18" charset="0"/>
            </a:endParaRPr>
          </a:p>
          <a:p>
            <a:pPr marL="0" indent="0">
              <a:buNone/>
            </a:pPr>
            <a:endParaRPr lang="ru-RU" dirty="0"/>
          </a:p>
        </p:txBody>
      </p:sp>
    </p:spTree>
    <p:extLst>
      <p:ext uri="{BB962C8B-B14F-4D97-AF65-F5344CB8AC3E}">
        <p14:creationId xmlns:p14="http://schemas.microsoft.com/office/powerpoint/2010/main" val="109264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685799" y="228600"/>
          <a:ext cx="10635344" cy="6325779"/>
        </p:xfrm>
        <a:graphic>
          <a:graphicData uri="http://schemas.openxmlformats.org/drawingml/2006/table">
            <a:tbl>
              <a:tblPr firstRow="1" bandRow="1">
                <a:tableStyleId>{5C22544A-7EE6-4342-B048-85BDC9FD1C3A}</a:tableStyleId>
              </a:tblPr>
              <a:tblGrid>
                <a:gridCol w="5241473"/>
                <a:gridCol w="5393871"/>
              </a:tblGrid>
              <a:tr h="632577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chemeClr val="lt1"/>
                          </a:solidFill>
                          <a:latin typeface="Times New Roman" pitchFamily="18" charset="0"/>
                          <a:ea typeface="+mn-ea"/>
                          <a:cs typeface="Times New Roman" pitchFamily="18" charset="0"/>
                        </a:rPr>
                        <a:t>       </a:t>
                      </a:r>
                      <a:r>
                        <a:rPr lang="uk-UA" sz="2400" b="1" kern="1200" dirty="0" smtClean="0">
                          <a:solidFill>
                            <a:schemeClr val="lt1"/>
                          </a:solidFill>
                          <a:latin typeface="Times New Roman" pitchFamily="18" charset="0"/>
                          <a:ea typeface="+mn-ea"/>
                          <a:cs typeface="Times New Roman" pitchFamily="18" charset="0"/>
                        </a:rPr>
                        <a:t>Денис, учень 7 класу, під час перерви обідав у їдальні,   а   коли   зайшов   у   клас,   щоб готуватися до уроку, побачив, що Віталій і Артем   кидаються   його   пеналом.   Денис обізвав   хлопців   лайливим   словом   і   сказав негайно віддати пенал. Віталій, який в цей момент тримав пенал в руках, замість того, щоб віддати Денису, кинув його у сміттєвий бак.   Денис   за   це   грубо   висловився   щодо Віталія.  </a:t>
                      </a:r>
                      <a:endParaRPr lang="ru-RU" sz="2400" b="1" kern="1200" dirty="0" smtClean="0">
                        <a:solidFill>
                          <a:schemeClr val="lt1"/>
                        </a:solidFill>
                        <a:latin typeface="Times New Roman" pitchFamily="18" charset="0"/>
                        <a:ea typeface="+mn-ea"/>
                        <a:cs typeface="Times New Roman" pitchFamily="18" charset="0"/>
                      </a:endParaRPr>
                    </a:p>
                    <a:p>
                      <a:endParaRPr lang="ru-RU"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chemeClr val="lt1"/>
                          </a:solidFill>
                          <a:latin typeface="Times New Roman" pitchFamily="18" charset="0"/>
                          <a:ea typeface="+mn-ea"/>
                          <a:cs typeface="Times New Roman" pitchFamily="18" charset="0"/>
                        </a:rPr>
                        <a:t>        </a:t>
                      </a:r>
                      <a:r>
                        <a:rPr lang="uk-UA" sz="2400" b="1" kern="1200" dirty="0" smtClean="0">
                          <a:solidFill>
                            <a:schemeClr val="lt1"/>
                          </a:solidFill>
                          <a:latin typeface="Times New Roman" pitchFamily="18" charset="0"/>
                          <a:ea typeface="+mn-ea"/>
                          <a:cs typeface="Times New Roman" pitchFamily="18" charset="0"/>
                        </a:rPr>
                        <a:t>Микита, учень 2 класу, вже довгий час чує образливі слова від однокласниці, яка майже щодня називає Микиту «бовдуром». Хлопцеві це дуже образливо. Він спочатку намагався стримуватися, не звертати уваги, але потім також   почав   говорити   образливі   слова дівчині,   а   іноді   навіть   виникала   бійка   між цими дітьми. </a:t>
                      </a:r>
                      <a:endParaRPr lang="ru-RU" sz="2400" b="1" kern="1200" dirty="0" smtClean="0">
                        <a:solidFill>
                          <a:schemeClr val="lt1"/>
                        </a:solidFill>
                        <a:latin typeface="Times New Roman" pitchFamily="18" charset="0"/>
                        <a:ea typeface="+mn-ea"/>
                        <a:cs typeface="Times New Roman" pitchFamily="18" charset="0"/>
                      </a:endParaRPr>
                    </a:p>
                    <a:p>
                      <a:endParaRPr lang="ru-RU" dirty="0"/>
                    </a:p>
                  </a:txBody>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634082"/>
          </a:xfrm>
        </p:spPr>
        <p:txBody>
          <a:bodyPr>
            <a:normAutofit/>
          </a:bodyPr>
          <a:lstStyle/>
          <a:p>
            <a:pPr algn="ctr"/>
            <a:r>
              <a:rPr lang="ru-RU" sz="2400" b="1" dirty="0" err="1" smtClean="0">
                <a:latin typeface="Times New Roman" pitchFamily="18" charset="0"/>
                <a:cs typeface="Times New Roman" pitchFamily="18" charset="0"/>
              </a:rPr>
              <a:t>Форми</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булінгу</a:t>
            </a:r>
            <a:endParaRPr lang="ru-RU" sz="2400" b="1" dirty="0">
              <a:latin typeface="Times New Roman" pitchFamily="18" charset="0"/>
              <a:cs typeface="Times New Roman" pitchFamily="18" charset="0"/>
            </a:endParaRPr>
          </a:p>
        </p:txBody>
      </p:sp>
      <p:sp>
        <p:nvSpPr>
          <p:cNvPr id="3" name="Объект 2"/>
          <p:cNvSpPr>
            <a:spLocks noGrp="1"/>
          </p:cNvSpPr>
          <p:nvPr>
            <p:ph idx="1"/>
          </p:nvPr>
        </p:nvSpPr>
        <p:spPr>
          <a:xfrm>
            <a:off x="335360" y="836712"/>
            <a:ext cx="11617291" cy="6021288"/>
          </a:xfrm>
        </p:spPr>
        <p:txBody>
          <a:bodyPr>
            <a:normAutofit fontScale="25000" lnSpcReduction="20000"/>
          </a:bodyPr>
          <a:lstStyle/>
          <a:p>
            <a:pPr marL="0" indent="0" algn="just">
              <a:buNone/>
            </a:pPr>
            <a:r>
              <a:rPr lang="uk-UA" sz="6400" b="1" i="1" dirty="0" smtClean="0">
                <a:latin typeface="Times New Roman" pitchFamily="18" charset="0"/>
                <a:cs typeface="Times New Roman" pitchFamily="18" charset="0"/>
              </a:rPr>
              <a:t>	Фізичний </a:t>
            </a:r>
            <a:r>
              <a:rPr lang="uk-UA" sz="6400" b="1" i="1" dirty="0" err="1">
                <a:latin typeface="Times New Roman" pitchFamily="18" charset="0"/>
                <a:cs typeface="Times New Roman" pitchFamily="18" charset="0"/>
              </a:rPr>
              <a:t>булінг</a:t>
            </a:r>
            <a:r>
              <a:rPr lang="uk-UA" sz="6400" dirty="0">
                <a:latin typeface="Times New Roman" pitchFamily="18" charset="0"/>
                <a:cs typeface="Times New Roman" pitchFamily="18" charset="0"/>
              </a:rPr>
              <a:t> характеризується умисними штовханнями, ударами, стусанами, побоями та нанесенням інших тілесних ушкоджень. </a:t>
            </a:r>
            <a:endParaRPr lang="ru-RU" sz="6400" dirty="0">
              <a:latin typeface="Times New Roman" pitchFamily="18" charset="0"/>
              <a:cs typeface="Times New Roman" pitchFamily="18" charset="0"/>
            </a:endParaRPr>
          </a:p>
          <a:p>
            <a:pPr marL="0" indent="0" algn="just">
              <a:buNone/>
            </a:pPr>
            <a:r>
              <a:rPr lang="uk-UA" sz="6400" b="1" i="1" dirty="0" smtClean="0">
                <a:latin typeface="Times New Roman" pitchFamily="18" charset="0"/>
                <a:cs typeface="Times New Roman" pitchFamily="18" charset="0"/>
              </a:rPr>
              <a:t>	Психологічний </a:t>
            </a:r>
            <a:r>
              <a:rPr lang="uk-UA" sz="6400" b="1" i="1" dirty="0" err="1">
                <a:latin typeface="Times New Roman" pitchFamily="18" charset="0"/>
                <a:cs typeface="Times New Roman" pitchFamily="18" charset="0"/>
              </a:rPr>
              <a:t>булінг</a:t>
            </a:r>
            <a:r>
              <a:rPr lang="uk-UA" sz="6400" b="1" i="1" dirty="0">
                <a:latin typeface="Times New Roman" pitchFamily="18" charset="0"/>
                <a:cs typeface="Times New Roman" pitchFamily="18" charset="0"/>
              </a:rPr>
              <a:t> </a:t>
            </a:r>
            <a:r>
              <a:rPr lang="uk-UA" sz="6400" dirty="0">
                <a:latin typeface="Times New Roman" pitchFamily="18" charset="0"/>
                <a:cs typeface="Times New Roman" pitchFamily="18" charset="0"/>
              </a:rPr>
              <a:t>– насильство, пов’язане з дією на психіку, що завдає психологічну травму шляхом словесних образ або погроз, переслідування, залякування, якими навмисно заподіюється емоційна невпевненість.</a:t>
            </a:r>
            <a:endParaRPr lang="ru-RU" sz="6400" dirty="0">
              <a:latin typeface="Times New Roman" pitchFamily="18" charset="0"/>
              <a:cs typeface="Times New Roman" pitchFamily="18" charset="0"/>
            </a:endParaRPr>
          </a:p>
          <a:p>
            <a:pPr marL="0" indent="0">
              <a:buNone/>
            </a:pPr>
            <a:r>
              <a:rPr lang="uk-UA" sz="6400" dirty="0" smtClean="0">
                <a:latin typeface="Times New Roman" pitchFamily="18" charset="0"/>
                <a:cs typeface="Times New Roman" pitchFamily="18" charset="0"/>
              </a:rPr>
              <a:t>	До </a:t>
            </a:r>
            <a:r>
              <a:rPr lang="uk-UA" sz="6400" dirty="0">
                <a:latin typeface="Times New Roman" pitchFamily="18" charset="0"/>
                <a:cs typeface="Times New Roman" pitchFamily="18" charset="0"/>
              </a:rPr>
              <a:t>психологічного </a:t>
            </a:r>
            <a:r>
              <a:rPr lang="uk-UA" sz="6400" dirty="0" err="1">
                <a:latin typeface="Times New Roman" pitchFamily="18" charset="0"/>
                <a:cs typeface="Times New Roman" pitchFamily="18" charset="0"/>
              </a:rPr>
              <a:t>булінгу</a:t>
            </a:r>
            <a:r>
              <a:rPr lang="uk-UA" sz="6400" dirty="0">
                <a:latin typeface="Times New Roman" pitchFamily="18" charset="0"/>
                <a:cs typeface="Times New Roman" pitchFamily="18" charset="0"/>
              </a:rPr>
              <a:t> відносяться:</a:t>
            </a:r>
            <a:endParaRPr lang="ru-RU" sz="6400" dirty="0">
              <a:latin typeface="Times New Roman" pitchFamily="18" charset="0"/>
              <a:cs typeface="Times New Roman" pitchFamily="18" charset="0"/>
            </a:endParaRPr>
          </a:p>
          <a:p>
            <a:pPr lvl="0"/>
            <a:r>
              <a:rPr lang="uk-UA" sz="6400" dirty="0">
                <a:latin typeface="Times New Roman" pitchFamily="18" charset="0"/>
                <a:cs typeface="Times New Roman" pitchFamily="18" charset="0"/>
              </a:rPr>
              <a:t>вербальний </a:t>
            </a:r>
            <a:r>
              <a:rPr lang="uk-UA" sz="6400" dirty="0" err="1">
                <a:latin typeface="Times New Roman" pitchFamily="18" charset="0"/>
                <a:cs typeface="Times New Roman" pitchFamily="18" charset="0"/>
              </a:rPr>
              <a:t>булінг</a:t>
            </a:r>
            <a:r>
              <a:rPr lang="uk-UA" sz="6400" dirty="0">
                <a:latin typeface="Times New Roman" pitchFamily="18" charset="0"/>
                <a:cs typeface="Times New Roman" pitchFamily="18" charset="0"/>
              </a:rPr>
              <a:t>, де знаряддям служить слово (образливе ім’я, обзивання, поширення образливих чуток).</a:t>
            </a:r>
            <a:endParaRPr lang="ru-RU" sz="6400" dirty="0">
              <a:latin typeface="Times New Roman" pitchFamily="18" charset="0"/>
              <a:cs typeface="Times New Roman" pitchFamily="18" charset="0"/>
            </a:endParaRPr>
          </a:p>
          <a:p>
            <a:pPr lvl="0"/>
            <a:r>
              <a:rPr lang="uk-UA" sz="6400" dirty="0">
                <a:latin typeface="Times New Roman" pitchFamily="18" charset="0"/>
                <a:cs typeface="Times New Roman" pitchFamily="18" charset="0"/>
              </a:rPr>
              <a:t>образливі дії або жести. </a:t>
            </a:r>
            <a:endParaRPr lang="ru-RU" sz="6400" dirty="0">
              <a:latin typeface="Times New Roman" pitchFamily="18" charset="0"/>
              <a:cs typeface="Times New Roman" pitchFamily="18" charset="0"/>
            </a:endParaRPr>
          </a:p>
          <a:p>
            <a:pPr lvl="0"/>
            <a:r>
              <a:rPr lang="uk-UA" sz="6400" dirty="0">
                <a:latin typeface="Times New Roman" pitchFamily="18" charset="0"/>
                <a:cs typeface="Times New Roman" pitchFamily="18" charset="0"/>
              </a:rPr>
              <a:t>залякування – використання агресивної мови тіла та інтонацій голосу для того, щоб змусити когось здійснювати або не здійснювати що-небудь. </a:t>
            </a:r>
            <a:endParaRPr lang="ru-RU" sz="6400" dirty="0">
              <a:latin typeface="Times New Roman" pitchFamily="18" charset="0"/>
              <a:cs typeface="Times New Roman" pitchFamily="18" charset="0"/>
            </a:endParaRPr>
          </a:p>
          <a:p>
            <a:pPr lvl="0"/>
            <a:r>
              <a:rPr lang="uk-UA" sz="6400" dirty="0">
                <a:latin typeface="Times New Roman" pitchFamily="18" charset="0"/>
                <a:cs typeface="Times New Roman" pitchFamily="18" charset="0"/>
              </a:rPr>
              <a:t>ізоляція – підліток навмисне ізолюється, виганяється або ігнорується частиною учнів або всім класом.</a:t>
            </a:r>
            <a:endParaRPr lang="ru-RU" sz="6400" dirty="0">
              <a:latin typeface="Times New Roman" pitchFamily="18" charset="0"/>
              <a:cs typeface="Times New Roman" pitchFamily="18" charset="0"/>
            </a:endParaRPr>
          </a:p>
          <a:p>
            <a:pPr marL="0" indent="0">
              <a:buNone/>
            </a:pPr>
            <a:r>
              <a:rPr lang="uk-UA" sz="6400" b="1" i="1" dirty="0" smtClean="0">
                <a:latin typeface="Times New Roman" pitchFamily="18" charset="0"/>
                <a:cs typeface="Times New Roman" pitchFamily="18" charset="0"/>
              </a:rPr>
              <a:t>	Економічний</a:t>
            </a:r>
            <a:r>
              <a:rPr lang="uk-UA" sz="6400" dirty="0" smtClean="0">
                <a:latin typeface="Times New Roman" pitchFamily="18" charset="0"/>
                <a:cs typeface="Times New Roman" pitchFamily="18" charset="0"/>
              </a:rPr>
              <a:t> </a:t>
            </a:r>
            <a:r>
              <a:rPr lang="uk-UA" sz="6400" b="1" i="1" dirty="0" err="1" smtClean="0">
                <a:latin typeface="Times New Roman" pitchFamily="18" charset="0"/>
                <a:cs typeface="Times New Roman" pitchFamily="18" charset="0"/>
              </a:rPr>
              <a:t>булінг</a:t>
            </a:r>
            <a:r>
              <a:rPr lang="uk-UA" sz="6400" dirty="0" smtClean="0">
                <a:latin typeface="Times New Roman" pitchFamily="18" charset="0"/>
                <a:cs typeface="Times New Roman" pitchFamily="18" charset="0"/>
              </a:rPr>
              <a:t>: </a:t>
            </a:r>
            <a:endParaRPr lang="ru-RU" sz="6400" dirty="0">
              <a:latin typeface="Times New Roman" pitchFamily="18" charset="0"/>
              <a:cs typeface="Times New Roman" pitchFamily="18" charset="0"/>
            </a:endParaRPr>
          </a:p>
          <a:p>
            <a:pPr lvl="0"/>
            <a:r>
              <a:rPr lang="uk-UA" sz="6400" dirty="0">
                <a:latin typeface="Times New Roman" pitchFamily="18" charset="0"/>
                <a:cs typeface="Times New Roman" pitchFamily="18" charset="0"/>
              </a:rPr>
              <a:t>вимагання грошей, їжі, інших речей, примус що-небудь вкрасти. </a:t>
            </a:r>
            <a:endParaRPr lang="ru-RU" sz="6400" dirty="0">
              <a:latin typeface="Times New Roman" pitchFamily="18" charset="0"/>
              <a:cs typeface="Times New Roman" pitchFamily="18" charset="0"/>
            </a:endParaRPr>
          </a:p>
          <a:p>
            <a:pPr lvl="0"/>
            <a:r>
              <a:rPr lang="uk-UA" sz="6400" dirty="0">
                <a:latin typeface="Times New Roman" pitchFamily="18" charset="0"/>
                <a:cs typeface="Times New Roman" pitchFamily="18" charset="0"/>
              </a:rPr>
              <a:t>пошкодження та інші дії з майном (крадіжка, грабіж, ховання особистих речей).  </a:t>
            </a:r>
            <a:endParaRPr lang="ru-RU" sz="6400" dirty="0">
              <a:latin typeface="Times New Roman" pitchFamily="18" charset="0"/>
              <a:cs typeface="Times New Roman" pitchFamily="18" charset="0"/>
            </a:endParaRPr>
          </a:p>
          <a:p>
            <a:pPr marL="0" indent="0">
              <a:buNone/>
            </a:pPr>
            <a:r>
              <a:rPr lang="uk-UA" sz="6400" b="1" i="1" dirty="0" smtClean="0">
                <a:latin typeface="Times New Roman" pitchFamily="18" charset="0"/>
                <a:cs typeface="Times New Roman" pitchFamily="18" charset="0"/>
              </a:rPr>
              <a:t>	Сексуальний </a:t>
            </a:r>
            <a:r>
              <a:rPr lang="uk-UA" sz="6400" b="1" i="1" dirty="0" err="1">
                <a:latin typeface="Times New Roman" pitchFamily="18" charset="0"/>
                <a:cs typeface="Times New Roman" pitchFamily="18" charset="0"/>
              </a:rPr>
              <a:t>булінг</a:t>
            </a:r>
            <a:r>
              <a:rPr lang="uk-UA" sz="6400" b="1" i="1" dirty="0">
                <a:latin typeface="Times New Roman" pitchFamily="18" charset="0"/>
                <a:cs typeface="Times New Roman" pitchFamily="18" charset="0"/>
              </a:rPr>
              <a:t>:</a:t>
            </a:r>
            <a:endParaRPr lang="ru-RU" sz="6400" dirty="0">
              <a:latin typeface="Times New Roman" pitchFamily="18" charset="0"/>
              <a:cs typeface="Times New Roman" pitchFamily="18" charset="0"/>
            </a:endParaRPr>
          </a:p>
          <a:p>
            <a:pPr lvl="0"/>
            <a:r>
              <a:rPr lang="uk-UA" sz="6400" dirty="0">
                <a:latin typeface="Times New Roman" pitchFamily="18" charset="0"/>
                <a:cs typeface="Times New Roman" pitchFamily="18" charset="0"/>
              </a:rPr>
              <a:t>принизливі погляди, жести, образливі рухи тіла;</a:t>
            </a:r>
            <a:endParaRPr lang="ru-RU" sz="6400" dirty="0">
              <a:latin typeface="Times New Roman" pitchFamily="18" charset="0"/>
              <a:cs typeface="Times New Roman" pitchFamily="18" charset="0"/>
            </a:endParaRPr>
          </a:p>
          <a:p>
            <a:pPr lvl="0"/>
            <a:r>
              <a:rPr lang="uk-UA" sz="6400" dirty="0">
                <a:latin typeface="Times New Roman" pitchFamily="18" charset="0"/>
                <a:cs typeface="Times New Roman" pitchFamily="18" charset="0"/>
              </a:rPr>
              <a:t>прізвиська та образи сексуального характеру, </a:t>
            </a:r>
            <a:endParaRPr lang="ru-RU" sz="6400" dirty="0">
              <a:latin typeface="Times New Roman" pitchFamily="18" charset="0"/>
              <a:cs typeface="Times New Roman" pitchFamily="18" charset="0"/>
            </a:endParaRPr>
          </a:p>
          <a:p>
            <a:pPr lvl="0"/>
            <a:r>
              <a:rPr lang="uk-UA" sz="6400" dirty="0">
                <a:latin typeface="Times New Roman" pitchFamily="18" charset="0"/>
                <a:cs typeface="Times New Roman" pitchFamily="18" charset="0"/>
              </a:rPr>
              <a:t>зйомка відео у переодягальнях, </a:t>
            </a:r>
            <a:endParaRPr lang="ru-RU" sz="6400" dirty="0">
              <a:latin typeface="Times New Roman" pitchFamily="18" charset="0"/>
              <a:cs typeface="Times New Roman" pitchFamily="18" charset="0"/>
            </a:endParaRPr>
          </a:p>
          <a:p>
            <a:pPr lvl="0"/>
            <a:r>
              <a:rPr lang="uk-UA" sz="6400" dirty="0">
                <a:latin typeface="Times New Roman" pitchFamily="18" charset="0"/>
                <a:cs typeface="Times New Roman" pitchFamily="18" charset="0"/>
              </a:rPr>
              <a:t>поширення образливих чуток, сексуальні </a:t>
            </a:r>
            <a:r>
              <a:rPr lang="uk-UA" sz="6400" dirty="0" smtClean="0">
                <a:latin typeface="Times New Roman" pitchFamily="18" charset="0"/>
                <a:cs typeface="Times New Roman" pitchFamily="18" charset="0"/>
              </a:rPr>
              <a:t>погрози.</a:t>
            </a:r>
            <a:endParaRPr lang="ru-RU" sz="6400" dirty="0">
              <a:latin typeface="Times New Roman" pitchFamily="18" charset="0"/>
              <a:cs typeface="Times New Roman" pitchFamily="18" charset="0"/>
            </a:endParaRPr>
          </a:p>
          <a:p>
            <a:pPr marL="0" lvl="0" indent="0">
              <a:buNone/>
            </a:pPr>
            <a:r>
              <a:rPr lang="ru-RU" sz="6400" b="1" i="1" dirty="0">
                <a:latin typeface="Times New Roman" pitchFamily="18" charset="0"/>
                <a:cs typeface="Times New Roman" pitchFamily="18" charset="0"/>
              </a:rPr>
              <a:t>	</a:t>
            </a:r>
            <a:r>
              <a:rPr lang="uk-UA" sz="6400" b="1" i="1" dirty="0" err="1" smtClean="0">
                <a:latin typeface="Times New Roman" pitchFamily="18" charset="0"/>
                <a:cs typeface="Times New Roman" pitchFamily="18" charset="0"/>
              </a:rPr>
              <a:t>Кібербулінг</a:t>
            </a:r>
            <a:r>
              <a:rPr lang="uk-UA" sz="6400" i="1" dirty="0">
                <a:latin typeface="Times New Roman" pitchFamily="18" charset="0"/>
                <a:cs typeface="Times New Roman" pitchFamily="18" charset="0"/>
              </a:rPr>
              <a:t>:</a:t>
            </a:r>
            <a:endParaRPr lang="ru-RU" sz="6400" dirty="0">
              <a:latin typeface="Times New Roman" pitchFamily="18" charset="0"/>
              <a:cs typeface="Times New Roman" pitchFamily="18" charset="0"/>
            </a:endParaRPr>
          </a:p>
          <a:p>
            <a:pPr lvl="1" algn="just"/>
            <a:r>
              <a:rPr lang="uk-UA" sz="6400" dirty="0">
                <a:latin typeface="Times New Roman" pitchFamily="18" charset="0"/>
                <a:cs typeface="Times New Roman" pitchFamily="18" charset="0"/>
              </a:rPr>
              <a:t>приниження за допомогою мобільних телефонів, </a:t>
            </a:r>
            <a:r>
              <a:rPr lang="uk-UA" sz="6400" dirty="0" err="1">
                <a:latin typeface="Times New Roman" pitchFamily="18" charset="0"/>
                <a:cs typeface="Times New Roman" pitchFamily="18" charset="0"/>
              </a:rPr>
              <a:t>інтернету</a:t>
            </a:r>
            <a:r>
              <a:rPr lang="uk-UA" sz="6400" dirty="0">
                <a:latin typeface="Times New Roman" pitchFamily="18" charset="0"/>
                <a:cs typeface="Times New Roman" pitchFamily="18" charset="0"/>
              </a:rPr>
              <a:t>, інших електронних пристроїв (пересилка неоднозначних фото, обзивання по телефону, знімання на відео бійок чи інших принижень і викладання відео в мережу </a:t>
            </a:r>
            <a:r>
              <a:rPr lang="uk-UA" sz="6400" dirty="0" err="1">
                <a:latin typeface="Times New Roman" pitchFamily="18" charset="0"/>
                <a:cs typeface="Times New Roman" pitchFamily="18" charset="0"/>
              </a:rPr>
              <a:t>інтернет</a:t>
            </a:r>
            <a:r>
              <a:rPr lang="uk-UA" sz="6400" dirty="0">
                <a:latin typeface="Times New Roman" pitchFamily="18" charset="0"/>
                <a:cs typeface="Times New Roman" pitchFamily="18" charset="0"/>
              </a:rPr>
              <a:t>, цькування через соціальні мережі).</a:t>
            </a:r>
            <a:endParaRPr lang="ru-RU" sz="6400" dirty="0">
              <a:latin typeface="Times New Roman" pitchFamily="18" charset="0"/>
              <a:cs typeface="Times New Roman" pitchFamily="18" charset="0"/>
            </a:endParaRPr>
          </a:p>
          <a:p>
            <a:r>
              <a:rPr lang="uk-UA" sz="6400" dirty="0">
                <a:latin typeface="Times New Roman" pitchFamily="18" charset="0"/>
                <a:cs typeface="Times New Roman" pitchFamily="18" charset="0"/>
              </a:rPr>
              <a:t> </a:t>
            </a:r>
            <a:endParaRPr lang="ru-RU" sz="6400" dirty="0">
              <a:latin typeface="Times New Roman" pitchFamily="18" charset="0"/>
              <a:cs typeface="Times New Roman" pitchFamily="18" charset="0"/>
            </a:endParaRPr>
          </a:p>
          <a:p>
            <a:pPr marL="0" indent="0">
              <a:buNone/>
            </a:pPr>
            <a:endParaRPr lang="ru-RU" dirty="0"/>
          </a:p>
        </p:txBody>
      </p:sp>
    </p:spTree>
    <p:extLst>
      <p:ext uri="{BB962C8B-B14F-4D97-AF65-F5344CB8AC3E}">
        <p14:creationId xmlns:p14="http://schemas.microsoft.com/office/powerpoint/2010/main" val="3252106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uk-UA" sz="3600" b="1" dirty="0" smtClean="0">
                <a:latin typeface="Times New Roman" pitchFamily="18" charset="0"/>
                <a:cs typeface="Times New Roman" pitchFamily="18" charset="0"/>
              </a:rPr>
              <a:t>Діти заслуговують на школу, безпечну для дитини</a:t>
            </a:r>
            <a:r>
              <a:rPr lang="ru-RU" sz="3600" b="1" dirty="0" smtClean="0">
                <a:latin typeface="Times New Roman" pitchFamily="18" charset="0"/>
                <a:cs typeface="Times New Roman" pitchFamily="18" charset="0"/>
              </a:rPr>
              <a:t>….</a:t>
            </a:r>
            <a:br>
              <a:rPr lang="ru-RU" sz="3600" b="1" dirty="0" smtClean="0">
                <a:latin typeface="Times New Roman" pitchFamily="18" charset="0"/>
                <a:cs typeface="Times New Roman" pitchFamily="18" charset="0"/>
              </a:rPr>
            </a:br>
            <a:r>
              <a:rPr lang="ru-RU" sz="3200" b="1" dirty="0">
                <a:latin typeface="Times New Roman" pitchFamily="18" charset="0"/>
                <a:cs typeface="Times New Roman" pitchFamily="18" charset="0"/>
              </a:rPr>
              <a:t/>
            </a:r>
            <a:br>
              <a:rPr lang="ru-RU" sz="3200" b="1" dirty="0">
                <a:latin typeface="Times New Roman" pitchFamily="18" charset="0"/>
                <a:cs typeface="Times New Roman" pitchFamily="18" charset="0"/>
              </a:rPr>
            </a:br>
            <a:r>
              <a:rPr lang="ru-RU" sz="3200" b="1" dirty="0" smtClean="0">
                <a:latin typeface="Times New Roman" pitchFamily="18" charset="0"/>
                <a:cs typeface="Times New Roman" pitchFamily="18" charset="0"/>
              </a:rPr>
              <a:t>                                                    </a:t>
            </a:r>
            <a:r>
              <a:rPr lang="uk-UA" sz="3200" b="1" dirty="0" smtClean="0">
                <a:latin typeface="Times New Roman" pitchFamily="18" charset="0"/>
                <a:cs typeface="Times New Roman" pitchFamily="18" charset="0"/>
              </a:rPr>
              <a:t>Лілія</a:t>
            </a:r>
            <a:r>
              <a:rPr lang="ru-RU" sz="3200" b="1" dirty="0" smtClean="0">
                <a:latin typeface="Times New Roman" pitchFamily="18" charset="0"/>
                <a:cs typeface="Times New Roman" pitchFamily="18" charset="0"/>
              </a:rPr>
              <a:t> Гриневич</a:t>
            </a:r>
            <a:endParaRPr lang="ru-RU"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3589759644"/>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216</TotalTime>
  <Words>401</Words>
  <Application>Microsoft Office PowerPoint</Application>
  <PresentationFormat>Произвольный</PresentationFormat>
  <Paragraphs>42</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Презентация PowerPoint</vt:lpstr>
      <vt:lpstr>Презентация PowerPoint</vt:lpstr>
      <vt:lpstr>Презентация PowerPoint</vt:lpstr>
      <vt:lpstr>Презентация PowerPoint</vt:lpstr>
      <vt:lpstr>Лист МОН України  від 29.01.2019  № 1/11-881</vt:lpstr>
      <vt:lpstr>Основні напрямки комплексного підходу  з протидії булінгу:</vt:lpstr>
      <vt:lpstr>    Перелік інформації і документів,  які заклади освіти зобов’язані оприлюднити на веб-сайтах:   </vt:lpstr>
      <vt:lpstr>Презентация PowerPoint</vt:lpstr>
      <vt:lpstr>Презентация PowerPoint</vt:lpstr>
      <vt:lpstr>     Булінг (цькування) – це діяння (дії або бездіяльність) учасників освітнього процесу, які полягають у психологічному, фізичному, економічному, сексуальному насильстві, у тому числі із застосуванням засобів електронних комунікацій, що вчиняються стосовно малолітньої чи неповнолітньої особи та (або) такою особою стосовно інших учасників освітнього процесу, внаслідок чого могла бути чи була заподіяна шкода психічному чи фізичному здоров’ю потерпілого. </vt:lpstr>
      <vt:lpstr>Типові ознаки булінгу (цькування): </vt:lpstr>
      <vt:lpstr>Презентация PowerPoint</vt:lpstr>
      <vt:lpstr>Форми булінгу</vt:lpstr>
      <vt:lpstr>Діти заслуговують на школу, безпечну для дитини….                                                      Лілія Гриневич</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Пользователь Windows</dc:creator>
  <cp:lastModifiedBy>Ирина</cp:lastModifiedBy>
  <cp:revision>26</cp:revision>
  <dcterms:created xsi:type="dcterms:W3CDTF">2019-03-12T07:07:17Z</dcterms:created>
  <dcterms:modified xsi:type="dcterms:W3CDTF">2019-05-22T12:52:16Z</dcterms:modified>
</cp:coreProperties>
</file>