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5" r:id="rId2"/>
    <p:sldId id="266" r:id="rId3"/>
    <p:sldId id="267" r:id="rId4"/>
    <p:sldId id="268" r:id="rId5"/>
    <p:sldId id="269" r:id="rId6"/>
    <p:sldId id="275" r:id="rId7"/>
    <p:sldId id="280" r:id="rId8"/>
    <p:sldId id="278" r:id="rId9"/>
    <p:sldId id="270" r:id="rId10"/>
    <p:sldId id="276" r:id="rId11"/>
    <p:sldId id="271" r:id="rId12"/>
    <p:sldId id="274" r:id="rId13"/>
    <p:sldId id="273" r:id="rId14"/>
    <p:sldId id="277" r:id="rId15"/>
    <p:sldId id="272" r:id="rId16"/>
    <p:sldId id="27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06" autoAdjust="0"/>
  </p:normalViewPr>
  <p:slideViewPr>
    <p:cSldViewPr>
      <p:cViewPr varScale="1">
        <p:scale>
          <a:sx n="63" d="100"/>
          <a:sy n="63" d="100"/>
        </p:scale>
        <p:origin x="-13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144271"/>
            <a:ext cx="7776864" cy="630906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783054"/>
            <a:ext cx="9144000" cy="444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ВІТАЄМО УЧАСНИКІВ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ІІІ Всеукраїнської науково-методичної конференції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ОСОБИСТІСНО-ПРОФЕСІЙНА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КОМПЕТЕНТНІСТЬ ПЕДАГОГА: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ТЕОРІЯ І ПРАКТИКА</a:t>
            </a: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144271"/>
            <a:ext cx="7776864" cy="630906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395536" y="764704"/>
            <a:ext cx="828092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НІКІТІН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ЮРІЙ ОЛЕКСАНДРОВИЧ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ректор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Комунального закладу Сумський обласний інститут післядипломної педагогічної освіти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доктор історичних наук, доцент</a:t>
            </a:r>
            <a:endParaRPr kumimoji="0" lang="uk-UA" sz="4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144271"/>
            <a:ext cx="7776864" cy="630906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827584" y="764704"/>
            <a:ext cx="748883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ГРОБОВА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ВІКТОРІЯ  ПАВЛІВНА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директор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Департаменту освіти і науки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Сумської обласної державної адміністрації доктор юридичних наук, професор</a:t>
            </a:r>
            <a:endParaRPr kumimoji="0" lang="uk-UA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755576" y="188640"/>
            <a:ext cx="7776864" cy="630906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1032" y="908720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БЕХ</a:t>
            </a:r>
            <a:endParaRPr lang="uk-U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ІВАН ДМИТРОВИЧ</a:t>
            </a:r>
          </a:p>
          <a:p>
            <a:pPr algn="ctr"/>
            <a:r>
              <a:rPr lang="uk-UA" sz="3200" b="1" dirty="0" smtClean="0"/>
              <a:t> </a:t>
            </a:r>
            <a:r>
              <a:rPr lang="uk-UA" sz="3200" b="1" i="1" dirty="0" smtClean="0"/>
              <a:t>директор</a:t>
            </a:r>
          </a:p>
          <a:p>
            <a:pPr algn="ctr"/>
            <a:r>
              <a:rPr lang="uk-UA" sz="3200" b="1" i="1" dirty="0" smtClean="0"/>
              <a:t> </a:t>
            </a:r>
            <a:r>
              <a:rPr lang="uk-UA" sz="3200" b="1" i="1" dirty="0" smtClean="0"/>
              <a:t>Інституту проблем виховання </a:t>
            </a:r>
            <a:endParaRPr lang="uk-UA" sz="3200" b="1" i="1" dirty="0" smtClean="0"/>
          </a:p>
          <a:p>
            <a:pPr algn="ctr"/>
            <a:r>
              <a:rPr lang="uk-UA" sz="3000" b="1" i="1" dirty="0" smtClean="0"/>
              <a:t>Національної </a:t>
            </a:r>
            <a:r>
              <a:rPr lang="uk-UA" sz="3000" b="1" i="1" dirty="0" smtClean="0"/>
              <a:t>Академії </a:t>
            </a:r>
            <a:r>
              <a:rPr lang="uk-UA" sz="3000" b="1" i="1" dirty="0" smtClean="0"/>
              <a:t>педагогічних </a:t>
            </a:r>
            <a:r>
              <a:rPr lang="uk-UA" sz="3000" b="1" i="1" dirty="0" smtClean="0"/>
              <a:t>наук </a:t>
            </a:r>
            <a:r>
              <a:rPr lang="uk-UA" sz="3000" b="1" i="1" dirty="0" smtClean="0"/>
              <a:t>України </a:t>
            </a:r>
          </a:p>
          <a:p>
            <a:pPr algn="ctr"/>
            <a:r>
              <a:rPr lang="uk-UA" sz="3200" b="1" i="1" dirty="0" smtClean="0"/>
              <a:t>доктор </a:t>
            </a:r>
            <a:r>
              <a:rPr lang="uk-UA" sz="3200" b="1" i="1" dirty="0" smtClean="0"/>
              <a:t>психологічних наук, академік 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 l="20641"/>
          <a:stretch>
            <a:fillRect/>
          </a:stretch>
        </p:blipFill>
        <p:spPr bwMode="auto">
          <a:xfrm>
            <a:off x="827583" y="548680"/>
            <a:ext cx="7537283" cy="5893987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4221088"/>
            <a:ext cx="2808312" cy="2435248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721084" y="4691731"/>
            <a:ext cx="1573651" cy="1531823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260648"/>
            <a:ext cx="9144000" cy="243143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Грицай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Сергій  Михайлович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проректор з наукової роботи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КЗ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 Сумський обласний інститут післядипломної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педагогічної освіти, кандидат педагогічних наук, доцент</a:t>
            </a:r>
            <a:endParaRPr kumimoji="0" lang="uk-UA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2852936"/>
            <a:ext cx="9144001" cy="138499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ОСОБЛИВОСТІ РОЗВИТКУ ОСОБИСТІСНО-ПРОФЕСІЙНОЇ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КОМПЕТЕНТНОСТІ ПЕДАГОГА В УМОВАХ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РЕФОРМУВАННЯ ОСВІТИ 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144271"/>
            <a:ext cx="7776864" cy="630906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783054"/>
            <a:ext cx="9144000" cy="444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ВІТАЄМО УЧАСНИКІВ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ІІІ Всеукраїнської науково-методичної конференції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ОСОБИСТІСНО-ПРОФЕСІЙНА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КОМПЕТЕНТНІСТЬ ПЕДАГОГА: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ТЕОРІЯ І ПРАКТИКА</a:t>
            </a: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144271"/>
            <a:ext cx="7776864" cy="630906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0" y="271101"/>
            <a:ext cx="9144000" cy="236988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Calibri" pitchFamily="34" charset="0"/>
              </a:rPr>
              <a:t>Сєрих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Calibri" pitchFamily="34" charset="0"/>
              </a:rPr>
              <a:t>Лариса Володимирівна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Calibri" pitchFamily="34" charset="0"/>
              </a:rPr>
              <a:t>завідувач кафедри теорії і методики змісту освіти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Calibri" pitchFamily="34" charset="0"/>
              </a:rPr>
              <a:t>КЗ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Calibri" pitchFamily="34" charset="0"/>
              </a:rPr>
              <a:t> Сумський обласний інститут післядипломної педагогічної освіти, кандидат педагогічних наук, доцент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2852936"/>
            <a:ext cx="9144000" cy="9541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МОДЕРНІЗАЦІЯ ОСВІТНЬОГО ПРОЦЕСУ ПІСЛЯДИПЛОМНОЇ ОСВІТИ: КОМПЕТЕНТНІСНИЙ ПІДХІД</a:t>
            </a:r>
            <a:endParaRPr lang="uk-UA" sz="3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144271"/>
            <a:ext cx="7776864" cy="630906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783054"/>
            <a:ext cx="9144000" cy="444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ВІТАЄМО УЧАСНИКІВ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ІІІ Всеукраїнської науково-методичної конференції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ОСОБИСТІСНО-ПРОФЕСІЙНА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КОМПЕТЕНТНІСТЬ ПЕДАГОГА: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ТЕОРІЯ І ПРАКТИКА</a:t>
            </a: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476672"/>
            <a:ext cx="7776864" cy="5976664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236988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Бірюк</a:t>
            </a:r>
            <a:r>
              <a:rPr kumimoji="0" lang="uk-UA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Людмила Яківна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 професор кафедри педагогіки і психології початкової освіти Глухівського НПУ імені Олександра Довженка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доктор педагогічних наук, професор</a:t>
            </a:r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2708920"/>
            <a:ext cx="9144000" cy="138499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ФОРМУВАННЯ КОМУНІКАТИВНОЇ КОМПЕТЕНТНОСТІ МАЙБУТНІХ УЧИТЕЛІВ ПОЧАТКОВИХ КЛАСІВ ЗАСОБАМИ ТРЕНІНГОВОЇ ДІЯЛЬНОСТІ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144271"/>
            <a:ext cx="7776864" cy="630906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783054"/>
            <a:ext cx="9144000" cy="444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ВІТАЄМО УЧАСНИКІВ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ІІІ Всеукраїнської науково-методичної конференції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ОСОБИСТІСНО-ПРОФЕСІЙНА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КОМПЕТЕНТНІСТЬ ПЕДАГОГА: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ТЕОРІЯ І ПРАКТИКА</a:t>
            </a: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332656"/>
            <a:ext cx="7776864" cy="612068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0" y="260648"/>
            <a:ext cx="9144000" cy="236988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Жук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Times New Roman" pitchFamily="18" charset="0"/>
                <a:cs typeface="Arial" pitchFamily="34" charset="0"/>
              </a:rPr>
              <a:t>Михайло Васильович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завідувач кафедри соціально-гуманітарної освіти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КЗ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 Сумський обласний інститут післядипломної педагогічної освіти, кандидат філософських наук, доцент</a:t>
            </a:r>
            <a:endParaRPr kumimoji="0" lang="uk-UA" sz="4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2780928"/>
            <a:ext cx="9144000" cy="9541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НОВА УКРАЇНСЬКА ШКОЛА У ВИМІРАХ ГЛОБАЛІЗАЦІЇ 4.0: КОМПЕТЕНЦІЇ У ФОРМАТІ SOFTSKILLS &amp; HARDSKILLS </a:t>
            </a:r>
            <a:endParaRPr kumimoji="0" lang="uk-UA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144271"/>
            <a:ext cx="7776864" cy="630906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783054"/>
            <a:ext cx="9144000" cy="444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ВІТАЄМО УЧАСНИКІВ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ІІІ Всеукраїнської науково-методичної конференції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ОСОБИСТІСНО-ПРОФЕСІЙНА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КОМПЕТЕНТНІСТЬ ПЕДАГОГА: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ТЕОРІЯ І ПРАКТИКА</a:t>
            </a: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332656"/>
            <a:ext cx="7776864" cy="612068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0" y="199093"/>
            <a:ext cx="9144000" cy="236988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Чуркіна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Вікторія Григорівна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 доцент кафедри виховання й розвитку особистості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КВНЗ 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«Харківська академія неперервної освіти»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 Narrow" pitchFamily="34" charset="0"/>
                <a:cs typeface="Arial" pitchFamily="34" charset="0"/>
              </a:rPr>
              <a:t>кандидат мистецтвознавства</a:t>
            </a: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780928"/>
            <a:ext cx="9144000" cy="9541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solidFill>
                  <a:prstClr val="black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МІЖКУЛЬТУРНА КОМПЕТЕНТНІСТЬ ВИКЛАДАЧІВ </a:t>
            </a:r>
            <a:endParaRPr lang="uk-UA" sz="2800" b="1" dirty="0" smtClean="0">
              <a:solidFill>
                <a:prstClr val="black"/>
              </a:solidFill>
              <a:latin typeface="Arial Narrow" pitchFamily="34" charset="0"/>
              <a:ea typeface="Times New Roman" pitchFamily="18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solidFill>
                  <a:prstClr val="black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ЗАКЛАДІВ </a:t>
            </a:r>
            <a:r>
              <a:rPr lang="uk-UA" sz="2800" b="1" dirty="0" smtClean="0">
                <a:solidFill>
                  <a:prstClr val="black"/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ПІСЛЯДИПЛОМНОЇ ПЕДАГОГІЧНОЇ ОСВІТИ</a:t>
            </a:r>
            <a:endParaRPr lang="uk-UA" sz="4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144271"/>
            <a:ext cx="7776864" cy="630906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783054"/>
            <a:ext cx="9144000" cy="444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ВІТАЄМО УЧАСНИКІВ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ІІІ Всеукраїнської науково-методичної конференції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ОСОБИСТІСНО-ПРОФЕСІЙНА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КОМПЕТЕНТНІСТЬ ПЕДАГОГА: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ТЕОРІЯ І ПРАКТИКА</a:t>
            </a: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 l="20641"/>
          <a:stretch>
            <a:fillRect/>
          </a:stretch>
        </p:blipFill>
        <p:spPr bwMode="auto">
          <a:xfrm>
            <a:off x="1149120" y="620688"/>
            <a:ext cx="7095287" cy="5756128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299264"/>
            <a:ext cx="9144000" cy="193899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СИМОНЕНКО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ЛАРИСА ІВАНІВНА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заступник директора Сумської гімназії №1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Сумської міської ради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2420888"/>
            <a:ext cx="9144000" cy="138499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РОЗВИТОК ПОЗИТИВНОГО МИСЛЕННЯ ТА КРЕАТИВНОЇ ПРОЕКТНОЇ ДІЯЛЬНОСТІ  ЗДОБУВАЧІВ ЗАГАЛЬНОЇ СЕРЕДНЬОЇ ОСВІТИ</a:t>
            </a:r>
            <a:endParaRPr lang="uk-UA" sz="4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Рисунок 106" descr="http://pngimg.com/upload/rainbow_PNG5573.png"/>
          <p:cNvPicPr>
            <a:picLocks noChangeAspect="1" noChangeArrowheads="1"/>
          </p:cNvPicPr>
          <p:nvPr/>
        </p:nvPicPr>
        <p:blipFill>
          <a:blip r:embed="rId2" cstate="print"/>
          <a:srcRect l="20641"/>
          <a:stretch>
            <a:fillRect/>
          </a:stretch>
        </p:blipFill>
        <p:spPr bwMode="auto">
          <a:xfrm>
            <a:off x="683568" y="144271"/>
            <a:ext cx="7776864" cy="630906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29066" t="23833" r="34149" b="32896"/>
          <a:stretch>
            <a:fillRect/>
          </a:stretch>
        </p:blipFill>
        <p:spPr bwMode="auto">
          <a:xfrm>
            <a:off x="179512" y="3789040"/>
            <a:ext cx="3312368" cy="2872344"/>
          </a:xfrm>
          <a:prstGeom prst="ellipse">
            <a:avLst/>
          </a:prstGeom>
          <a:noFill/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rcRect l="24771" t="29906" r="52636" b="31097"/>
          <a:stretch>
            <a:fillRect/>
          </a:stretch>
        </p:blipFill>
        <p:spPr bwMode="auto">
          <a:xfrm rot="172929">
            <a:off x="870587" y="4409343"/>
            <a:ext cx="1803802" cy="175585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783054"/>
            <a:ext cx="9144000" cy="444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ВІТАЄМО УЧАСНИКІВ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ІІІ Всеукраїнської науково-методичної конференції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ОСОБИСТІСНО-ПРОФЕСІЙНА </a:t>
            </a:r>
          </a:p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КОМПЕТЕНТНІСТЬ ПЕДАГОГА:</a:t>
            </a:r>
            <a:endParaRPr kumimoji="0" lang="ru-RU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ТЕОРІЯ І ПРАКТИКА</a:t>
            </a: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Calibri" pitchFamily="34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5652120" y="5949280"/>
            <a:ext cx="33123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20 лютого 2019 року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</TotalTime>
  <Words>383</Words>
  <Application>Microsoft Office PowerPoint</Application>
  <PresentationFormat>Экран (4:3)</PresentationFormat>
  <Paragraphs>109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Илюшка</dc:creator>
  <cp:lastModifiedBy>Пользователь Windows</cp:lastModifiedBy>
  <cp:revision>21</cp:revision>
  <dcterms:created xsi:type="dcterms:W3CDTF">2019-02-19T09:10:42Z</dcterms:created>
  <dcterms:modified xsi:type="dcterms:W3CDTF">2019-02-19T12:55:04Z</dcterms:modified>
</cp:coreProperties>
</file>