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</p:sldMasterIdLst>
  <p:sldIdLst>
    <p:sldId id="256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97B9F3C-2142-433A-9789-9130E64119E7}">
          <p14:sldIdLst>
            <p14:sldId id="256"/>
            <p14:sldId id="260"/>
            <p14:sldId id="261"/>
            <p14:sldId id="263"/>
            <p14:sldId id="264"/>
            <p14:sldId id="265"/>
            <p14:sldId id="266"/>
            <p14:sldId id="267"/>
            <p14:sldId id="268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20" autoAdjust="0"/>
  </p:normalViewPr>
  <p:slideViewPr>
    <p:cSldViewPr snapToGrid="0">
      <p:cViewPr varScale="1">
        <p:scale>
          <a:sx n="105" d="100"/>
          <a:sy n="105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7" Type="http://schemas.openxmlformats.org/officeDocument/2006/relationships/slide" Target="../slides/slide9.xml"/><Relationship Id="rId2" Type="http://schemas.openxmlformats.org/officeDocument/2006/relationships/slide" Target="../slides/slide4.xml"/><Relationship Id="rId1" Type="http://schemas.openxmlformats.org/officeDocument/2006/relationships/slide" Target="../slides/slide3.xml"/><Relationship Id="rId6" Type="http://schemas.openxmlformats.org/officeDocument/2006/relationships/slide" Target="../slides/slide8.xml"/><Relationship Id="rId5" Type="http://schemas.openxmlformats.org/officeDocument/2006/relationships/slide" Target="../slides/slide7.xml"/><Relationship Id="rId4" Type="http://schemas.openxmlformats.org/officeDocument/2006/relationships/slide" Target="../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5C99C5-8A47-42D0-91F1-00BB2187621D}" type="doc">
      <dgm:prSet loTypeId="urn:microsoft.com/office/officeart/2008/layout/HorizontalMultiLevelHierarchy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94673A0E-C12A-41FB-89F4-F577B451DE27}">
      <dgm:prSet phldrT="[Текст]"/>
      <dgm:spPr>
        <a:solidFill>
          <a:srgbClr val="7030A0"/>
        </a:solidFill>
      </dgm:spPr>
      <dgm:t>
        <a:bodyPr/>
        <a:lstStyle/>
        <a:p>
          <a:r>
            <a:rPr lang="uk-UA" dirty="0">
              <a:solidFill>
                <a:schemeClr val="bg1"/>
              </a:solidFill>
            </a:rPr>
            <a:t>КРИТЕРІЇ</a:t>
          </a:r>
        </a:p>
      </dgm:t>
    </dgm:pt>
    <dgm:pt modelId="{32B79444-630E-4306-8588-F1F0F58D0E82}" type="parTrans" cxnId="{561FD2BF-AF80-4CD3-80BA-824E05DAD43F}">
      <dgm:prSet/>
      <dgm:spPr/>
      <dgm:t>
        <a:bodyPr/>
        <a:lstStyle/>
        <a:p>
          <a:endParaRPr lang="uk-UA"/>
        </a:p>
      </dgm:t>
    </dgm:pt>
    <dgm:pt modelId="{109F33E6-FF6A-4B59-8DAE-B6D1E0E3F6EB}" type="sibTrans" cxnId="{561FD2BF-AF80-4CD3-80BA-824E05DAD43F}">
      <dgm:prSet/>
      <dgm:spPr/>
      <dgm:t>
        <a:bodyPr/>
        <a:lstStyle/>
        <a:p>
          <a:endParaRPr lang="uk-UA"/>
        </a:p>
      </dgm:t>
    </dgm:pt>
    <dgm:pt modelId="{B46A06D4-BA34-4148-A542-7DE31C8C8619}">
      <dgm:prSet phldrT="[Текст]"/>
      <dgm:spPr/>
      <dgm:t>
        <a:bodyPr/>
        <a:lstStyle/>
        <a:p>
          <a:r>
            <a:rPr lang="uk-UA" dirty="0"/>
            <a:t>Мета освіти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6D49BAA8-CF47-405D-B9DA-BB6758B1A9D3}" type="parTrans" cxnId="{86947681-9E58-4234-A13A-6C68718CCC40}">
      <dgm:prSet/>
      <dgm:spPr/>
      <dgm:t>
        <a:bodyPr/>
        <a:lstStyle/>
        <a:p>
          <a:endParaRPr lang="uk-UA"/>
        </a:p>
      </dgm:t>
    </dgm:pt>
    <dgm:pt modelId="{070FA05F-7DEC-4611-88D3-5E1DEFFF9FF6}" type="sibTrans" cxnId="{86947681-9E58-4234-A13A-6C68718CCC40}">
      <dgm:prSet/>
      <dgm:spPr/>
      <dgm:t>
        <a:bodyPr/>
        <a:lstStyle/>
        <a:p>
          <a:endParaRPr lang="uk-UA"/>
        </a:p>
      </dgm:t>
    </dgm:pt>
    <dgm:pt modelId="{26C9A9DD-4D04-4B37-BC7C-43405429678B}">
      <dgm:prSet phldrT="[Текст]"/>
      <dgm:spPr/>
      <dgm:t>
        <a:bodyPr/>
        <a:lstStyle/>
        <a:p>
          <a:r>
            <a:rPr lang="uk-UA" dirty="0"/>
            <a:t>Завдання освіти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3201EF7A-F005-41AE-8D11-9EDDE71675DC}" type="parTrans" cxnId="{B3320BDC-A123-4412-8D68-66A5F1177BC1}">
      <dgm:prSet/>
      <dgm:spPr/>
      <dgm:t>
        <a:bodyPr/>
        <a:lstStyle/>
        <a:p>
          <a:endParaRPr lang="uk-UA"/>
        </a:p>
      </dgm:t>
    </dgm:pt>
    <dgm:pt modelId="{79018EF8-6017-45BA-BABB-B984B3C164B6}" type="sibTrans" cxnId="{B3320BDC-A123-4412-8D68-66A5F1177BC1}">
      <dgm:prSet/>
      <dgm:spPr/>
      <dgm:t>
        <a:bodyPr/>
        <a:lstStyle/>
        <a:p>
          <a:endParaRPr lang="uk-UA"/>
        </a:p>
      </dgm:t>
    </dgm:pt>
    <dgm:pt modelId="{1BB25CF9-3A70-472E-8CD3-D5A36A91BC27}">
      <dgm:prSet phldrT="[Текст]"/>
      <dgm:spPr/>
      <dgm:t>
        <a:bodyPr/>
        <a:lstStyle/>
        <a:p>
          <a:r>
            <a:rPr lang="uk-UA" dirty="0"/>
            <a:t>Компетентності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9529B055-1DD9-4F5C-B281-8FA903494C03}" type="parTrans" cxnId="{8D7E22C0-BD57-477A-B864-E0DA65AE9A48}">
      <dgm:prSet/>
      <dgm:spPr/>
      <dgm:t>
        <a:bodyPr/>
        <a:lstStyle/>
        <a:p>
          <a:endParaRPr lang="uk-UA"/>
        </a:p>
      </dgm:t>
    </dgm:pt>
    <dgm:pt modelId="{1B685B98-9823-4466-AAE5-76294779E914}" type="sibTrans" cxnId="{8D7E22C0-BD57-477A-B864-E0DA65AE9A48}">
      <dgm:prSet/>
      <dgm:spPr/>
      <dgm:t>
        <a:bodyPr/>
        <a:lstStyle/>
        <a:p>
          <a:endParaRPr lang="uk-UA"/>
        </a:p>
      </dgm:t>
    </dgm:pt>
    <dgm:pt modelId="{9A2F04BF-5B0D-4596-887C-B5BF6B929A96}">
      <dgm:prSet phldrT="[Текст]"/>
      <dgm:spPr/>
      <dgm:t>
        <a:bodyPr/>
        <a:lstStyle/>
        <a:p>
          <a:r>
            <a:rPr lang="uk-UA" dirty="0"/>
            <a:t>Технології навчання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4" action="ppaction://hlinksldjump"/>
          </dgm14:cNvPr>
        </a:ext>
      </dgm:extLst>
    </dgm:pt>
    <dgm:pt modelId="{44C08D87-08A7-424E-9ABD-038DDBE0A428}" type="parTrans" cxnId="{364848E7-93D2-4C97-BACE-6082845F076A}">
      <dgm:prSet/>
      <dgm:spPr/>
      <dgm:t>
        <a:bodyPr/>
        <a:lstStyle/>
        <a:p>
          <a:endParaRPr lang="uk-UA"/>
        </a:p>
      </dgm:t>
    </dgm:pt>
    <dgm:pt modelId="{2C9C565E-90BC-45EC-A5F1-63495CD6FBA2}" type="sibTrans" cxnId="{364848E7-93D2-4C97-BACE-6082845F076A}">
      <dgm:prSet/>
      <dgm:spPr/>
      <dgm:t>
        <a:bodyPr/>
        <a:lstStyle/>
        <a:p>
          <a:endParaRPr lang="uk-UA"/>
        </a:p>
      </dgm:t>
    </dgm:pt>
    <dgm:pt modelId="{FC37C97F-3BB8-4878-AE4A-ED366078511B}">
      <dgm:prSet phldrT="[Текст]"/>
      <dgm:spPr/>
      <dgm:t>
        <a:bodyPr/>
        <a:lstStyle/>
        <a:p>
          <a:r>
            <a:rPr lang="uk-UA" dirty="0"/>
            <a:t>Форми організації навчання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5" action="ppaction://hlinksldjump"/>
          </dgm14:cNvPr>
        </a:ext>
      </dgm:extLst>
    </dgm:pt>
    <dgm:pt modelId="{DA81D2EE-B60E-4C3C-B191-204A1E13661F}" type="parTrans" cxnId="{B7E18A88-4BE1-4CED-83BA-B97C635989FB}">
      <dgm:prSet/>
      <dgm:spPr/>
      <dgm:t>
        <a:bodyPr/>
        <a:lstStyle/>
        <a:p>
          <a:endParaRPr lang="uk-UA"/>
        </a:p>
      </dgm:t>
    </dgm:pt>
    <dgm:pt modelId="{D0DE7A03-F6CC-43A6-BFD4-4AA7E0C9F3BF}" type="sibTrans" cxnId="{B7E18A88-4BE1-4CED-83BA-B97C635989FB}">
      <dgm:prSet/>
      <dgm:spPr/>
      <dgm:t>
        <a:bodyPr/>
        <a:lstStyle/>
        <a:p>
          <a:endParaRPr lang="uk-UA"/>
        </a:p>
      </dgm:t>
    </dgm:pt>
    <dgm:pt modelId="{EFB65A4E-A1E4-4B8F-96FF-476DB228C485}">
      <dgm:prSet phldrT="[Текст]"/>
      <dgm:spPr/>
      <dgm:t>
        <a:bodyPr/>
        <a:lstStyle/>
        <a:p>
          <a:r>
            <a:rPr lang="uk-UA" dirty="0"/>
            <a:t>Методи та підходи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6" action="ppaction://hlinksldjump"/>
          </dgm14:cNvPr>
        </a:ext>
      </dgm:extLst>
    </dgm:pt>
    <dgm:pt modelId="{A4D25EA9-B743-4412-A6F4-ADD64519D564}" type="parTrans" cxnId="{DCF14AA1-C3B3-44D2-BDE9-F93651C18401}">
      <dgm:prSet/>
      <dgm:spPr/>
      <dgm:t>
        <a:bodyPr/>
        <a:lstStyle/>
        <a:p>
          <a:endParaRPr lang="uk-UA"/>
        </a:p>
      </dgm:t>
    </dgm:pt>
    <dgm:pt modelId="{CD9C414D-03B6-4677-87E4-BDD374A51D84}" type="sibTrans" cxnId="{DCF14AA1-C3B3-44D2-BDE9-F93651C18401}">
      <dgm:prSet/>
      <dgm:spPr/>
      <dgm:t>
        <a:bodyPr/>
        <a:lstStyle/>
        <a:p>
          <a:endParaRPr lang="uk-UA"/>
        </a:p>
      </dgm:t>
    </dgm:pt>
    <dgm:pt modelId="{26811171-0B21-4655-9A95-8AC10A2A41D1}">
      <dgm:prSet phldrT="[Текст]"/>
      <dgm:spPr/>
      <dgm:t>
        <a:bodyPr/>
        <a:lstStyle/>
        <a:p>
          <a:r>
            <a:rPr lang="uk-UA" dirty="0"/>
            <a:t>Навички вчителя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7" action="ppaction://hlinksldjump"/>
          </dgm14:cNvPr>
        </a:ext>
      </dgm:extLst>
    </dgm:pt>
    <dgm:pt modelId="{8F6C0A88-427C-48C6-B1AA-74328E6F324F}" type="parTrans" cxnId="{52B0C8BE-D573-4A83-85F8-C2577D484FCB}">
      <dgm:prSet/>
      <dgm:spPr/>
      <dgm:t>
        <a:bodyPr/>
        <a:lstStyle/>
        <a:p>
          <a:endParaRPr lang="uk-UA"/>
        </a:p>
      </dgm:t>
    </dgm:pt>
    <dgm:pt modelId="{90CAAC88-831B-42DE-A4AE-8B495BDA8B24}" type="sibTrans" cxnId="{52B0C8BE-D573-4A83-85F8-C2577D484FCB}">
      <dgm:prSet/>
      <dgm:spPr/>
      <dgm:t>
        <a:bodyPr/>
        <a:lstStyle/>
        <a:p>
          <a:endParaRPr lang="uk-UA"/>
        </a:p>
      </dgm:t>
    </dgm:pt>
    <dgm:pt modelId="{78911B6F-FCA7-4512-962C-146E72FCFB3E}" type="pres">
      <dgm:prSet presAssocID="{095C99C5-8A47-42D0-91F1-00BB2187621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C153731-7456-447B-AE69-251C6A444B4E}" type="pres">
      <dgm:prSet presAssocID="{94673A0E-C12A-41FB-89F4-F577B451DE27}" presName="root1" presStyleCnt="0"/>
      <dgm:spPr/>
    </dgm:pt>
    <dgm:pt modelId="{8F0D6265-BCDD-418F-B3C5-3DAEB7902B3C}" type="pres">
      <dgm:prSet presAssocID="{94673A0E-C12A-41FB-89F4-F577B451DE27}" presName="LevelOneTextNode" presStyleLbl="node0" presStyleIdx="0" presStyleCnt="1">
        <dgm:presLayoutVars>
          <dgm:chPref val="3"/>
        </dgm:presLayoutVars>
      </dgm:prSet>
      <dgm:spPr/>
    </dgm:pt>
    <dgm:pt modelId="{B14666AD-36C7-4DCF-A395-13C0A1336455}" type="pres">
      <dgm:prSet presAssocID="{94673A0E-C12A-41FB-89F4-F577B451DE27}" presName="level2hierChild" presStyleCnt="0"/>
      <dgm:spPr/>
    </dgm:pt>
    <dgm:pt modelId="{29DCB324-BEF0-4CDF-BB4D-81811F0C6BDE}" type="pres">
      <dgm:prSet presAssocID="{6D49BAA8-CF47-405D-B9DA-BB6758B1A9D3}" presName="conn2-1" presStyleLbl="parChTrans1D2" presStyleIdx="0" presStyleCnt="7"/>
      <dgm:spPr/>
    </dgm:pt>
    <dgm:pt modelId="{C36924E2-26FD-40E6-BB63-E945C9346069}" type="pres">
      <dgm:prSet presAssocID="{6D49BAA8-CF47-405D-B9DA-BB6758B1A9D3}" presName="connTx" presStyleLbl="parChTrans1D2" presStyleIdx="0" presStyleCnt="7"/>
      <dgm:spPr/>
    </dgm:pt>
    <dgm:pt modelId="{F09C971F-40CA-4D93-8239-EDC2EC32518D}" type="pres">
      <dgm:prSet presAssocID="{B46A06D4-BA34-4148-A542-7DE31C8C8619}" presName="root2" presStyleCnt="0"/>
      <dgm:spPr/>
    </dgm:pt>
    <dgm:pt modelId="{F09DCE24-78DB-4C28-9069-B580B9114A7E}" type="pres">
      <dgm:prSet presAssocID="{B46A06D4-BA34-4148-A542-7DE31C8C8619}" presName="LevelTwoTextNode" presStyleLbl="node2" presStyleIdx="0" presStyleCnt="7" custScaleX="350675">
        <dgm:presLayoutVars>
          <dgm:chPref val="3"/>
        </dgm:presLayoutVars>
      </dgm:prSet>
      <dgm:spPr/>
    </dgm:pt>
    <dgm:pt modelId="{DAC15B29-CA12-447C-B99E-671857764412}" type="pres">
      <dgm:prSet presAssocID="{B46A06D4-BA34-4148-A542-7DE31C8C8619}" presName="level3hierChild" presStyleCnt="0"/>
      <dgm:spPr/>
    </dgm:pt>
    <dgm:pt modelId="{5A90732C-FC7E-4FC8-9ADE-A496E508B4C7}" type="pres">
      <dgm:prSet presAssocID="{3201EF7A-F005-41AE-8D11-9EDDE71675DC}" presName="conn2-1" presStyleLbl="parChTrans1D2" presStyleIdx="1" presStyleCnt="7"/>
      <dgm:spPr/>
    </dgm:pt>
    <dgm:pt modelId="{13A78DF9-E601-4076-82C9-4688CAEA0918}" type="pres">
      <dgm:prSet presAssocID="{3201EF7A-F005-41AE-8D11-9EDDE71675DC}" presName="connTx" presStyleLbl="parChTrans1D2" presStyleIdx="1" presStyleCnt="7"/>
      <dgm:spPr/>
    </dgm:pt>
    <dgm:pt modelId="{8E26283D-479F-4739-9A20-A587B3AF8A3F}" type="pres">
      <dgm:prSet presAssocID="{26C9A9DD-4D04-4B37-BC7C-43405429678B}" presName="root2" presStyleCnt="0"/>
      <dgm:spPr/>
    </dgm:pt>
    <dgm:pt modelId="{14F7D355-A239-4CB3-B05E-6662143D9649}" type="pres">
      <dgm:prSet presAssocID="{26C9A9DD-4D04-4B37-BC7C-43405429678B}" presName="LevelTwoTextNode" presStyleLbl="node2" presStyleIdx="1" presStyleCnt="7" custScaleX="350675">
        <dgm:presLayoutVars>
          <dgm:chPref val="3"/>
        </dgm:presLayoutVars>
      </dgm:prSet>
      <dgm:spPr/>
    </dgm:pt>
    <dgm:pt modelId="{A4BB0EF6-C272-464F-B364-AACDF2D2F39C}" type="pres">
      <dgm:prSet presAssocID="{26C9A9DD-4D04-4B37-BC7C-43405429678B}" presName="level3hierChild" presStyleCnt="0"/>
      <dgm:spPr/>
    </dgm:pt>
    <dgm:pt modelId="{8DCE5154-669F-4FAC-8DCB-B58CC39EA36E}" type="pres">
      <dgm:prSet presAssocID="{9529B055-1DD9-4F5C-B281-8FA903494C03}" presName="conn2-1" presStyleLbl="parChTrans1D2" presStyleIdx="2" presStyleCnt="7"/>
      <dgm:spPr/>
    </dgm:pt>
    <dgm:pt modelId="{30A8EB2D-123C-4569-8EFA-2E1AC9541FA6}" type="pres">
      <dgm:prSet presAssocID="{9529B055-1DD9-4F5C-B281-8FA903494C03}" presName="connTx" presStyleLbl="parChTrans1D2" presStyleIdx="2" presStyleCnt="7"/>
      <dgm:spPr/>
    </dgm:pt>
    <dgm:pt modelId="{99D1C219-380D-471B-A090-E4DF4D6F212C}" type="pres">
      <dgm:prSet presAssocID="{1BB25CF9-3A70-472E-8CD3-D5A36A91BC27}" presName="root2" presStyleCnt="0"/>
      <dgm:spPr/>
    </dgm:pt>
    <dgm:pt modelId="{9A550F89-3EE2-4FA9-A654-73CC269A0E44}" type="pres">
      <dgm:prSet presAssocID="{1BB25CF9-3A70-472E-8CD3-D5A36A91BC27}" presName="LevelTwoTextNode" presStyleLbl="node2" presStyleIdx="2" presStyleCnt="7" custScaleX="350675">
        <dgm:presLayoutVars>
          <dgm:chPref val="3"/>
        </dgm:presLayoutVars>
      </dgm:prSet>
      <dgm:spPr/>
    </dgm:pt>
    <dgm:pt modelId="{AE5DF5AF-7E71-448C-A583-09FFD68C4AA2}" type="pres">
      <dgm:prSet presAssocID="{1BB25CF9-3A70-472E-8CD3-D5A36A91BC27}" presName="level3hierChild" presStyleCnt="0"/>
      <dgm:spPr/>
    </dgm:pt>
    <dgm:pt modelId="{43B730F6-8F42-4E28-9C6D-96F6B98E71ED}" type="pres">
      <dgm:prSet presAssocID="{44C08D87-08A7-424E-9ABD-038DDBE0A428}" presName="conn2-1" presStyleLbl="parChTrans1D2" presStyleIdx="3" presStyleCnt="7"/>
      <dgm:spPr/>
    </dgm:pt>
    <dgm:pt modelId="{09DCF1F1-8D08-4440-9AF8-507F7C83E3BD}" type="pres">
      <dgm:prSet presAssocID="{44C08D87-08A7-424E-9ABD-038DDBE0A428}" presName="connTx" presStyleLbl="parChTrans1D2" presStyleIdx="3" presStyleCnt="7"/>
      <dgm:spPr/>
    </dgm:pt>
    <dgm:pt modelId="{57AE6D2C-5C2E-4896-9F70-97F0C6337AF4}" type="pres">
      <dgm:prSet presAssocID="{9A2F04BF-5B0D-4596-887C-B5BF6B929A96}" presName="root2" presStyleCnt="0"/>
      <dgm:spPr/>
    </dgm:pt>
    <dgm:pt modelId="{18F5F9BC-182B-4FD3-995A-9873A7DC312E}" type="pres">
      <dgm:prSet presAssocID="{9A2F04BF-5B0D-4596-887C-B5BF6B929A96}" presName="LevelTwoTextNode" presStyleLbl="node2" presStyleIdx="3" presStyleCnt="7" custScaleX="350675">
        <dgm:presLayoutVars>
          <dgm:chPref val="3"/>
        </dgm:presLayoutVars>
      </dgm:prSet>
      <dgm:spPr/>
    </dgm:pt>
    <dgm:pt modelId="{E38BF148-916D-4EA8-86F9-480141CCC8BD}" type="pres">
      <dgm:prSet presAssocID="{9A2F04BF-5B0D-4596-887C-B5BF6B929A96}" presName="level3hierChild" presStyleCnt="0"/>
      <dgm:spPr/>
    </dgm:pt>
    <dgm:pt modelId="{E8242D58-BEB2-4583-AFFB-DEB429E836CC}" type="pres">
      <dgm:prSet presAssocID="{DA81D2EE-B60E-4C3C-B191-204A1E13661F}" presName="conn2-1" presStyleLbl="parChTrans1D2" presStyleIdx="4" presStyleCnt="7"/>
      <dgm:spPr/>
    </dgm:pt>
    <dgm:pt modelId="{D713BC6B-8628-4100-95C7-E5095CF61464}" type="pres">
      <dgm:prSet presAssocID="{DA81D2EE-B60E-4C3C-B191-204A1E13661F}" presName="connTx" presStyleLbl="parChTrans1D2" presStyleIdx="4" presStyleCnt="7"/>
      <dgm:spPr/>
    </dgm:pt>
    <dgm:pt modelId="{3E3DB490-5B92-49CD-B24A-90C4FE73A948}" type="pres">
      <dgm:prSet presAssocID="{FC37C97F-3BB8-4878-AE4A-ED366078511B}" presName="root2" presStyleCnt="0"/>
      <dgm:spPr/>
    </dgm:pt>
    <dgm:pt modelId="{13C6AAD0-F9E1-43EE-B0FB-7E0D86CFA60B}" type="pres">
      <dgm:prSet presAssocID="{FC37C97F-3BB8-4878-AE4A-ED366078511B}" presName="LevelTwoTextNode" presStyleLbl="node2" presStyleIdx="4" presStyleCnt="7" custScaleX="350675">
        <dgm:presLayoutVars>
          <dgm:chPref val="3"/>
        </dgm:presLayoutVars>
      </dgm:prSet>
      <dgm:spPr/>
    </dgm:pt>
    <dgm:pt modelId="{0E93F0C1-FDAD-48C0-AD31-4DA10C5FA37E}" type="pres">
      <dgm:prSet presAssocID="{FC37C97F-3BB8-4878-AE4A-ED366078511B}" presName="level3hierChild" presStyleCnt="0"/>
      <dgm:spPr/>
    </dgm:pt>
    <dgm:pt modelId="{8828F427-37C2-4047-9151-799E752B6072}" type="pres">
      <dgm:prSet presAssocID="{A4D25EA9-B743-4412-A6F4-ADD64519D564}" presName="conn2-1" presStyleLbl="parChTrans1D2" presStyleIdx="5" presStyleCnt="7"/>
      <dgm:spPr/>
    </dgm:pt>
    <dgm:pt modelId="{1381E889-0DFE-4D9A-B369-37CA96391D5D}" type="pres">
      <dgm:prSet presAssocID="{A4D25EA9-B743-4412-A6F4-ADD64519D564}" presName="connTx" presStyleLbl="parChTrans1D2" presStyleIdx="5" presStyleCnt="7"/>
      <dgm:spPr/>
    </dgm:pt>
    <dgm:pt modelId="{B9DA1B14-A53B-4C1E-B0C2-0FD823B234B7}" type="pres">
      <dgm:prSet presAssocID="{EFB65A4E-A1E4-4B8F-96FF-476DB228C485}" presName="root2" presStyleCnt="0"/>
      <dgm:spPr/>
    </dgm:pt>
    <dgm:pt modelId="{F25C3AF0-F73E-4F40-9EE9-3DA8F5AB9D19}" type="pres">
      <dgm:prSet presAssocID="{EFB65A4E-A1E4-4B8F-96FF-476DB228C485}" presName="LevelTwoTextNode" presStyleLbl="node2" presStyleIdx="5" presStyleCnt="7" custScaleX="350675">
        <dgm:presLayoutVars>
          <dgm:chPref val="3"/>
        </dgm:presLayoutVars>
      </dgm:prSet>
      <dgm:spPr/>
    </dgm:pt>
    <dgm:pt modelId="{8A1B1265-E5F8-4B0B-ADF3-7F7674611035}" type="pres">
      <dgm:prSet presAssocID="{EFB65A4E-A1E4-4B8F-96FF-476DB228C485}" presName="level3hierChild" presStyleCnt="0"/>
      <dgm:spPr/>
    </dgm:pt>
    <dgm:pt modelId="{1BB2D782-890B-4047-97E4-59B056FD1D7B}" type="pres">
      <dgm:prSet presAssocID="{8F6C0A88-427C-48C6-B1AA-74328E6F324F}" presName="conn2-1" presStyleLbl="parChTrans1D2" presStyleIdx="6" presStyleCnt="7"/>
      <dgm:spPr/>
    </dgm:pt>
    <dgm:pt modelId="{D13EA764-24B5-476B-BA3A-E79DDC498975}" type="pres">
      <dgm:prSet presAssocID="{8F6C0A88-427C-48C6-B1AA-74328E6F324F}" presName="connTx" presStyleLbl="parChTrans1D2" presStyleIdx="6" presStyleCnt="7"/>
      <dgm:spPr/>
    </dgm:pt>
    <dgm:pt modelId="{CE296059-01E1-4EA5-BE10-9DEFD9A29AC3}" type="pres">
      <dgm:prSet presAssocID="{26811171-0B21-4655-9A95-8AC10A2A41D1}" presName="root2" presStyleCnt="0"/>
      <dgm:spPr/>
    </dgm:pt>
    <dgm:pt modelId="{0A6E4580-F6B5-4190-A0A8-4D245C737A04}" type="pres">
      <dgm:prSet presAssocID="{26811171-0B21-4655-9A95-8AC10A2A41D1}" presName="LevelTwoTextNode" presStyleLbl="node2" presStyleIdx="6" presStyleCnt="7" custScaleX="350675">
        <dgm:presLayoutVars>
          <dgm:chPref val="3"/>
        </dgm:presLayoutVars>
      </dgm:prSet>
      <dgm:spPr/>
    </dgm:pt>
    <dgm:pt modelId="{74096E5D-346C-4867-83C1-0E2FA96F3666}" type="pres">
      <dgm:prSet presAssocID="{26811171-0B21-4655-9A95-8AC10A2A41D1}" presName="level3hierChild" presStyleCnt="0"/>
      <dgm:spPr/>
    </dgm:pt>
  </dgm:ptLst>
  <dgm:cxnLst>
    <dgm:cxn modelId="{46056903-16E3-41CE-8F82-F4FAB0C87A5F}" type="presOf" srcId="{3201EF7A-F005-41AE-8D11-9EDDE71675DC}" destId="{13A78DF9-E601-4076-82C9-4688CAEA0918}" srcOrd="1" destOrd="0" presId="urn:microsoft.com/office/officeart/2008/layout/HorizontalMultiLevelHierarchy"/>
    <dgm:cxn modelId="{5B25931C-F3FB-4332-99B7-8D544D369DEE}" type="presOf" srcId="{DA81D2EE-B60E-4C3C-B191-204A1E13661F}" destId="{E8242D58-BEB2-4583-AFFB-DEB429E836CC}" srcOrd="0" destOrd="0" presId="urn:microsoft.com/office/officeart/2008/layout/HorizontalMultiLevelHierarchy"/>
    <dgm:cxn modelId="{9E42DF28-C7DF-4221-8597-67A214336E26}" type="presOf" srcId="{DA81D2EE-B60E-4C3C-B191-204A1E13661F}" destId="{D713BC6B-8628-4100-95C7-E5095CF61464}" srcOrd="1" destOrd="0" presId="urn:microsoft.com/office/officeart/2008/layout/HorizontalMultiLevelHierarchy"/>
    <dgm:cxn modelId="{9F4E0F61-65DB-4EB1-8756-9EC8C530D356}" type="presOf" srcId="{26811171-0B21-4655-9A95-8AC10A2A41D1}" destId="{0A6E4580-F6B5-4190-A0A8-4D245C737A04}" srcOrd="0" destOrd="0" presId="urn:microsoft.com/office/officeart/2008/layout/HorizontalMultiLevelHierarchy"/>
    <dgm:cxn modelId="{D749D346-504A-453C-8863-A14F1F403F2A}" type="presOf" srcId="{8F6C0A88-427C-48C6-B1AA-74328E6F324F}" destId="{1BB2D782-890B-4047-97E4-59B056FD1D7B}" srcOrd="0" destOrd="0" presId="urn:microsoft.com/office/officeart/2008/layout/HorizontalMultiLevelHierarchy"/>
    <dgm:cxn modelId="{E79EC148-5F02-46F4-8ECB-6975F33331FF}" type="presOf" srcId="{6D49BAA8-CF47-405D-B9DA-BB6758B1A9D3}" destId="{C36924E2-26FD-40E6-BB63-E945C9346069}" srcOrd="1" destOrd="0" presId="urn:microsoft.com/office/officeart/2008/layout/HorizontalMultiLevelHierarchy"/>
    <dgm:cxn modelId="{E5B1C14B-93BA-4E95-87A8-0CD6678241C4}" type="presOf" srcId="{8F6C0A88-427C-48C6-B1AA-74328E6F324F}" destId="{D13EA764-24B5-476B-BA3A-E79DDC498975}" srcOrd="1" destOrd="0" presId="urn:microsoft.com/office/officeart/2008/layout/HorizontalMultiLevelHierarchy"/>
    <dgm:cxn modelId="{9852CC51-AEEE-48FC-AD49-F6A491DE30C4}" type="presOf" srcId="{9529B055-1DD9-4F5C-B281-8FA903494C03}" destId="{30A8EB2D-123C-4569-8EFA-2E1AC9541FA6}" srcOrd="1" destOrd="0" presId="urn:microsoft.com/office/officeart/2008/layout/HorizontalMultiLevelHierarchy"/>
    <dgm:cxn modelId="{BDDEE451-0577-4C42-B48D-851D27117A53}" type="presOf" srcId="{9A2F04BF-5B0D-4596-887C-B5BF6B929A96}" destId="{18F5F9BC-182B-4FD3-995A-9873A7DC312E}" srcOrd="0" destOrd="0" presId="urn:microsoft.com/office/officeart/2008/layout/HorizontalMultiLevelHierarchy"/>
    <dgm:cxn modelId="{D7BCBC73-3E1A-4233-9247-587E98B0F43D}" type="presOf" srcId="{3201EF7A-F005-41AE-8D11-9EDDE71675DC}" destId="{5A90732C-FC7E-4FC8-9ADE-A496E508B4C7}" srcOrd="0" destOrd="0" presId="urn:microsoft.com/office/officeart/2008/layout/HorizontalMultiLevelHierarchy"/>
    <dgm:cxn modelId="{43653555-67AB-4310-A1D8-673BF97B71BC}" type="presOf" srcId="{EFB65A4E-A1E4-4B8F-96FF-476DB228C485}" destId="{F25C3AF0-F73E-4F40-9EE9-3DA8F5AB9D19}" srcOrd="0" destOrd="0" presId="urn:microsoft.com/office/officeart/2008/layout/HorizontalMultiLevelHierarchy"/>
    <dgm:cxn modelId="{49CF6756-4132-49DA-8717-782F264D99B2}" type="presOf" srcId="{94673A0E-C12A-41FB-89F4-F577B451DE27}" destId="{8F0D6265-BCDD-418F-B3C5-3DAEB7902B3C}" srcOrd="0" destOrd="0" presId="urn:microsoft.com/office/officeart/2008/layout/HorizontalMultiLevelHierarchy"/>
    <dgm:cxn modelId="{86947681-9E58-4234-A13A-6C68718CCC40}" srcId="{94673A0E-C12A-41FB-89F4-F577B451DE27}" destId="{B46A06D4-BA34-4148-A542-7DE31C8C8619}" srcOrd="0" destOrd="0" parTransId="{6D49BAA8-CF47-405D-B9DA-BB6758B1A9D3}" sibTransId="{070FA05F-7DEC-4611-88D3-5E1DEFFF9FF6}"/>
    <dgm:cxn modelId="{0B900586-FF52-4C15-9B4A-4B8D6A7074F3}" type="presOf" srcId="{9529B055-1DD9-4F5C-B281-8FA903494C03}" destId="{8DCE5154-669F-4FAC-8DCB-B58CC39EA36E}" srcOrd="0" destOrd="0" presId="urn:microsoft.com/office/officeart/2008/layout/HorizontalMultiLevelHierarchy"/>
    <dgm:cxn modelId="{EE091B87-DE2E-442C-9525-B87E8AE04680}" type="presOf" srcId="{B46A06D4-BA34-4148-A542-7DE31C8C8619}" destId="{F09DCE24-78DB-4C28-9069-B580B9114A7E}" srcOrd="0" destOrd="0" presId="urn:microsoft.com/office/officeart/2008/layout/HorizontalMultiLevelHierarchy"/>
    <dgm:cxn modelId="{B7E18A88-4BE1-4CED-83BA-B97C635989FB}" srcId="{94673A0E-C12A-41FB-89F4-F577B451DE27}" destId="{FC37C97F-3BB8-4878-AE4A-ED366078511B}" srcOrd="4" destOrd="0" parTransId="{DA81D2EE-B60E-4C3C-B191-204A1E13661F}" sibTransId="{D0DE7A03-F6CC-43A6-BFD4-4AA7E0C9F3BF}"/>
    <dgm:cxn modelId="{DCF14AA1-C3B3-44D2-BDE9-F93651C18401}" srcId="{94673A0E-C12A-41FB-89F4-F577B451DE27}" destId="{EFB65A4E-A1E4-4B8F-96FF-476DB228C485}" srcOrd="5" destOrd="0" parTransId="{A4D25EA9-B743-4412-A6F4-ADD64519D564}" sibTransId="{CD9C414D-03B6-4677-87E4-BDD374A51D84}"/>
    <dgm:cxn modelId="{229704AB-7894-47E1-944E-C9E9CFCA34A7}" type="presOf" srcId="{26C9A9DD-4D04-4B37-BC7C-43405429678B}" destId="{14F7D355-A239-4CB3-B05E-6662143D9649}" srcOrd="0" destOrd="0" presId="urn:microsoft.com/office/officeart/2008/layout/HorizontalMultiLevelHierarchy"/>
    <dgm:cxn modelId="{E41E1CB1-2404-4DB3-929D-975986FCED3C}" type="presOf" srcId="{44C08D87-08A7-424E-9ABD-038DDBE0A428}" destId="{09DCF1F1-8D08-4440-9AF8-507F7C83E3BD}" srcOrd="1" destOrd="0" presId="urn:microsoft.com/office/officeart/2008/layout/HorizontalMultiLevelHierarchy"/>
    <dgm:cxn modelId="{3F0ADCBC-1491-4905-8570-13FB54005F97}" type="presOf" srcId="{1BB25CF9-3A70-472E-8CD3-D5A36A91BC27}" destId="{9A550F89-3EE2-4FA9-A654-73CC269A0E44}" srcOrd="0" destOrd="0" presId="urn:microsoft.com/office/officeart/2008/layout/HorizontalMultiLevelHierarchy"/>
    <dgm:cxn modelId="{52B0C8BE-D573-4A83-85F8-C2577D484FCB}" srcId="{94673A0E-C12A-41FB-89F4-F577B451DE27}" destId="{26811171-0B21-4655-9A95-8AC10A2A41D1}" srcOrd="6" destOrd="0" parTransId="{8F6C0A88-427C-48C6-B1AA-74328E6F324F}" sibTransId="{90CAAC88-831B-42DE-A4AE-8B495BDA8B24}"/>
    <dgm:cxn modelId="{561FD2BF-AF80-4CD3-80BA-824E05DAD43F}" srcId="{095C99C5-8A47-42D0-91F1-00BB2187621D}" destId="{94673A0E-C12A-41FB-89F4-F577B451DE27}" srcOrd="0" destOrd="0" parTransId="{32B79444-630E-4306-8588-F1F0F58D0E82}" sibTransId="{109F33E6-FF6A-4B59-8DAE-B6D1E0E3F6EB}"/>
    <dgm:cxn modelId="{8D7E22C0-BD57-477A-B864-E0DA65AE9A48}" srcId="{94673A0E-C12A-41FB-89F4-F577B451DE27}" destId="{1BB25CF9-3A70-472E-8CD3-D5A36A91BC27}" srcOrd="2" destOrd="0" parTransId="{9529B055-1DD9-4F5C-B281-8FA903494C03}" sibTransId="{1B685B98-9823-4466-AAE5-76294779E914}"/>
    <dgm:cxn modelId="{EC9BA7C0-D4C1-460D-A81E-7055081EB641}" type="presOf" srcId="{095C99C5-8A47-42D0-91F1-00BB2187621D}" destId="{78911B6F-FCA7-4512-962C-146E72FCFB3E}" srcOrd="0" destOrd="0" presId="urn:microsoft.com/office/officeart/2008/layout/HorizontalMultiLevelHierarchy"/>
    <dgm:cxn modelId="{B3320BDC-A123-4412-8D68-66A5F1177BC1}" srcId="{94673A0E-C12A-41FB-89F4-F577B451DE27}" destId="{26C9A9DD-4D04-4B37-BC7C-43405429678B}" srcOrd="1" destOrd="0" parTransId="{3201EF7A-F005-41AE-8D11-9EDDE71675DC}" sibTransId="{79018EF8-6017-45BA-BABB-B984B3C164B6}"/>
    <dgm:cxn modelId="{A3FFD8DF-D7FB-4923-8F6D-090E1E4FED03}" type="presOf" srcId="{6D49BAA8-CF47-405D-B9DA-BB6758B1A9D3}" destId="{29DCB324-BEF0-4CDF-BB4D-81811F0C6BDE}" srcOrd="0" destOrd="0" presId="urn:microsoft.com/office/officeart/2008/layout/HorizontalMultiLevelHierarchy"/>
    <dgm:cxn modelId="{57101FE0-7872-4AC5-A1CB-EEAB98A6E5E8}" type="presOf" srcId="{FC37C97F-3BB8-4878-AE4A-ED366078511B}" destId="{13C6AAD0-F9E1-43EE-B0FB-7E0D86CFA60B}" srcOrd="0" destOrd="0" presId="urn:microsoft.com/office/officeart/2008/layout/HorizontalMultiLevelHierarchy"/>
    <dgm:cxn modelId="{C5E694E1-6C9B-4ACF-B539-99DE9075A7C1}" type="presOf" srcId="{A4D25EA9-B743-4412-A6F4-ADD64519D564}" destId="{1381E889-0DFE-4D9A-B369-37CA96391D5D}" srcOrd="1" destOrd="0" presId="urn:microsoft.com/office/officeart/2008/layout/HorizontalMultiLevelHierarchy"/>
    <dgm:cxn modelId="{364848E7-93D2-4C97-BACE-6082845F076A}" srcId="{94673A0E-C12A-41FB-89F4-F577B451DE27}" destId="{9A2F04BF-5B0D-4596-887C-B5BF6B929A96}" srcOrd="3" destOrd="0" parTransId="{44C08D87-08A7-424E-9ABD-038DDBE0A428}" sibTransId="{2C9C565E-90BC-45EC-A5F1-63495CD6FBA2}"/>
    <dgm:cxn modelId="{299BF9E9-B1BC-422E-807B-EEEA8C3E554A}" type="presOf" srcId="{A4D25EA9-B743-4412-A6F4-ADD64519D564}" destId="{8828F427-37C2-4047-9151-799E752B6072}" srcOrd="0" destOrd="0" presId="urn:microsoft.com/office/officeart/2008/layout/HorizontalMultiLevelHierarchy"/>
    <dgm:cxn modelId="{FE2EF0F8-2F2C-4FBF-B669-DE8C29A95453}" type="presOf" srcId="{44C08D87-08A7-424E-9ABD-038DDBE0A428}" destId="{43B730F6-8F42-4E28-9C6D-96F6B98E71ED}" srcOrd="0" destOrd="0" presId="urn:microsoft.com/office/officeart/2008/layout/HorizontalMultiLevelHierarchy"/>
    <dgm:cxn modelId="{3ED63CFE-0B9D-4D6F-BA90-627030CC8E2E}" type="presParOf" srcId="{78911B6F-FCA7-4512-962C-146E72FCFB3E}" destId="{0C153731-7456-447B-AE69-251C6A444B4E}" srcOrd="0" destOrd="0" presId="urn:microsoft.com/office/officeart/2008/layout/HorizontalMultiLevelHierarchy"/>
    <dgm:cxn modelId="{B7524722-ECB8-4652-8332-8B0102E28AED}" type="presParOf" srcId="{0C153731-7456-447B-AE69-251C6A444B4E}" destId="{8F0D6265-BCDD-418F-B3C5-3DAEB7902B3C}" srcOrd="0" destOrd="0" presId="urn:microsoft.com/office/officeart/2008/layout/HorizontalMultiLevelHierarchy"/>
    <dgm:cxn modelId="{11959C6C-5EF4-477E-9A6F-18656016FDFE}" type="presParOf" srcId="{0C153731-7456-447B-AE69-251C6A444B4E}" destId="{B14666AD-36C7-4DCF-A395-13C0A1336455}" srcOrd="1" destOrd="0" presId="urn:microsoft.com/office/officeart/2008/layout/HorizontalMultiLevelHierarchy"/>
    <dgm:cxn modelId="{13616879-33DA-46CC-9F92-C6667DB2903F}" type="presParOf" srcId="{B14666AD-36C7-4DCF-A395-13C0A1336455}" destId="{29DCB324-BEF0-4CDF-BB4D-81811F0C6BDE}" srcOrd="0" destOrd="0" presId="urn:microsoft.com/office/officeart/2008/layout/HorizontalMultiLevelHierarchy"/>
    <dgm:cxn modelId="{FC2C79C6-92F6-4D4C-B2A9-918EF5E53460}" type="presParOf" srcId="{29DCB324-BEF0-4CDF-BB4D-81811F0C6BDE}" destId="{C36924E2-26FD-40E6-BB63-E945C9346069}" srcOrd="0" destOrd="0" presId="urn:microsoft.com/office/officeart/2008/layout/HorizontalMultiLevelHierarchy"/>
    <dgm:cxn modelId="{B0745042-A4F8-489E-B9E8-B91CDA38C9F2}" type="presParOf" srcId="{B14666AD-36C7-4DCF-A395-13C0A1336455}" destId="{F09C971F-40CA-4D93-8239-EDC2EC32518D}" srcOrd="1" destOrd="0" presId="urn:microsoft.com/office/officeart/2008/layout/HorizontalMultiLevelHierarchy"/>
    <dgm:cxn modelId="{4EB83716-CFCE-4C1A-8F87-B810CB67381A}" type="presParOf" srcId="{F09C971F-40CA-4D93-8239-EDC2EC32518D}" destId="{F09DCE24-78DB-4C28-9069-B580B9114A7E}" srcOrd="0" destOrd="0" presId="urn:microsoft.com/office/officeart/2008/layout/HorizontalMultiLevelHierarchy"/>
    <dgm:cxn modelId="{4A366185-750B-4F83-9E77-45A7BB268615}" type="presParOf" srcId="{F09C971F-40CA-4D93-8239-EDC2EC32518D}" destId="{DAC15B29-CA12-447C-B99E-671857764412}" srcOrd="1" destOrd="0" presId="urn:microsoft.com/office/officeart/2008/layout/HorizontalMultiLevelHierarchy"/>
    <dgm:cxn modelId="{5FE1C46A-C8ED-44C1-A8C8-AF5285778B59}" type="presParOf" srcId="{B14666AD-36C7-4DCF-A395-13C0A1336455}" destId="{5A90732C-FC7E-4FC8-9ADE-A496E508B4C7}" srcOrd="2" destOrd="0" presId="urn:microsoft.com/office/officeart/2008/layout/HorizontalMultiLevelHierarchy"/>
    <dgm:cxn modelId="{07A55A76-7FBB-4B2D-8D44-A6125F859C71}" type="presParOf" srcId="{5A90732C-FC7E-4FC8-9ADE-A496E508B4C7}" destId="{13A78DF9-E601-4076-82C9-4688CAEA0918}" srcOrd="0" destOrd="0" presId="urn:microsoft.com/office/officeart/2008/layout/HorizontalMultiLevelHierarchy"/>
    <dgm:cxn modelId="{E11C2C0B-60E4-45DE-8388-E5F84BE5071A}" type="presParOf" srcId="{B14666AD-36C7-4DCF-A395-13C0A1336455}" destId="{8E26283D-479F-4739-9A20-A587B3AF8A3F}" srcOrd="3" destOrd="0" presId="urn:microsoft.com/office/officeart/2008/layout/HorizontalMultiLevelHierarchy"/>
    <dgm:cxn modelId="{2260DA3A-E672-4136-A86C-4D7780FE3C98}" type="presParOf" srcId="{8E26283D-479F-4739-9A20-A587B3AF8A3F}" destId="{14F7D355-A239-4CB3-B05E-6662143D9649}" srcOrd="0" destOrd="0" presId="urn:microsoft.com/office/officeart/2008/layout/HorizontalMultiLevelHierarchy"/>
    <dgm:cxn modelId="{EC94E026-9F9C-48E1-9AB7-FA433E94C211}" type="presParOf" srcId="{8E26283D-479F-4739-9A20-A587B3AF8A3F}" destId="{A4BB0EF6-C272-464F-B364-AACDF2D2F39C}" srcOrd="1" destOrd="0" presId="urn:microsoft.com/office/officeart/2008/layout/HorizontalMultiLevelHierarchy"/>
    <dgm:cxn modelId="{16EC3152-B815-4992-AE83-12BF58DE556B}" type="presParOf" srcId="{B14666AD-36C7-4DCF-A395-13C0A1336455}" destId="{8DCE5154-669F-4FAC-8DCB-B58CC39EA36E}" srcOrd="4" destOrd="0" presId="urn:microsoft.com/office/officeart/2008/layout/HorizontalMultiLevelHierarchy"/>
    <dgm:cxn modelId="{01B55070-2127-4A2E-BB47-27B8AD660638}" type="presParOf" srcId="{8DCE5154-669F-4FAC-8DCB-B58CC39EA36E}" destId="{30A8EB2D-123C-4569-8EFA-2E1AC9541FA6}" srcOrd="0" destOrd="0" presId="urn:microsoft.com/office/officeart/2008/layout/HorizontalMultiLevelHierarchy"/>
    <dgm:cxn modelId="{D0161390-DB4C-4CCA-A620-57828FDD7DC8}" type="presParOf" srcId="{B14666AD-36C7-4DCF-A395-13C0A1336455}" destId="{99D1C219-380D-471B-A090-E4DF4D6F212C}" srcOrd="5" destOrd="0" presId="urn:microsoft.com/office/officeart/2008/layout/HorizontalMultiLevelHierarchy"/>
    <dgm:cxn modelId="{64F6B5B2-6CA2-4980-8A23-A06E68DFCE09}" type="presParOf" srcId="{99D1C219-380D-471B-A090-E4DF4D6F212C}" destId="{9A550F89-3EE2-4FA9-A654-73CC269A0E44}" srcOrd="0" destOrd="0" presId="urn:microsoft.com/office/officeart/2008/layout/HorizontalMultiLevelHierarchy"/>
    <dgm:cxn modelId="{F76486CC-29C9-43A5-A423-9046879F7AA5}" type="presParOf" srcId="{99D1C219-380D-471B-A090-E4DF4D6F212C}" destId="{AE5DF5AF-7E71-448C-A583-09FFD68C4AA2}" srcOrd="1" destOrd="0" presId="urn:microsoft.com/office/officeart/2008/layout/HorizontalMultiLevelHierarchy"/>
    <dgm:cxn modelId="{547A95EF-54FF-45C5-967D-11AC87858313}" type="presParOf" srcId="{B14666AD-36C7-4DCF-A395-13C0A1336455}" destId="{43B730F6-8F42-4E28-9C6D-96F6B98E71ED}" srcOrd="6" destOrd="0" presId="urn:microsoft.com/office/officeart/2008/layout/HorizontalMultiLevelHierarchy"/>
    <dgm:cxn modelId="{58DD1DF4-1101-42BE-8D8A-80EC0068CC7B}" type="presParOf" srcId="{43B730F6-8F42-4E28-9C6D-96F6B98E71ED}" destId="{09DCF1F1-8D08-4440-9AF8-507F7C83E3BD}" srcOrd="0" destOrd="0" presId="urn:microsoft.com/office/officeart/2008/layout/HorizontalMultiLevelHierarchy"/>
    <dgm:cxn modelId="{8784284C-D509-4083-9699-E437AA0BCD4E}" type="presParOf" srcId="{B14666AD-36C7-4DCF-A395-13C0A1336455}" destId="{57AE6D2C-5C2E-4896-9F70-97F0C6337AF4}" srcOrd="7" destOrd="0" presId="urn:microsoft.com/office/officeart/2008/layout/HorizontalMultiLevelHierarchy"/>
    <dgm:cxn modelId="{AD62F544-361C-4E30-88A2-C3A68B4258DD}" type="presParOf" srcId="{57AE6D2C-5C2E-4896-9F70-97F0C6337AF4}" destId="{18F5F9BC-182B-4FD3-995A-9873A7DC312E}" srcOrd="0" destOrd="0" presId="urn:microsoft.com/office/officeart/2008/layout/HorizontalMultiLevelHierarchy"/>
    <dgm:cxn modelId="{0FFAAF04-D269-4828-9EB2-B152460EB735}" type="presParOf" srcId="{57AE6D2C-5C2E-4896-9F70-97F0C6337AF4}" destId="{E38BF148-916D-4EA8-86F9-480141CCC8BD}" srcOrd="1" destOrd="0" presId="urn:microsoft.com/office/officeart/2008/layout/HorizontalMultiLevelHierarchy"/>
    <dgm:cxn modelId="{E930029E-0D03-4E30-B5EE-C5E1ABCBAE5C}" type="presParOf" srcId="{B14666AD-36C7-4DCF-A395-13C0A1336455}" destId="{E8242D58-BEB2-4583-AFFB-DEB429E836CC}" srcOrd="8" destOrd="0" presId="urn:microsoft.com/office/officeart/2008/layout/HorizontalMultiLevelHierarchy"/>
    <dgm:cxn modelId="{7ADB7830-CBEF-4200-A3CD-F9574DE945F1}" type="presParOf" srcId="{E8242D58-BEB2-4583-AFFB-DEB429E836CC}" destId="{D713BC6B-8628-4100-95C7-E5095CF61464}" srcOrd="0" destOrd="0" presId="urn:microsoft.com/office/officeart/2008/layout/HorizontalMultiLevelHierarchy"/>
    <dgm:cxn modelId="{ADEEC564-A6EE-404A-997E-C9B9D09A3F0E}" type="presParOf" srcId="{B14666AD-36C7-4DCF-A395-13C0A1336455}" destId="{3E3DB490-5B92-49CD-B24A-90C4FE73A948}" srcOrd="9" destOrd="0" presId="urn:microsoft.com/office/officeart/2008/layout/HorizontalMultiLevelHierarchy"/>
    <dgm:cxn modelId="{C0F0FDDC-5050-4799-B18D-C43B04953669}" type="presParOf" srcId="{3E3DB490-5B92-49CD-B24A-90C4FE73A948}" destId="{13C6AAD0-F9E1-43EE-B0FB-7E0D86CFA60B}" srcOrd="0" destOrd="0" presId="urn:microsoft.com/office/officeart/2008/layout/HorizontalMultiLevelHierarchy"/>
    <dgm:cxn modelId="{794C205C-A46E-4658-AE37-39AA1B6AB506}" type="presParOf" srcId="{3E3DB490-5B92-49CD-B24A-90C4FE73A948}" destId="{0E93F0C1-FDAD-48C0-AD31-4DA10C5FA37E}" srcOrd="1" destOrd="0" presId="urn:microsoft.com/office/officeart/2008/layout/HorizontalMultiLevelHierarchy"/>
    <dgm:cxn modelId="{900DFA8D-3BE4-43C9-A1E8-FCC534500D99}" type="presParOf" srcId="{B14666AD-36C7-4DCF-A395-13C0A1336455}" destId="{8828F427-37C2-4047-9151-799E752B6072}" srcOrd="10" destOrd="0" presId="urn:microsoft.com/office/officeart/2008/layout/HorizontalMultiLevelHierarchy"/>
    <dgm:cxn modelId="{7B9C20D9-22BC-47F6-ADDB-84109FCB6119}" type="presParOf" srcId="{8828F427-37C2-4047-9151-799E752B6072}" destId="{1381E889-0DFE-4D9A-B369-37CA96391D5D}" srcOrd="0" destOrd="0" presId="urn:microsoft.com/office/officeart/2008/layout/HorizontalMultiLevelHierarchy"/>
    <dgm:cxn modelId="{EB659813-BB8D-4D4E-AB8D-BEA8676468A5}" type="presParOf" srcId="{B14666AD-36C7-4DCF-A395-13C0A1336455}" destId="{B9DA1B14-A53B-4C1E-B0C2-0FD823B234B7}" srcOrd="11" destOrd="0" presId="urn:microsoft.com/office/officeart/2008/layout/HorizontalMultiLevelHierarchy"/>
    <dgm:cxn modelId="{2058CE64-159E-425E-B6B6-CDBB87A7BB66}" type="presParOf" srcId="{B9DA1B14-A53B-4C1E-B0C2-0FD823B234B7}" destId="{F25C3AF0-F73E-4F40-9EE9-3DA8F5AB9D19}" srcOrd="0" destOrd="0" presId="urn:microsoft.com/office/officeart/2008/layout/HorizontalMultiLevelHierarchy"/>
    <dgm:cxn modelId="{20BA83BE-BDC4-42B9-B6D6-FF0188D43927}" type="presParOf" srcId="{B9DA1B14-A53B-4C1E-B0C2-0FD823B234B7}" destId="{8A1B1265-E5F8-4B0B-ADF3-7F7674611035}" srcOrd="1" destOrd="0" presId="urn:microsoft.com/office/officeart/2008/layout/HorizontalMultiLevelHierarchy"/>
    <dgm:cxn modelId="{D9B2FB74-4954-49B4-906B-A44FA05B55E9}" type="presParOf" srcId="{B14666AD-36C7-4DCF-A395-13C0A1336455}" destId="{1BB2D782-890B-4047-97E4-59B056FD1D7B}" srcOrd="12" destOrd="0" presId="urn:microsoft.com/office/officeart/2008/layout/HorizontalMultiLevelHierarchy"/>
    <dgm:cxn modelId="{144FD14B-20FE-4A14-872F-4928EB5737E3}" type="presParOf" srcId="{1BB2D782-890B-4047-97E4-59B056FD1D7B}" destId="{D13EA764-24B5-476B-BA3A-E79DDC498975}" srcOrd="0" destOrd="0" presId="urn:microsoft.com/office/officeart/2008/layout/HorizontalMultiLevelHierarchy"/>
    <dgm:cxn modelId="{3A276449-31C9-47B4-9CEB-ACA5E0E4C7F8}" type="presParOf" srcId="{B14666AD-36C7-4DCF-A395-13C0A1336455}" destId="{CE296059-01E1-4EA5-BE10-9DEFD9A29AC3}" srcOrd="13" destOrd="0" presId="urn:microsoft.com/office/officeart/2008/layout/HorizontalMultiLevelHierarchy"/>
    <dgm:cxn modelId="{A4A7FB5F-F7E8-43DC-94A4-2ABC3796F6B4}" type="presParOf" srcId="{CE296059-01E1-4EA5-BE10-9DEFD9A29AC3}" destId="{0A6E4580-F6B5-4190-A0A8-4D245C737A04}" srcOrd="0" destOrd="0" presId="urn:microsoft.com/office/officeart/2008/layout/HorizontalMultiLevelHierarchy"/>
    <dgm:cxn modelId="{8FE6DEC2-2B83-4E13-B569-549A161BEB29}" type="presParOf" srcId="{CE296059-01E1-4EA5-BE10-9DEFD9A29AC3}" destId="{74096E5D-346C-4867-83C1-0E2FA96F366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2D782-890B-4047-97E4-59B056FD1D7B}">
      <dsp:nvSpPr>
        <dsp:cNvPr id="0" name=""/>
        <dsp:cNvSpPr/>
      </dsp:nvSpPr>
      <dsp:spPr>
        <a:xfrm>
          <a:off x="845820" y="2727445"/>
          <a:ext cx="420952" cy="24063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0476" y="0"/>
              </a:lnTo>
              <a:lnTo>
                <a:pt x="210476" y="2406358"/>
              </a:lnTo>
              <a:lnTo>
                <a:pt x="420952" y="240635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800" kern="1200"/>
        </a:p>
      </dsp:txBody>
      <dsp:txXfrm>
        <a:off x="995224" y="3869552"/>
        <a:ext cx="122144" cy="122144"/>
      </dsp:txXfrm>
    </dsp:sp>
    <dsp:sp modelId="{8828F427-37C2-4047-9151-799E752B6072}">
      <dsp:nvSpPr>
        <dsp:cNvPr id="0" name=""/>
        <dsp:cNvSpPr/>
      </dsp:nvSpPr>
      <dsp:spPr>
        <a:xfrm>
          <a:off x="845820" y="2727445"/>
          <a:ext cx="420952" cy="16042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0476" y="0"/>
              </a:lnTo>
              <a:lnTo>
                <a:pt x="210476" y="1604238"/>
              </a:lnTo>
              <a:lnTo>
                <a:pt x="420952" y="160423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1014832" y="3488101"/>
        <a:ext cx="82927" cy="82927"/>
      </dsp:txXfrm>
    </dsp:sp>
    <dsp:sp modelId="{E8242D58-BEB2-4583-AFFB-DEB429E836CC}">
      <dsp:nvSpPr>
        <dsp:cNvPr id="0" name=""/>
        <dsp:cNvSpPr/>
      </dsp:nvSpPr>
      <dsp:spPr>
        <a:xfrm>
          <a:off x="845820" y="2727445"/>
          <a:ext cx="420952" cy="8021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0476" y="0"/>
              </a:lnTo>
              <a:lnTo>
                <a:pt x="210476" y="802119"/>
              </a:lnTo>
              <a:lnTo>
                <a:pt x="420952" y="80211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1033649" y="3105858"/>
        <a:ext cx="45293" cy="45293"/>
      </dsp:txXfrm>
    </dsp:sp>
    <dsp:sp modelId="{43B730F6-8F42-4E28-9C6D-96F6B98E71ED}">
      <dsp:nvSpPr>
        <dsp:cNvPr id="0" name=""/>
        <dsp:cNvSpPr/>
      </dsp:nvSpPr>
      <dsp:spPr>
        <a:xfrm>
          <a:off x="845820" y="2681725"/>
          <a:ext cx="4209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0952" y="4572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1045772" y="2716921"/>
        <a:ext cx="21047" cy="21047"/>
      </dsp:txXfrm>
    </dsp:sp>
    <dsp:sp modelId="{8DCE5154-669F-4FAC-8DCB-B58CC39EA36E}">
      <dsp:nvSpPr>
        <dsp:cNvPr id="0" name=""/>
        <dsp:cNvSpPr/>
      </dsp:nvSpPr>
      <dsp:spPr>
        <a:xfrm>
          <a:off x="845820" y="1925326"/>
          <a:ext cx="420952" cy="802119"/>
        </a:xfrm>
        <a:custGeom>
          <a:avLst/>
          <a:gdLst/>
          <a:ahLst/>
          <a:cxnLst/>
          <a:rect l="0" t="0" r="0" b="0"/>
          <a:pathLst>
            <a:path>
              <a:moveTo>
                <a:pt x="0" y="802119"/>
              </a:moveTo>
              <a:lnTo>
                <a:pt x="210476" y="802119"/>
              </a:lnTo>
              <a:lnTo>
                <a:pt x="210476" y="0"/>
              </a:lnTo>
              <a:lnTo>
                <a:pt x="420952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1033649" y="2303739"/>
        <a:ext cx="45293" cy="45293"/>
      </dsp:txXfrm>
    </dsp:sp>
    <dsp:sp modelId="{5A90732C-FC7E-4FC8-9ADE-A496E508B4C7}">
      <dsp:nvSpPr>
        <dsp:cNvPr id="0" name=""/>
        <dsp:cNvSpPr/>
      </dsp:nvSpPr>
      <dsp:spPr>
        <a:xfrm>
          <a:off x="845820" y="1123206"/>
          <a:ext cx="420952" cy="1604238"/>
        </a:xfrm>
        <a:custGeom>
          <a:avLst/>
          <a:gdLst/>
          <a:ahLst/>
          <a:cxnLst/>
          <a:rect l="0" t="0" r="0" b="0"/>
          <a:pathLst>
            <a:path>
              <a:moveTo>
                <a:pt x="0" y="1604238"/>
              </a:moveTo>
              <a:lnTo>
                <a:pt x="210476" y="1604238"/>
              </a:lnTo>
              <a:lnTo>
                <a:pt x="210476" y="0"/>
              </a:lnTo>
              <a:lnTo>
                <a:pt x="420952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500" kern="1200"/>
        </a:p>
      </dsp:txBody>
      <dsp:txXfrm>
        <a:off x="1014832" y="1883862"/>
        <a:ext cx="82927" cy="82927"/>
      </dsp:txXfrm>
    </dsp:sp>
    <dsp:sp modelId="{29DCB324-BEF0-4CDF-BB4D-81811F0C6BDE}">
      <dsp:nvSpPr>
        <dsp:cNvPr id="0" name=""/>
        <dsp:cNvSpPr/>
      </dsp:nvSpPr>
      <dsp:spPr>
        <a:xfrm>
          <a:off x="845820" y="321087"/>
          <a:ext cx="420952" cy="2406358"/>
        </a:xfrm>
        <a:custGeom>
          <a:avLst/>
          <a:gdLst/>
          <a:ahLst/>
          <a:cxnLst/>
          <a:rect l="0" t="0" r="0" b="0"/>
          <a:pathLst>
            <a:path>
              <a:moveTo>
                <a:pt x="0" y="2406358"/>
              </a:moveTo>
              <a:lnTo>
                <a:pt x="210476" y="2406358"/>
              </a:lnTo>
              <a:lnTo>
                <a:pt x="210476" y="0"/>
              </a:lnTo>
              <a:lnTo>
                <a:pt x="420952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800" kern="1200"/>
        </a:p>
      </dsp:txBody>
      <dsp:txXfrm>
        <a:off x="995224" y="1463193"/>
        <a:ext cx="122144" cy="122144"/>
      </dsp:txXfrm>
    </dsp:sp>
    <dsp:sp modelId="{8F0D6265-BCDD-418F-B3C5-3DAEB7902B3C}">
      <dsp:nvSpPr>
        <dsp:cNvPr id="0" name=""/>
        <dsp:cNvSpPr/>
      </dsp:nvSpPr>
      <dsp:spPr>
        <a:xfrm rot="16200000">
          <a:off x="-1163699" y="2406597"/>
          <a:ext cx="3377344" cy="641695"/>
        </a:xfrm>
        <a:prstGeom prst="rect">
          <a:avLst/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4200" kern="1200" dirty="0">
              <a:solidFill>
                <a:schemeClr val="bg1"/>
              </a:solidFill>
            </a:rPr>
            <a:t>КРИТЕРІЇ</a:t>
          </a:r>
        </a:p>
      </dsp:txBody>
      <dsp:txXfrm>
        <a:off x="-1163699" y="2406597"/>
        <a:ext cx="3377344" cy="641695"/>
      </dsp:txXfrm>
    </dsp:sp>
    <dsp:sp modelId="{F09DCE24-78DB-4C28-9069-B580B9114A7E}">
      <dsp:nvSpPr>
        <dsp:cNvPr id="0" name=""/>
        <dsp:cNvSpPr/>
      </dsp:nvSpPr>
      <dsp:spPr>
        <a:xfrm>
          <a:off x="1266772" y="239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700" kern="1200" dirty="0"/>
            <a:t>Мета освіти</a:t>
          </a:r>
        </a:p>
      </dsp:txBody>
      <dsp:txXfrm>
        <a:off x="1266772" y="239"/>
        <a:ext cx="7380871" cy="641695"/>
      </dsp:txXfrm>
    </dsp:sp>
    <dsp:sp modelId="{14F7D355-A239-4CB3-B05E-6662143D9649}">
      <dsp:nvSpPr>
        <dsp:cNvPr id="0" name=""/>
        <dsp:cNvSpPr/>
      </dsp:nvSpPr>
      <dsp:spPr>
        <a:xfrm>
          <a:off x="1266772" y="802359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700" kern="1200" dirty="0"/>
            <a:t>Завдання освіти</a:t>
          </a:r>
        </a:p>
      </dsp:txBody>
      <dsp:txXfrm>
        <a:off x="1266772" y="802359"/>
        <a:ext cx="7380871" cy="641695"/>
      </dsp:txXfrm>
    </dsp:sp>
    <dsp:sp modelId="{9A550F89-3EE2-4FA9-A654-73CC269A0E44}">
      <dsp:nvSpPr>
        <dsp:cNvPr id="0" name=""/>
        <dsp:cNvSpPr/>
      </dsp:nvSpPr>
      <dsp:spPr>
        <a:xfrm>
          <a:off x="1266772" y="1604478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/>
            <a:t>Компетентності</a:t>
          </a:r>
        </a:p>
      </dsp:txBody>
      <dsp:txXfrm>
        <a:off x="1266772" y="1604478"/>
        <a:ext cx="7380871" cy="641695"/>
      </dsp:txXfrm>
    </dsp:sp>
    <dsp:sp modelId="{18F5F9BC-182B-4FD3-995A-9873A7DC312E}">
      <dsp:nvSpPr>
        <dsp:cNvPr id="0" name=""/>
        <dsp:cNvSpPr/>
      </dsp:nvSpPr>
      <dsp:spPr>
        <a:xfrm>
          <a:off x="1266772" y="2406597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kern="1200" dirty="0"/>
            <a:t>Технології навчання</a:t>
          </a:r>
        </a:p>
      </dsp:txBody>
      <dsp:txXfrm>
        <a:off x="1266772" y="2406597"/>
        <a:ext cx="7380871" cy="641695"/>
      </dsp:txXfrm>
    </dsp:sp>
    <dsp:sp modelId="{13C6AAD0-F9E1-43EE-B0FB-7E0D86CFA60B}">
      <dsp:nvSpPr>
        <dsp:cNvPr id="0" name=""/>
        <dsp:cNvSpPr/>
      </dsp:nvSpPr>
      <dsp:spPr>
        <a:xfrm>
          <a:off x="1266772" y="3208717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500" kern="1200" dirty="0"/>
            <a:t>Форми організації навчання</a:t>
          </a:r>
        </a:p>
      </dsp:txBody>
      <dsp:txXfrm>
        <a:off x="1266772" y="3208717"/>
        <a:ext cx="7380871" cy="641695"/>
      </dsp:txXfrm>
    </dsp:sp>
    <dsp:sp modelId="{F25C3AF0-F73E-4F40-9EE9-3DA8F5AB9D19}">
      <dsp:nvSpPr>
        <dsp:cNvPr id="0" name=""/>
        <dsp:cNvSpPr/>
      </dsp:nvSpPr>
      <dsp:spPr>
        <a:xfrm>
          <a:off x="1266772" y="4010836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500" kern="1200" dirty="0"/>
            <a:t>Методи та підходи</a:t>
          </a:r>
        </a:p>
      </dsp:txBody>
      <dsp:txXfrm>
        <a:off x="1266772" y="4010836"/>
        <a:ext cx="7380871" cy="641695"/>
      </dsp:txXfrm>
    </dsp:sp>
    <dsp:sp modelId="{0A6E4580-F6B5-4190-A0A8-4D245C737A04}">
      <dsp:nvSpPr>
        <dsp:cNvPr id="0" name=""/>
        <dsp:cNvSpPr/>
      </dsp:nvSpPr>
      <dsp:spPr>
        <a:xfrm>
          <a:off x="1266772" y="4812955"/>
          <a:ext cx="7380871" cy="6416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400" kern="1200" dirty="0"/>
            <a:t>Навички вчителя</a:t>
          </a:r>
        </a:p>
      </dsp:txBody>
      <dsp:txXfrm>
        <a:off x="1266772" y="4812955"/>
        <a:ext cx="7380871" cy="6416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730829"/>
      </p:ext>
    </p:extLst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985578"/>
      </p:ext>
    </p:extLst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468273"/>
      </p:ext>
    </p:extLst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156232"/>
      </p:ext>
    </p:extLst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736049"/>
      </p:ext>
    </p:extLst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374484"/>
      </p:ext>
    </p:extLst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880075"/>
      </p:ext>
    </p:extLst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548621"/>
      </p:ext>
    </p:extLst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937765"/>
      </p:ext>
    </p:extLst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5177658"/>
      </p:ext>
    </p:extLst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705705"/>
      </p:ext>
    </p:extLst>
  </p:cSld>
  <p:clrMapOvr>
    <a:masterClrMapping/>
  </p:clrMapOvr>
  <p:transition spd="slow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48410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920074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7173712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5488905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082973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097516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8/28/2018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58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  <p:sldLayoutId id="2147483757" r:id="rId17"/>
  </p:sldLayoutIdLst>
  <p:transition spd="slow">
    <p:wheel spokes="1"/>
  </p:transition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slide" Target="slide10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hyperlink" Target="&#1055;&#1088;&#1086;&#1077;&#1082;&#1090;&#1080;%20-1.docx" TargetMode="External"/><Relationship Id="rId7" Type="http://schemas.openxmlformats.org/officeDocument/2006/relationships/hyperlink" Target="&#1055;&#1088;&#1086;&#1077;&#1082;&#1090;&#1080;%20&#1089;&#1090;&#1072;&#1088;&#1096;&#1086;&#1111;%20&#1096;&#1082;&#1086;&#1083;&#1080;.docx" TargetMode="External"/><Relationship Id="rId2" Type="http://schemas.openxmlformats.org/officeDocument/2006/relationships/hyperlink" Target="&#1055;&#1088;&#1086;&#1077;&#1082;&#1090;&#1080;%20&#1110;&#1085;&#1092;&#1086;&#1088;&#1084;&#1072;&#1094;&#1110;&#1081;&#1085;&#1110;.docx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&#1055;&#1088;&#1086;&#1077;&#1082;&#1090;&#1080;%20&#1089;&#1086;&#1094;&#1110;&#1072;&#1083;&#1100;&#1085;&#1110;.docx" TargetMode="External"/><Relationship Id="rId5" Type="http://schemas.openxmlformats.org/officeDocument/2006/relationships/hyperlink" Target="&#1055;&#1088;&#1086;&#1077;&#1082;&#1090;&#1080;%20&#1090;&#1077;&#1093;&#1085;&#1086;&#1083;&#1086;&#1075;&#1110;&#1095;&#1085;&#1110;.docx" TargetMode="External"/><Relationship Id="rId4" Type="http://schemas.openxmlformats.org/officeDocument/2006/relationships/hyperlink" Target="&#1055;&#1088;&#1077;&#1082;&#1090;&#1080;%20&#1085;&#1072;&#1091;&#1082;&#1086;&#1074;&#1110;.docx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1052;&#1086;&#1076;&#1077;&#1083;&#1100;%20&#1091;&#1088;&#1086;&#1082;&#1091;.docx" TargetMode="External"/><Relationship Id="rId2" Type="http://schemas.openxmlformats.org/officeDocument/2006/relationships/hyperlink" Target="&#1055;&#1088;&#1086;&#1077;&#1082;&#1090;&#1091;&#1074;&#1072;&#1085;&#1085;&#1103;%20&#1085;&#1072;&#1074;&#1095;&#1072;&#1083;&#1100;&#1085;&#1086;&#1075;&#1086;%20&#1087;&#1088;&#1086;&#1094;&#1077;&#1089;&#1091;.docx" TargetMode="Externa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hyperlink" Target="&#1050;&#1086;&#1085;&#1089;&#1090;&#1088;&#1091;&#1082;&#1090;&#1086;&#1088;%20&#1091;&#1088;&#1086;&#1082;&#1110;&#1074;.docx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D90007-184E-4BAA-943B-40DA9E1691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СУЧАСНІ ФОРМИ ОРГАНІЗАЦІЇ ОСВІТНЬОЇ ДІЯЛЬНОСТІ З ХІМІЇ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0A09656-D6BB-4C67-B888-FF506DE2BB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71072" y="5650301"/>
            <a:ext cx="5999369" cy="804175"/>
          </a:xfrm>
        </p:spPr>
        <p:txBody>
          <a:bodyPr>
            <a:normAutofit fontScale="92500"/>
          </a:bodyPr>
          <a:lstStyle/>
          <a:p>
            <a:pPr algn="l"/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Коростіль Л.А., доцент кафедри теорії і методики змісту освіти Сумського ОІППО, </a:t>
            </a:r>
            <a:r>
              <a:rPr lang="uk-UA" sz="2200" dirty="0" err="1">
                <a:latin typeface="Arial" panose="020B0604020202020204" pitchFamily="34" charset="0"/>
                <a:cs typeface="Arial" panose="020B0604020202020204" pitchFamily="34" charset="0"/>
              </a:rPr>
              <a:t>к.пед.н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., доцент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34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60000"/>
            <a:lumOff val="40000"/>
            <a:alpha val="2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59BAB01-AF41-4E11-BB98-C85A9A12D77E}"/>
              </a:ext>
            </a:extLst>
          </p:cNvPr>
          <p:cNvSpPr/>
          <p:nvPr/>
        </p:nvSpPr>
        <p:spPr>
          <a:xfrm>
            <a:off x="500332" y="103842"/>
            <a:ext cx="115593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ОСОБЛИВОСТІ ВИКЛАДАННЯ ПРЕДМЕТА «ХІМІЯ» </a:t>
            </a:r>
          </a:p>
          <a:p>
            <a:pPr algn="ctr"/>
            <a:r>
              <a:rPr lang="uk-UA" sz="3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КОНЦЕПЦІЄЮ НУШ 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A067885C-3F6F-4AAD-866D-8E35309DAB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0088185"/>
              </p:ext>
            </p:extLst>
          </p:nvPr>
        </p:nvGraphicFramePr>
        <p:xfrm>
          <a:off x="1670115" y="1299267"/>
          <a:ext cx="8851769" cy="5454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Кнопка дії: перейти в кінець 5">
            <a:hlinkClick r:id="rId7" action="ppaction://hlinksldjump" highlightClick="1"/>
            <a:extLst>
              <a:ext uri="{FF2B5EF4-FFF2-40B4-BE49-F238E27FC236}">
                <a16:creationId xmlns:a16="http://schemas.microsoft.com/office/drawing/2014/main" id="{F3DED014-AA58-4E32-B290-7426AD99E53F}"/>
              </a:ext>
            </a:extLst>
          </p:cNvPr>
          <p:cNvSpPr/>
          <p:nvPr/>
        </p:nvSpPr>
        <p:spPr>
          <a:xfrm>
            <a:off x="10850252" y="6231118"/>
            <a:ext cx="509047" cy="42420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9054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>
            <a:extLst>
              <a:ext uri="{FF2B5EF4-FFF2-40B4-BE49-F238E27FC236}">
                <a16:creationId xmlns:a16="http://schemas.microsoft.com/office/drawing/2014/main" id="{7D5673E6-9ED1-40CA-8630-965F3461AC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481179"/>
              </p:ext>
            </p:extLst>
          </p:nvPr>
        </p:nvGraphicFramePr>
        <p:xfrm>
          <a:off x="1503166" y="1686612"/>
          <a:ext cx="10106765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429">
                  <a:extLst>
                    <a:ext uri="{9D8B030D-6E8A-4147-A177-3AD203B41FA5}">
                      <a16:colId xmlns:a16="http://schemas.microsoft.com/office/drawing/2014/main" val="3216982497"/>
                    </a:ext>
                  </a:extLst>
                </a:gridCol>
                <a:gridCol w="5462336">
                  <a:extLst>
                    <a:ext uri="{9D8B030D-6E8A-4147-A177-3AD203B41FA5}">
                      <a16:colId xmlns:a16="http://schemas.microsoft.com/office/drawing/2014/main" val="4205482583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9867763"/>
                  </a:ext>
                </a:extLst>
              </a:tr>
              <a:tr h="658709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spc="-30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Формування засобами навчального предмета </a:t>
                      </a:r>
                      <a:r>
                        <a:rPr lang="uk-UA" sz="2800" i="1" kern="1200" spc="-30" baseline="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лише предметної, а й ключових </a:t>
                      </a:r>
                      <a:r>
                        <a:rPr lang="uk-UA" sz="2800" spc="-30" baseline="0" noProof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компетентностей учнів, необхідних для соціалізації, творчої самореалізації особистості, розуміння природничо-наукової картини світу, вироблення екологічного стилю мислення і поведінки, виховання громадянина демократичного суспільства</a:t>
                      </a:r>
                      <a:r>
                        <a:rPr lang="ru-RU" sz="2800" spc="-3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368706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4798561" y="490195"/>
            <a:ext cx="2594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Мета освіти</a:t>
            </a:r>
          </a:p>
        </p:txBody>
      </p:sp>
      <p:sp>
        <p:nvSpPr>
          <p:cNvPr id="4" name="Кнопка дії: на домашню сторінку 3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E5DDBD87-291E-4E0E-91A9-DA4D59F29EDC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15680411"/>
      </p:ext>
    </p:extLst>
  </p:cSld>
  <p:clrMapOvr>
    <a:masterClrMapping/>
  </p:clrMapOvr>
  <p:transition spd="slow"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4335101" y="433634"/>
            <a:ext cx="35217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Завдання освіти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536831"/>
              </p:ext>
            </p:extLst>
          </p:nvPr>
        </p:nvGraphicFramePr>
        <p:xfrm>
          <a:off x="1527142" y="1715577"/>
          <a:ext cx="9552763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1441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4961322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625520">
                <a:tc>
                  <a:txBody>
                    <a:bodyPr/>
                    <a:lstStyle/>
                    <a:p>
                      <a:pPr marL="61595" indent="-61595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різнобічний особистісний розвиток учня 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61595" indent="-61595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формування світогляду 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61595" indent="-61595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усебічне виховання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" indent="0">
                        <a:spcAft>
                          <a:spcPts val="0"/>
                        </a:spcAft>
                        <a:buFontTx/>
                        <a:buNone/>
                        <a:tabLst>
                          <a:tab pos="270510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 забезпечення профільної освіти учнів:</a:t>
                      </a:r>
                    </a:p>
                    <a:p>
                      <a:pPr marL="319088" indent="217488">
                        <a:spcAft>
                          <a:spcPts val="0"/>
                        </a:spcAft>
                        <a:buFontTx/>
                        <a:buChar char="-"/>
                        <a:tabLst>
                          <a:tab pos="715963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програма рівня стандарт</a:t>
                      </a:r>
                    </a:p>
                    <a:p>
                      <a:pPr marL="319088" indent="217488">
                        <a:spcAft>
                          <a:spcPts val="0"/>
                        </a:spcAft>
                        <a:buFontTx/>
                        <a:buChar char="-"/>
                        <a:tabLst>
                          <a:tab pos="715963" algn="l"/>
                        </a:tabLst>
                      </a:pPr>
                      <a:r>
                        <a:rPr lang="uk-UA" sz="2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профільна програма</a:t>
                      </a:r>
                      <a:endParaRPr lang="ru-RU" sz="2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5219550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4335101" y="433634"/>
            <a:ext cx="34226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Компетентності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041780"/>
              </p:ext>
            </p:extLst>
          </p:nvPr>
        </p:nvGraphicFramePr>
        <p:xfrm>
          <a:off x="1527142" y="1715577"/>
          <a:ext cx="10030874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1240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5209634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625520">
                <a:tc>
                  <a:txBody>
                    <a:bodyPr/>
                    <a:lstStyle/>
                    <a:p>
                      <a:pPr algn="l"/>
                      <a:r>
                        <a:rPr lang="uk-UA" sz="28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універсальні та загальні компетентності:</a:t>
                      </a:r>
                      <a:endParaRPr lang="ru-RU" sz="28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63525" indent="-263525" algn="l"/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 </a:t>
                      </a:r>
                      <a:r>
                        <a:rPr lang="uk-UA" sz="28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культурна  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   </a:t>
                      </a:r>
                    </a:p>
                    <a:p>
                      <a:pPr marL="263525" indent="-263525" algn="l"/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 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2" action="ppaction://hlinkfile"/>
                        </a:rPr>
                        <a:t>інформаційна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3" action="ppaction://hlinkfile"/>
                        </a:rPr>
                        <a:t> 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marL="263525" indent="-263525" algn="l">
                        <a:buFontTx/>
                        <a:buChar char="-"/>
                      </a:pP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комунікативна</a:t>
                      </a:r>
                    </a:p>
                    <a:p>
                      <a:pPr marL="263525" indent="-263525" algn="l">
                        <a:buFontTx/>
                        <a:buChar char="-"/>
                      </a:pP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4" action="ppaction://hlinkfile"/>
                        </a:rPr>
                        <a:t>наукова</a:t>
                      </a:r>
                      <a:endParaRPr lang="uk-UA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63525" indent="-263525" algn="l">
                        <a:buFontTx/>
                        <a:buChar char="-"/>
                      </a:pP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5" action="ppaction://hlinkfile"/>
                        </a:rPr>
                        <a:t>технологічна</a:t>
                      </a:r>
                      <a:endParaRPr lang="uk-UA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63525" indent="-263525" algn="l"/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6" action="ppaction://hlinkfile"/>
                        </a:rPr>
                        <a:t>соціальна</a:t>
                      </a:r>
                      <a:endParaRPr lang="uk-UA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28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предметні компетентності відповідно до: </a:t>
                      </a:r>
                      <a:endParaRPr lang="ru-RU" sz="28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ru-RU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</a:t>
                      </a:r>
                      <a:r>
                        <a:rPr lang="en-US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7" action="ppaction://hlinkfile"/>
                        </a:rPr>
                        <a:t>майбутньої професії і  </a:t>
                      </a:r>
                    </a:p>
                    <a:p>
                      <a:pPr algn="l"/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7" action="ppaction://hlinkfile"/>
                        </a:rPr>
                        <a:t>  подальшого навчання у ВНЗ</a:t>
                      </a:r>
                      <a:endParaRPr lang="ru-RU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  <a:hlinkClick r:id="rId7" action="ppaction://hlinkfile"/>
                      </a:endParaRPr>
                    </a:p>
                    <a:p>
                      <a:pPr algn="l"/>
                      <a:r>
                        <a:rPr lang="ru-RU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7" action="ppaction://hlinkfile"/>
                        </a:rPr>
                        <a:t>-</a:t>
                      </a:r>
                      <a:r>
                        <a:rPr lang="en-US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7" action="ppaction://hlinkfile"/>
                        </a:rPr>
                        <a:t> </a:t>
                      </a:r>
                      <a:r>
                        <a:rPr lang="uk-UA" sz="2800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  <a:hlinkClick r:id="rId7" action="ppaction://hlinkfile"/>
                        </a:rPr>
                        <a:t>нахилів, здібностей і життєвого вибору</a:t>
                      </a:r>
                      <a:endParaRPr lang="uk-UA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8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446748"/>
      </p:ext>
    </p:extLst>
  </p:cSld>
  <p:clrMapOvr>
    <a:masterClrMapping/>
  </p:clrMapOvr>
  <p:transition spd="slow">
    <p:wheel spokes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4335101" y="433634"/>
            <a:ext cx="43493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Технології навчання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2033342"/>
              </p:ext>
            </p:extLst>
          </p:nvPr>
        </p:nvGraphicFramePr>
        <p:xfrm>
          <a:off x="1366888" y="1548844"/>
          <a:ext cx="10284642" cy="3334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3211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5341431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78471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2549337">
                <a:tc gridSpan="2"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kern="1200" spc="-30" baseline="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Перевага надається проблемному навчанню, що передбачає послідовне розв’язування проблеми, а саме: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800" i="1" kern="1200" spc="-30" baseline="0" noProof="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формулювання проблеми → її усвідомлення → засвоєння необхідних знань і вмінь → вироблення ставлень → формування нового знання</a:t>
                      </a:r>
                      <a:endParaRPr lang="uk-UA" sz="2800" i="1" spc="-30" baseline="0" noProof="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uk-UA" sz="2800" kern="1200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9032527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3108002" y="499622"/>
            <a:ext cx="5975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Форми організації навчання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6028871"/>
              </p:ext>
            </p:extLst>
          </p:nvPr>
        </p:nvGraphicFramePr>
        <p:xfrm>
          <a:off x="1366888" y="1715577"/>
          <a:ext cx="10746454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5176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5581278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625520">
                <a:tc gridSpan="2">
                  <a:txBody>
                    <a:bodyPr/>
                    <a:lstStyle/>
                    <a:p>
                      <a:pPr lvl="0" algn="just">
                        <a:spcBef>
                          <a:spcPts val="1200"/>
                        </a:spcBef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Урок (</a:t>
                      </a:r>
                      <a:r>
                        <a:rPr lang="uk-UA" sz="2400" i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формування компетентностей; розвитку компетентностей; перевірки та/або оцінювання досягнення компетентностей; корекції основних компетентностей; комбінований урок</a:t>
                      </a:r>
                      <a:r>
                        <a:rPr lang="uk-UA" sz="2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lvl="0" algn="just"/>
                      <a:endParaRPr lang="ru-RU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  <a:tr h="6255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Навчально-практичне заняття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Практичне заняття, практикум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Екскурсії </a:t>
                      </a:r>
                      <a:r>
                        <a:rPr lang="uk-UA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(оглядова екскурсія)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Уроки-семінари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Конференції </a:t>
                      </a:r>
                      <a:r>
                        <a:rPr lang="uk-UA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(оглядова конференція)</a:t>
                      </a: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Відео-уроки </a:t>
                      </a:r>
                      <a:r>
                        <a:rPr lang="uk-UA" sz="2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тощо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Залік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Співбесіда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Контрольне навчально-практичне заняття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7590785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01B5D72-0430-4E08-91E3-DCA94FF9A221}"/>
              </a:ext>
            </a:extLst>
          </p:cNvPr>
          <p:cNvSpPr/>
          <p:nvPr/>
        </p:nvSpPr>
        <p:spPr>
          <a:xfrm>
            <a:off x="1687397" y="1061433"/>
            <a:ext cx="100961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(Наказ МОНУ від 20.04.2018 № 405, 406, 408 про типові освітні програми, навчальні плани)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34453099"/>
      </p:ext>
    </p:extLst>
  </p:cSld>
  <p:clrMapOvr>
    <a:masterClrMapping/>
  </p:clrMapOvr>
  <p:transition spd="slow">
    <p:wheel spokes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4093785" y="415102"/>
            <a:ext cx="40044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/>
              <a:t>Методи та підходи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9684460"/>
              </p:ext>
            </p:extLst>
          </p:nvPr>
        </p:nvGraphicFramePr>
        <p:xfrm>
          <a:off x="1423449" y="1413919"/>
          <a:ext cx="10284642" cy="3581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3211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5341431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625520">
                <a:tc gridSpan="2">
                  <a:txBody>
                    <a:bodyPr/>
                    <a:lstStyle/>
                    <a:p>
                      <a:pPr marL="0" marR="0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400" i="0" kern="1200" noProof="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i="0" kern="120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Методи (проблемно - пошуков</a:t>
                      </a:r>
                      <a:r>
                        <a:rPr lang="uk-UA" sz="240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і</a:t>
                      </a:r>
                      <a:r>
                        <a:rPr lang="ru-RU" sz="240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uk-UA" sz="2400" i="0" kern="120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евристичні</a:t>
                      </a:r>
                      <a:r>
                        <a:rPr lang="ru-RU" sz="240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uk-UA" sz="2400" i="0" kern="120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інтерактивні</a:t>
                      </a:r>
                      <a:r>
                        <a:rPr lang="ru-RU" sz="240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), </a:t>
                      </a:r>
                      <a:r>
                        <a:rPr lang="uk-UA" sz="2400" i="0" kern="120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які дозволять учням самостійно добувати знання під час навчальної діяльності; формувати уміння їх застосовувати в різних ситуаціях, генерувати та продукувати ідеї або нові знання; висловлювати власну точку зору щодо певних процесів чи явищ тощо;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900" i="0" kern="1200" noProof="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i="0" kern="1200" noProof="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Підходи: компетентнісний, особистісно зорієнтований, діяльнісний</a:t>
                      </a:r>
                    </a:p>
                    <a:p>
                      <a:pPr marL="0" marR="0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400" i="0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6470742"/>
      </p:ext>
    </p:extLst>
  </p:cSld>
  <p:clrMapOvr>
    <a:masterClrMapping/>
  </p:clrMapOvr>
  <p:transition spd="slow">
    <p:wheel spokes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AD2FA4-8651-476C-909A-CCD086611A6F}"/>
              </a:ext>
            </a:extLst>
          </p:cNvPr>
          <p:cNvSpPr txBox="1"/>
          <p:nvPr/>
        </p:nvSpPr>
        <p:spPr>
          <a:xfrm>
            <a:off x="3313471" y="415102"/>
            <a:ext cx="4975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/>
              <a:t>Нові навички вчителя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CAA9D35-5460-45E2-AD9C-955AE7669D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552669"/>
              </p:ext>
            </p:extLst>
          </p:nvPr>
        </p:nvGraphicFramePr>
        <p:xfrm>
          <a:off x="1423449" y="1413919"/>
          <a:ext cx="10284642" cy="2712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43211">
                  <a:extLst>
                    <a:ext uri="{9D8B030D-6E8A-4147-A177-3AD203B41FA5}">
                      <a16:colId xmlns:a16="http://schemas.microsoft.com/office/drawing/2014/main" val="2745746891"/>
                    </a:ext>
                  </a:extLst>
                </a:gridCol>
                <a:gridCol w="5341431">
                  <a:extLst>
                    <a:ext uri="{9D8B030D-6E8A-4147-A177-3AD203B41FA5}">
                      <a16:colId xmlns:a16="http://schemas.microsoft.com/office/drawing/2014/main" val="3354232729"/>
                    </a:ext>
                  </a:extLst>
                </a:gridCol>
              </a:tblGrid>
              <a:tr h="35006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Основна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solidFill>
                            <a:schemeClr val="tx1"/>
                          </a:solidFill>
                        </a:rPr>
                        <a:t>Старша  школа</a:t>
                      </a:r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4475131"/>
                  </a:ext>
                </a:extLst>
              </a:tr>
              <a:tr h="62552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400" noProof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  <a:hlinkClick r:id="rId2" action="ppaction://hlinkfile"/>
                        </a:rPr>
                        <a:t>Проектування</a:t>
                      </a:r>
                      <a:r>
                        <a:rPr lang="uk-UA" sz="2400" noProof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- створення структури навчального процесу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400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r>
                        <a:rPr lang="uk-UA" sz="2400" noProof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  <a:hlinkClick r:id="rId3" action="ppaction://hlinkfile"/>
                        </a:rPr>
                        <a:t>Моделювання</a:t>
                      </a:r>
                      <a:r>
                        <a:rPr lang="uk-UA" sz="2400" noProof="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– створення умовної моделі уроку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endParaRPr lang="uk-UA" sz="2400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r>
                        <a:rPr lang="uk-UA" altLang="ru-RU" sz="2400" b="0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  <a:hlinkClick r:id="rId4" action="ppaction://hlinkfile"/>
                        </a:rPr>
                        <a:t>Конструювання</a:t>
                      </a:r>
                      <a:r>
                        <a:rPr lang="uk-UA" altLang="ru-RU" sz="2400" b="0" noProof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створення конструктора уроку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400" noProof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5123227"/>
                  </a:ext>
                </a:extLst>
              </a:tr>
            </a:tbl>
          </a:graphicData>
        </a:graphic>
      </p:graphicFrame>
      <p:sp>
        <p:nvSpPr>
          <p:cNvPr id="5" name="Кнопка дії: на домашню сторінку 4">
            <a:hlinkClick r:id="rId5" action="ppaction://hlinksldjump" highlightClick="1"/>
            <a:extLst>
              <a:ext uri="{FF2B5EF4-FFF2-40B4-BE49-F238E27FC236}">
                <a16:creationId xmlns:a16="http://schemas.microsoft.com/office/drawing/2014/main" id="{ACA47F96-BB21-4667-A822-25668D126B08}"/>
              </a:ext>
            </a:extLst>
          </p:cNvPr>
          <p:cNvSpPr/>
          <p:nvPr/>
        </p:nvSpPr>
        <p:spPr>
          <a:xfrm>
            <a:off x="9907571" y="6155703"/>
            <a:ext cx="471340" cy="51847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670615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DD89E2-7D3E-45A6-B9CA-C9115C26E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2327" y="475488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ДЯКУЮ ЗА УВАГУ ТА  БАЖАЮ УСПІХІВ</a:t>
            </a:r>
            <a:endParaRPr lang="ru-RU" sz="6000" b="1" dirty="0">
              <a:solidFill>
                <a:srgbClr val="92D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8B7911-66F5-47CC-8715-986CB73EF0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343" y="2228087"/>
            <a:ext cx="4398267" cy="439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65723"/>
      </p:ext>
    </p:extLst>
  </p:cSld>
  <p:clrMapOvr>
    <a:masterClrMapping/>
  </p:clrMapOvr>
  <p:transition spd="slow">
    <p:wheel spokes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1A9F9826-882C-40B9-8F38-5A3B8CFD19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291</TotalTime>
  <Words>348</Words>
  <Application>Microsoft Office PowerPoint</Application>
  <PresentationFormat>Широкоэкранный</PresentationFormat>
  <Paragraphs>74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Corbel</vt:lpstr>
      <vt:lpstr>Times New Roman</vt:lpstr>
      <vt:lpstr>Параллакс</vt:lpstr>
      <vt:lpstr>СУЧАСНІ ФОРМИ ОРГАНІЗАЦІЇ ОСВІТНЬОЇ ДІЯЛЬНОСТІ З ХІМІЇ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 ТА  БАЖАЮ УСПІХІВ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ФОРМИ ОРГАНІЗАЦІЇ ОСВІТНЬОЇ ДІЯЛЬНОСТІ З ХІМІЇ</dc:title>
  <dc:creator>Пользователь Windows</dc:creator>
  <cp:lastModifiedBy>Пользователь Windows</cp:lastModifiedBy>
  <cp:revision>24</cp:revision>
  <dcterms:created xsi:type="dcterms:W3CDTF">2018-08-27T12:55:36Z</dcterms:created>
  <dcterms:modified xsi:type="dcterms:W3CDTF">2018-08-28T05:04:59Z</dcterms:modified>
</cp:coreProperties>
</file>