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57" r:id="rId4"/>
    <p:sldId id="262" r:id="rId5"/>
    <p:sldId id="260" r:id="rId6"/>
    <p:sldId id="263" r:id="rId7"/>
    <p:sldId id="261" r:id="rId8"/>
    <p:sldId id="259" r:id="rId9"/>
    <p:sldId id="264" r:id="rId10"/>
    <p:sldId id="258" r:id="rId11"/>
    <p:sldId id="265" r:id="rId12"/>
    <p:sldId id="267" r:id="rId13"/>
    <p:sldId id="268" r:id="rId14"/>
    <p:sldId id="269" r:id="rId15"/>
    <p:sldId id="271" r:id="rId16"/>
    <p:sldId id="272" r:id="rId17"/>
    <p:sldId id="270" r:id="rId18"/>
    <p:sldId id="273" r:id="rId19"/>
    <p:sldId id="266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9B37FF-2B16-4804-9BAF-F83D77B3034C}" type="doc">
      <dgm:prSet loTypeId="urn:microsoft.com/office/officeart/2005/8/layout/defaul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550D6BC-C07C-4606-8F62-FFDD0D306400}">
      <dgm:prSet phldrT="[Текст]" custT="1"/>
      <dgm:spPr/>
      <dgm:t>
        <a:bodyPr/>
        <a:lstStyle/>
        <a:p>
          <a:r>
            <a:rPr lang="uk-UA" sz="2000" b="1" dirty="0" smtClean="0">
              <a:effectLst/>
              <a:latin typeface="Bookman Old Style" pitchFamily="18" charset="0"/>
              <a:ea typeface="Calibri"/>
              <a:cs typeface="Times New Roman"/>
            </a:rPr>
            <a:t>ДНІ ВІДКРИТИХ ДВЕРЕЙ НАВЧАЛЬНИХ ЗАКЛАДІВ</a:t>
          </a:r>
          <a:endParaRPr lang="ru-RU" sz="2000" b="1" dirty="0">
            <a:latin typeface="Bookman Old Style" pitchFamily="18" charset="0"/>
          </a:endParaRPr>
        </a:p>
      </dgm:t>
    </dgm:pt>
    <dgm:pt modelId="{451F841A-43F2-4CC4-AFED-A2007B8084D1}" type="parTrans" cxnId="{DBF2BFB6-06BD-4004-A463-2DBF1EF2328D}">
      <dgm:prSet/>
      <dgm:spPr/>
      <dgm:t>
        <a:bodyPr/>
        <a:lstStyle/>
        <a:p>
          <a:endParaRPr lang="ru-RU" sz="2000" b="1">
            <a:latin typeface="Bookman Old Style" pitchFamily="18" charset="0"/>
          </a:endParaRPr>
        </a:p>
      </dgm:t>
    </dgm:pt>
    <dgm:pt modelId="{42EE3B4E-821B-4E9B-83BA-2D3653F9F79E}" type="sibTrans" cxnId="{DBF2BFB6-06BD-4004-A463-2DBF1EF2328D}">
      <dgm:prSet/>
      <dgm:spPr/>
      <dgm:t>
        <a:bodyPr/>
        <a:lstStyle/>
        <a:p>
          <a:endParaRPr lang="ru-RU" sz="2000" b="1">
            <a:latin typeface="Bookman Old Style" pitchFamily="18" charset="0"/>
          </a:endParaRPr>
        </a:p>
      </dgm:t>
    </dgm:pt>
    <dgm:pt modelId="{984348D7-F61F-4B2F-8DB1-DFD9F6E075E9}">
      <dgm:prSet phldrT="[Текст]" custT="1"/>
      <dgm:spPr/>
      <dgm:t>
        <a:bodyPr/>
        <a:lstStyle/>
        <a:p>
          <a:r>
            <a:rPr lang="uk-UA" sz="2000" b="1" dirty="0" smtClean="0">
              <a:effectLst/>
              <a:latin typeface="Bookman Old Style" pitchFamily="18" charset="0"/>
              <a:ea typeface="Calibri"/>
              <a:cs typeface="Times New Roman"/>
            </a:rPr>
            <a:t>ДНІ ВІДКРИТИХ ДВЕРЕЙ ЦЕНТРІВ ЗАЙНЯТОСТІ</a:t>
          </a:r>
          <a:endParaRPr lang="ru-RU" sz="2000" b="1" dirty="0">
            <a:latin typeface="Bookman Old Style" pitchFamily="18" charset="0"/>
          </a:endParaRPr>
        </a:p>
      </dgm:t>
    </dgm:pt>
    <dgm:pt modelId="{61758C08-55CA-4500-BE36-44BA94EC7830}" type="parTrans" cxnId="{B73755DA-0E21-44E9-AEFF-9550E9E97C5A}">
      <dgm:prSet/>
      <dgm:spPr/>
      <dgm:t>
        <a:bodyPr/>
        <a:lstStyle/>
        <a:p>
          <a:endParaRPr lang="ru-RU" sz="2000" b="1">
            <a:latin typeface="Bookman Old Style" pitchFamily="18" charset="0"/>
          </a:endParaRPr>
        </a:p>
      </dgm:t>
    </dgm:pt>
    <dgm:pt modelId="{24AA9987-327D-48D5-969E-0D49CC6221B7}" type="sibTrans" cxnId="{B73755DA-0E21-44E9-AEFF-9550E9E97C5A}">
      <dgm:prSet/>
      <dgm:spPr/>
      <dgm:t>
        <a:bodyPr/>
        <a:lstStyle/>
        <a:p>
          <a:endParaRPr lang="ru-RU" sz="2000" b="1">
            <a:latin typeface="Bookman Old Style" pitchFamily="18" charset="0"/>
          </a:endParaRPr>
        </a:p>
      </dgm:t>
    </dgm:pt>
    <dgm:pt modelId="{E8642643-3C54-4924-8417-007EC974A18A}">
      <dgm:prSet phldrT="[Текст]" custT="1"/>
      <dgm:spPr/>
      <dgm:t>
        <a:bodyPr/>
        <a:lstStyle/>
        <a:p>
          <a:r>
            <a:rPr lang="uk-UA" sz="2000" b="1" dirty="0" smtClean="0">
              <a:effectLst/>
              <a:latin typeface="Bookman Old Style" pitchFamily="18" charset="0"/>
              <a:ea typeface="Calibri"/>
              <a:cs typeface="Times New Roman"/>
            </a:rPr>
            <a:t>ПРОФЕСІОГРА-ФІЧНІ ЗУСТРІЧІ ТА ЕКСКУРСІЇ НА ВИРОБНИЦТВО</a:t>
          </a:r>
          <a:endParaRPr lang="ru-RU" sz="2000" b="1" dirty="0">
            <a:latin typeface="Bookman Old Style" pitchFamily="18" charset="0"/>
          </a:endParaRPr>
        </a:p>
      </dgm:t>
    </dgm:pt>
    <dgm:pt modelId="{B4C998F5-CF02-4FA7-B66D-89B438EE7762}" type="parTrans" cxnId="{4C621C75-F283-4B84-B553-9543669C0B87}">
      <dgm:prSet/>
      <dgm:spPr/>
      <dgm:t>
        <a:bodyPr/>
        <a:lstStyle/>
        <a:p>
          <a:endParaRPr lang="ru-RU" sz="2000" b="1">
            <a:latin typeface="Bookman Old Style" pitchFamily="18" charset="0"/>
          </a:endParaRPr>
        </a:p>
      </dgm:t>
    </dgm:pt>
    <dgm:pt modelId="{696C0F65-A230-44A8-98FB-8F4E303E859F}" type="sibTrans" cxnId="{4C621C75-F283-4B84-B553-9543669C0B87}">
      <dgm:prSet/>
      <dgm:spPr/>
      <dgm:t>
        <a:bodyPr/>
        <a:lstStyle/>
        <a:p>
          <a:endParaRPr lang="ru-RU" sz="2000" b="1">
            <a:latin typeface="Bookman Old Style" pitchFamily="18" charset="0"/>
          </a:endParaRPr>
        </a:p>
      </dgm:t>
    </dgm:pt>
    <dgm:pt modelId="{AA1BDF97-A039-415A-B0B3-6CF4458D725F}">
      <dgm:prSet phldrT="[Текст]" custT="1"/>
      <dgm:spPr/>
      <dgm:t>
        <a:bodyPr/>
        <a:lstStyle/>
        <a:p>
          <a:r>
            <a:rPr lang="uk-UA" sz="2000" b="1" dirty="0" smtClean="0">
              <a:effectLst/>
              <a:latin typeface="Bookman Old Style" pitchFamily="18" charset="0"/>
              <a:ea typeface="Calibri"/>
              <a:cs typeface="Times New Roman"/>
            </a:rPr>
            <a:t>ТЕМАТИЧНІ СЕМІНАРИ ДЛЯ БАТЬКІВ</a:t>
          </a:r>
          <a:endParaRPr lang="ru-RU" sz="2000" b="1" dirty="0">
            <a:latin typeface="Bookman Old Style" pitchFamily="18" charset="0"/>
          </a:endParaRPr>
        </a:p>
      </dgm:t>
    </dgm:pt>
    <dgm:pt modelId="{3AA00C70-E957-4DF6-ADEB-0A24AE8C136F}" type="parTrans" cxnId="{3029B826-DE67-42CB-A771-399AB9B74534}">
      <dgm:prSet/>
      <dgm:spPr/>
      <dgm:t>
        <a:bodyPr/>
        <a:lstStyle/>
        <a:p>
          <a:endParaRPr lang="ru-RU" sz="2000" b="1">
            <a:latin typeface="Bookman Old Style" pitchFamily="18" charset="0"/>
          </a:endParaRPr>
        </a:p>
      </dgm:t>
    </dgm:pt>
    <dgm:pt modelId="{1BCBFAC5-0995-4167-BE29-7113C8299F6D}" type="sibTrans" cxnId="{3029B826-DE67-42CB-A771-399AB9B74534}">
      <dgm:prSet/>
      <dgm:spPr/>
      <dgm:t>
        <a:bodyPr/>
        <a:lstStyle/>
        <a:p>
          <a:endParaRPr lang="ru-RU" sz="2000" b="1">
            <a:latin typeface="Bookman Old Style" pitchFamily="18" charset="0"/>
          </a:endParaRPr>
        </a:p>
      </dgm:t>
    </dgm:pt>
    <dgm:pt modelId="{3237E7AE-18D6-463D-BF42-64DF61E4B00C}">
      <dgm:prSet phldrT="[Текст]" custT="1"/>
      <dgm:spPr/>
      <dgm:t>
        <a:bodyPr/>
        <a:lstStyle/>
        <a:p>
          <a:r>
            <a:rPr lang="uk-UA" sz="2000" b="1" dirty="0" smtClean="0">
              <a:effectLst/>
              <a:latin typeface="Bookman Old Style" pitchFamily="18" charset="0"/>
              <a:ea typeface="Calibri"/>
              <a:cs typeface="Times New Roman"/>
            </a:rPr>
            <a:t>ПРОФОРІЄНТАЦІЙНІ УРОКИ</a:t>
          </a:r>
          <a:endParaRPr lang="ru-RU" sz="2000" b="1" dirty="0">
            <a:latin typeface="Bookman Old Style" pitchFamily="18" charset="0"/>
          </a:endParaRPr>
        </a:p>
      </dgm:t>
    </dgm:pt>
    <dgm:pt modelId="{1A56F602-9842-4A51-BD57-F1553470290B}" type="parTrans" cxnId="{40BEA16B-BFE2-482B-89ED-6144C26BC13A}">
      <dgm:prSet/>
      <dgm:spPr/>
      <dgm:t>
        <a:bodyPr/>
        <a:lstStyle/>
        <a:p>
          <a:endParaRPr lang="ru-RU" sz="2000" b="1">
            <a:latin typeface="Bookman Old Style" pitchFamily="18" charset="0"/>
          </a:endParaRPr>
        </a:p>
      </dgm:t>
    </dgm:pt>
    <dgm:pt modelId="{7E5E4AF8-0A4D-4EC7-BA1D-B98C20DE5DCC}" type="sibTrans" cxnId="{40BEA16B-BFE2-482B-89ED-6144C26BC13A}">
      <dgm:prSet/>
      <dgm:spPr/>
      <dgm:t>
        <a:bodyPr/>
        <a:lstStyle/>
        <a:p>
          <a:endParaRPr lang="ru-RU" sz="2000" b="1">
            <a:latin typeface="Bookman Old Style" pitchFamily="18" charset="0"/>
          </a:endParaRPr>
        </a:p>
      </dgm:t>
    </dgm:pt>
    <dgm:pt modelId="{50B4B75A-B20E-4552-98F6-60EAA41F2939}" type="pres">
      <dgm:prSet presAssocID="{E69B37FF-2B16-4804-9BAF-F83D77B3034C}" presName="diagram" presStyleCnt="0">
        <dgm:presLayoutVars>
          <dgm:dir/>
          <dgm:resizeHandles val="exact"/>
        </dgm:presLayoutVars>
      </dgm:prSet>
      <dgm:spPr/>
    </dgm:pt>
    <dgm:pt modelId="{B2DEBFD1-B5E3-4EFC-A929-E3A54070FC87}" type="pres">
      <dgm:prSet presAssocID="{F550D6BC-C07C-4606-8F62-FFDD0D30640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143FCC-5E1E-4191-88A1-B17F6171F4DD}" type="pres">
      <dgm:prSet presAssocID="{42EE3B4E-821B-4E9B-83BA-2D3653F9F79E}" presName="sibTrans" presStyleCnt="0"/>
      <dgm:spPr/>
    </dgm:pt>
    <dgm:pt modelId="{BEF6745E-3046-4DDA-B9B8-328F3241EC9B}" type="pres">
      <dgm:prSet presAssocID="{984348D7-F61F-4B2F-8DB1-DFD9F6E075E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3A5321-C136-491F-9C29-2B12C517488E}" type="pres">
      <dgm:prSet presAssocID="{24AA9987-327D-48D5-969E-0D49CC6221B7}" presName="sibTrans" presStyleCnt="0"/>
      <dgm:spPr/>
    </dgm:pt>
    <dgm:pt modelId="{0F15D25E-1FCE-4A98-81A0-B1DE864B479E}" type="pres">
      <dgm:prSet presAssocID="{E8642643-3C54-4924-8417-007EC974A18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8D63B0-6474-4F80-B697-B8015B486E58}" type="pres">
      <dgm:prSet presAssocID="{696C0F65-A230-44A8-98FB-8F4E303E859F}" presName="sibTrans" presStyleCnt="0"/>
      <dgm:spPr/>
    </dgm:pt>
    <dgm:pt modelId="{99EA0A65-E853-474C-AA8A-23BDADA307BB}" type="pres">
      <dgm:prSet presAssocID="{AA1BDF97-A039-415A-B0B3-6CF4458D725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C7292B-6FBF-4FF5-9439-24E26CCAF60B}" type="pres">
      <dgm:prSet presAssocID="{1BCBFAC5-0995-4167-BE29-7113C8299F6D}" presName="sibTrans" presStyleCnt="0"/>
      <dgm:spPr/>
    </dgm:pt>
    <dgm:pt modelId="{D3B4899B-4517-442F-93E7-770B8C433F9A}" type="pres">
      <dgm:prSet presAssocID="{3237E7AE-18D6-463D-BF42-64DF61E4B00C}" presName="node" presStyleLbl="node1" presStyleIdx="4" presStyleCnt="5" custScaleX="1248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D8550B-AEE5-47A0-B77B-3A4C704D29B4}" type="presOf" srcId="{F550D6BC-C07C-4606-8F62-FFDD0D306400}" destId="{B2DEBFD1-B5E3-4EFC-A929-E3A54070FC87}" srcOrd="0" destOrd="0" presId="urn:microsoft.com/office/officeart/2005/8/layout/default"/>
    <dgm:cxn modelId="{DBF2BFB6-06BD-4004-A463-2DBF1EF2328D}" srcId="{E69B37FF-2B16-4804-9BAF-F83D77B3034C}" destId="{F550D6BC-C07C-4606-8F62-FFDD0D306400}" srcOrd="0" destOrd="0" parTransId="{451F841A-43F2-4CC4-AFED-A2007B8084D1}" sibTransId="{42EE3B4E-821B-4E9B-83BA-2D3653F9F79E}"/>
    <dgm:cxn modelId="{B73755DA-0E21-44E9-AEFF-9550E9E97C5A}" srcId="{E69B37FF-2B16-4804-9BAF-F83D77B3034C}" destId="{984348D7-F61F-4B2F-8DB1-DFD9F6E075E9}" srcOrd="1" destOrd="0" parTransId="{61758C08-55CA-4500-BE36-44BA94EC7830}" sibTransId="{24AA9987-327D-48D5-969E-0D49CC6221B7}"/>
    <dgm:cxn modelId="{3029B826-DE67-42CB-A771-399AB9B74534}" srcId="{E69B37FF-2B16-4804-9BAF-F83D77B3034C}" destId="{AA1BDF97-A039-415A-B0B3-6CF4458D725F}" srcOrd="3" destOrd="0" parTransId="{3AA00C70-E957-4DF6-ADEB-0A24AE8C136F}" sibTransId="{1BCBFAC5-0995-4167-BE29-7113C8299F6D}"/>
    <dgm:cxn modelId="{10132202-82A9-42D9-90CC-717158219052}" type="presOf" srcId="{E69B37FF-2B16-4804-9BAF-F83D77B3034C}" destId="{50B4B75A-B20E-4552-98F6-60EAA41F2939}" srcOrd="0" destOrd="0" presId="urn:microsoft.com/office/officeart/2005/8/layout/default"/>
    <dgm:cxn modelId="{4C621C75-F283-4B84-B553-9543669C0B87}" srcId="{E69B37FF-2B16-4804-9BAF-F83D77B3034C}" destId="{E8642643-3C54-4924-8417-007EC974A18A}" srcOrd="2" destOrd="0" parTransId="{B4C998F5-CF02-4FA7-B66D-89B438EE7762}" sibTransId="{696C0F65-A230-44A8-98FB-8F4E303E859F}"/>
    <dgm:cxn modelId="{32FC12DE-EFCD-49DE-9452-85134C027568}" type="presOf" srcId="{AA1BDF97-A039-415A-B0B3-6CF4458D725F}" destId="{99EA0A65-E853-474C-AA8A-23BDADA307BB}" srcOrd="0" destOrd="0" presId="urn:microsoft.com/office/officeart/2005/8/layout/default"/>
    <dgm:cxn modelId="{515F9955-8EC1-4003-8565-2AC521F82CE8}" type="presOf" srcId="{3237E7AE-18D6-463D-BF42-64DF61E4B00C}" destId="{D3B4899B-4517-442F-93E7-770B8C433F9A}" srcOrd="0" destOrd="0" presId="urn:microsoft.com/office/officeart/2005/8/layout/default"/>
    <dgm:cxn modelId="{C24F4674-6D9A-4A02-B440-748D89B9CC4D}" type="presOf" srcId="{E8642643-3C54-4924-8417-007EC974A18A}" destId="{0F15D25E-1FCE-4A98-81A0-B1DE864B479E}" srcOrd="0" destOrd="0" presId="urn:microsoft.com/office/officeart/2005/8/layout/default"/>
    <dgm:cxn modelId="{40BEA16B-BFE2-482B-89ED-6144C26BC13A}" srcId="{E69B37FF-2B16-4804-9BAF-F83D77B3034C}" destId="{3237E7AE-18D6-463D-BF42-64DF61E4B00C}" srcOrd="4" destOrd="0" parTransId="{1A56F602-9842-4A51-BD57-F1553470290B}" sibTransId="{7E5E4AF8-0A4D-4EC7-BA1D-B98C20DE5DCC}"/>
    <dgm:cxn modelId="{ADD61A6A-4717-4496-83E4-0B70A26F6419}" type="presOf" srcId="{984348D7-F61F-4B2F-8DB1-DFD9F6E075E9}" destId="{BEF6745E-3046-4DDA-B9B8-328F3241EC9B}" srcOrd="0" destOrd="0" presId="urn:microsoft.com/office/officeart/2005/8/layout/default"/>
    <dgm:cxn modelId="{D9AC5879-7511-45C5-96D3-AC450DB6A149}" type="presParOf" srcId="{50B4B75A-B20E-4552-98F6-60EAA41F2939}" destId="{B2DEBFD1-B5E3-4EFC-A929-E3A54070FC87}" srcOrd="0" destOrd="0" presId="urn:microsoft.com/office/officeart/2005/8/layout/default"/>
    <dgm:cxn modelId="{6D69763C-2B45-4EAA-8247-AFD5D38ADEAD}" type="presParOf" srcId="{50B4B75A-B20E-4552-98F6-60EAA41F2939}" destId="{FF143FCC-5E1E-4191-88A1-B17F6171F4DD}" srcOrd="1" destOrd="0" presId="urn:microsoft.com/office/officeart/2005/8/layout/default"/>
    <dgm:cxn modelId="{4B2DCF5E-D996-43E2-952E-D7106B76B66D}" type="presParOf" srcId="{50B4B75A-B20E-4552-98F6-60EAA41F2939}" destId="{BEF6745E-3046-4DDA-B9B8-328F3241EC9B}" srcOrd="2" destOrd="0" presId="urn:microsoft.com/office/officeart/2005/8/layout/default"/>
    <dgm:cxn modelId="{CEA45F67-B7D4-4BAB-8CA9-6C854A1F1DCF}" type="presParOf" srcId="{50B4B75A-B20E-4552-98F6-60EAA41F2939}" destId="{B03A5321-C136-491F-9C29-2B12C517488E}" srcOrd="3" destOrd="0" presId="urn:microsoft.com/office/officeart/2005/8/layout/default"/>
    <dgm:cxn modelId="{CCAACDD3-5EBD-45A8-8307-638D99220958}" type="presParOf" srcId="{50B4B75A-B20E-4552-98F6-60EAA41F2939}" destId="{0F15D25E-1FCE-4A98-81A0-B1DE864B479E}" srcOrd="4" destOrd="0" presId="urn:microsoft.com/office/officeart/2005/8/layout/default"/>
    <dgm:cxn modelId="{CF0909AB-F463-4D75-9230-051B3E9024DA}" type="presParOf" srcId="{50B4B75A-B20E-4552-98F6-60EAA41F2939}" destId="{5C8D63B0-6474-4F80-B697-B8015B486E58}" srcOrd="5" destOrd="0" presId="urn:microsoft.com/office/officeart/2005/8/layout/default"/>
    <dgm:cxn modelId="{D4451938-9CDE-41A8-9A3F-B01BD1B23422}" type="presParOf" srcId="{50B4B75A-B20E-4552-98F6-60EAA41F2939}" destId="{99EA0A65-E853-474C-AA8A-23BDADA307BB}" srcOrd="6" destOrd="0" presId="urn:microsoft.com/office/officeart/2005/8/layout/default"/>
    <dgm:cxn modelId="{774D2243-A7B3-48FC-AF40-19299B7B8891}" type="presParOf" srcId="{50B4B75A-B20E-4552-98F6-60EAA41F2939}" destId="{4BC7292B-6FBF-4FF5-9439-24E26CCAF60B}" srcOrd="7" destOrd="0" presId="urn:microsoft.com/office/officeart/2005/8/layout/default"/>
    <dgm:cxn modelId="{4C5CE117-3640-4125-B6FA-FD1D7FB9CFDE}" type="presParOf" srcId="{50B4B75A-B20E-4552-98F6-60EAA41F2939}" destId="{D3B4899B-4517-442F-93E7-770B8C433F9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53DE61-83EB-4CFF-8792-C0EA06026D83}" type="doc">
      <dgm:prSet loTypeId="urn:microsoft.com/office/officeart/2005/8/layout/radial5" loCatId="cycl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3F06214-651A-4838-BF2C-024C0B1DD344}">
      <dgm:prSet phldrT="[Текст]" custT="1"/>
      <dgm:spPr/>
      <dgm:t>
        <a:bodyPr/>
        <a:lstStyle/>
        <a:p>
          <a:r>
            <a:rPr lang="uk-UA" sz="1800" b="1" dirty="0" smtClean="0">
              <a:effectLst/>
              <a:latin typeface="Bookman Old Style" pitchFamily="18" charset="0"/>
              <a:ea typeface="Calibri"/>
              <a:cs typeface="Times New Roman"/>
            </a:rPr>
            <a:t>Саме у грі людина здобуває найкорисніші навички професійного самовизначення:</a:t>
          </a:r>
          <a:endParaRPr lang="ru-RU" sz="1800" b="1" dirty="0">
            <a:latin typeface="Bookman Old Style" pitchFamily="18" charset="0"/>
          </a:endParaRPr>
        </a:p>
      </dgm:t>
    </dgm:pt>
    <dgm:pt modelId="{8CFDABBC-1C0A-4DB2-A6C1-B11F8D806516}" type="parTrans" cxnId="{167FCCF2-DC78-4854-9433-1DE879D243A5}">
      <dgm:prSet/>
      <dgm:spPr/>
      <dgm:t>
        <a:bodyPr/>
        <a:lstStyle/>
        <a:p>
          <a:endParaRPr lang="ru-RU" sz="1800" b="1">
            <a:latin typeface="Bookman Old Style" pitchFamily="18" charset="0"/>
          </a:endParaRPr>
        </a:p>
      </dgm:t>
    </dgm:pt>
    <dgm:pt modelId="{2E88CD5B-0041-43D7-8432-8FADBFF752A3}" type="sibTrans" cxnId="{167FCCF2-DC78-4854-9433-1DE879D243A5}">
      <dgm:prSet/>
      <dgm:spPr/>
      <dgm:t>
        <a:bodyPr/>
        <a:lstStyle/>
        <a:p>
          <a:endParaRPr lang="ru-RU" sz="1800" b="1">
            <a:latin typeface="Bookman Old Style" pitchFamily="18" charset="0"/>
          </a:endParaRPr>
        </a:p>
      </dgm:t>
    </dgm:pt>
    <dgm:pt modelId="{5897B22C-3D1B-42D1-9F4A-0572CB06FAE3}">
      <dgm:prSet phldrT="[Текст]" custT="1"/>
      <dgm:spPr/>
      <dgm:t>
        <a:bodyPr/>
        <a:lstStyle/>
        <a:p>
          <a:r>
            <a:rPr lang="uk-UA" sz="1800" b="1" dirty="0" smtClean="0">
              <a:effectLst/>
              <a:latin typeface="Bookman Old Style" pitchFamily="18" charset="0"/>
              <a:ea typeface="Calibri"/>
              <a:cs typeface="Times New Roman"/>
            </a:rPr>
            <a:t>аналізу інформації</a:t>
          </a:r>
          <a:endParaRPr lang="ru-RU" sz="1800" b="1" dirty="0">
            <a:latin typeface="Bookman Old Style" pitchFamily="18" charset="0"/>
          </a:endParaRPr>
        </a:p>
      </dgm:t>
    </dgm:pt>
    <dgm:pt modelId="{47F6DF32-DAA5-4B78-9945-6144B529481C}" type="parTrans" cxnId="{9D9C31DF-2621-490E-A08B-8948876EB648}">
      <dgm:prSet custT="1"/>
      <dgm:spPr/>
      <dgm:t>
        <a:bodyPr/>
        <a:lstStyle/>
        <a:p>
          <a:endParaRPr lang="ru-RU" sz="1800" b="1">
            <a:latin typeface="Bookman Old Style" pitchFamily="18" charset="0"/>
          </a:endParaRPr>
        </a:p>
      </dgm:t>
    </dgm:pt>
    <dgm:pt modelId="{31EB2D93-BDC7-47B9-9757-4C0AD94614DB}" type="sibTrans" cxnId="{9D9C31DF-2621-490E-A08B-8948876EB648}">
      <dgm:prSet/>
      <dgm:spPr/>
      <dgm:t>
        <a:bodyPr/>
        <a:lstStyle/>
        <a:p>
          <a:endParaRPr lang="ru-RU" sz="1800" b="1">
            <a:latin typeface="Bookman Old Style" pitchFamily="18" charset="0"/>
          </a:endParaRPr>
        </a:p>
      </dgm:t>
    </dgm:pt>
    <dgm:pt modelId="{1119A00D-374F-4F55-BF01-43EEB2C75F2E}">
      <dgm:prSet phldrT="[Текст]" custT="1"/>
      <dgm:spPr/>
      <dgm:t>
        <a:bodyPr/>
        <a:lstStyle/>
        <a:p>
          <a:r>
            <a:rPr lang="uk-UA" sz="1800" b="1" dirty="0" smtClean="0">
              <a:effectLst/>
              <a:latin typeface="Bookman Old Style" pitchFamily="18" charset="0"/>
              <a:ea typeface="Calibri"/>
              <a:cs typeface="Times New Roman"/>
            </a:rPr>
            <a:t>пошуку нестандартних рішень</a:t>
          </a:r>
          <a:endParaRPr lang="ru-RU" sz="1800" b="1" dirty="0">
            <a:latin typeface="Bookman Old Style" pitchFamily="18" charset="0"/>
          </a:endParaRPr>
        </a:p>
      </dgm:t>
    </dgm:pt>
    <dgm:pt modelId="{77A2D2DD-0EEF-4F74-AB05-5127F4E4EDF7}" type="parTrans" cxnId="{6DC29AF2-8B41-4B5D-B969-1F8AFE7C3DBF}">
      <dgm:prSet custT="1"/>
      <dgm:spPr/>
      <dgm:t>
        <a:bodyPr/>
        <a:lstStyle/>
        <a:p>
          <a:endParaRPr lang="ru-RU" sz="1800" b="1">
            <a:latin typeface="Bookman Old Style" pitchFamily="18" charset="0"/>
          </a:endParaRPr>
        </a:p>
      </dgm:t>
    </dgm:pt>
    <dgm:pt modelId="{DE89C3B2-E001-4CE9-84BE-5169AFF9000E}" type="sibTrans" cxnId="{6DC29AF2-8B41-4B5D-B969-1F8AFE7C3DBF}">
      <dgm:prSet/>
      <dgm:spPr/>
      <dgm:t>
        <a:bodyPr/>
        <a:lstStyle/>
        <a:p>
          <a:endParaRPr lang="ru-RU" sz="1800" b="1">
            <a:latin typeface="Bookman Old Style" pitchFamily="18" charset="0"/>
          </a:endParaRPr>
        </a:p>
      </dgm:t>
    </dgm:pt>
    <dgm:pt modelId="{DD8B8682-A1F6-461E-9A34-7A676E50CB11}">
      <dgm:prSet phldrT="[Текст]" custT="1"/>
      <dgm:spPr/>
      <dgm:t>
        <a:bodyPr/>
        <a:lstStyle/>
        <a:p>
          <a:r>
            <a:rPr lang="uk-UA" sz="1800" b="1" dirty="0" smtClean="0">
              <a:effectLst/>
              <a:latin typeface="Bookman Old Style" pitchFamily="18" charset="0"/>
              <a:ea typeface="Calibri"/>
              <a:cs typeface="Times New Roman"/>
            </a:rPr>
            <a:t>пізнання власних можливостей</a:t>
          </a:r>
          <a:endParaRPr lang="ru-RU" sz="1800" b="1" dirty="0">
            <a:latin typeface="Bookman Old Style" pitchFamily="18" charset="0"/>
          </a:endParaRPr>
        </a:p>
      </dgm:t>
    </dgm:pt>
    <dgm:pt modelId="{E302D8F3-BECB-4405-9FF4-F1AA7839EFEC}" type="parTrans" cxnId="{3B5506E1-95CF-4443-8056-B9C8CAB518A6}">
      <dgm:prSet custT="1"/>
      <dgm:spPr/>
      <dgm:t>
        <a:bodyPr/>
        <a:lstStyle/>
        <a:p>
          <a:endParaRPr lang="ru-RU" sz="1800" b="1">
            <a:latin typeface="Bookman Old Style" pitchFamily="18" charset="0"/>
          </a:endParaRPr>
        </a:p>
      </dgm:t>
    </dgm:pt>
    <dgm:pt modelId="{9BA8E17C-D810-41E3-862A-BB1AC47B34A2}" type="sibTrans" cxnId="{3B5506E1-95CF-4443-8056-B9C8CAB518A6}">
      <dgm:prSet/>
      <dgm:spPr/>
      <dgm:t>
        <a:bodyPr/>
        <a:lstStyle/>
        <a:p>
          <a:endParaRPr lang="ru-RU" sz="1800" b="1">
            <a:latin typeface="Bookman Old Style" pitchFamily="18" charset="0"/>
          </a:endParaRPr>
        </a:p>
      </dgm:t>
    </dgm:pt>
    <dgm:pt modelId="{33D75C1E-FDAF-496C-8A78-2CE4E1849F4B}">
      <dgm:prSet phldrT="[Текст]" custT="1"/>
      <dgm:spPr/>
      <dgm:t>
        <a:bodyPr/>
        <a:lstStyle/>
        <a:p>
          <a:r>
            <a:rPr lang="uk-UA" sz="1800" b="1" dirty="0" smtClean="0">
              <a:effectLst/>
              <a:latin typeface="Bookman Old Style" pitchFamily="18" charset="0"/>
              <a:ea typeface="Calibri"/>
            </a:rPr>
            <a:t>поглиблення  знань про світ професій</a:t>
          </a:r>
          <a:endParaRPr lang="ru-RU" sz="1800" b="1" dirty="0">
            <a:latin typeface="Bookman Old Style" pitchFamily="18" charset="0"/>
          </a:endParaRPr>
        </a:p>
      </dgm:t>
    </dgm:pt>
    <dgm:pt modelId="{D195AAE8-5EC4-4D3A-BCF5-EA130808F7EE}" type="parTrans" cxnId="{304501A4-26D9-4DC6-A0EF-C863D2FDC021}">
      <dgm:prSet custT="1"/>
      <dgm:spPr/>
      <dgm:t>
        <a:bodyPr/>
        <a:lstStyle/>
        <a:p>
          <a:endParaRPr lang="ru-RU" sz="1800" b="1">
            <a:latin typeface="Bookman Old Style" pitchFamily="18" charset="0"/>
          </a:endParaRPr>
        </a:p>
      </dgm:t>
    </dgm:pt>
    <dgm:pt modelId="{77BF99C5-1BB5-4EB5-A858-6E7AE71A85C6}" type="sibTrans" cxnId="{304501A4-26D9-4DC6-A0EF-C863D2FDC021}">
      <dgm:prSet/>
      <dgm:spPr/>
      <dgm:t>
        <a:bodyPr/>
        <a:lstStyle/>
        <a:p>
          <a:endParaRPr lang="ru-RU" sz="1800" b="1">
            <a:latin typeface="Bookman Old Style" pitchFamily="18" charset="0"/>
          </a:endParaRPr>
        </a:p>
      </dgm:t>
    </dgm:pt>
    <dgm:pt modelId="{97851A3D-B09D-4F90-B8D7-FF40D4280817}" type="pres">
      <dgm:prSet presAssocID="{9453DE61-83EB-4CFF-8792-C0EA06026D8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37DD4D5-973C-4581-96E4-FBA47AEC292C}" type="pres">
      <dgm:prSet presAssocID="{03F06214-651A-4838-BF2C-024C0B1DD344}" presName="centerShape" presStyleLbl="node0" presStyleIdx="0" presStyleCnt="1" custScaleX="331674" custScaleY="159783" custLinFactNeighborX="-184" custLinFactNeighborY="-68993"/>
      <dgm:spPr/>
      <dgm:t>
        <a:bodyPr/>
        <a:lstStyle/>
        <a:p>
          <a:endParaRPr lang="ru-RU"/>
        </a:p>
      </dgm:t>
    </dgm:pt>
    <dgm:pt modelId="{7F90D13D-C6C6-4E5B-BE7E-091D74FDE84C}" type="pres">
      <dgm:prSet presAssocID="{47F6DF32-DAA5-4B78-9945-6144B529481C}" presName="parTrans" presStyleLbl="sibTrans2D1" presStyleIdx="0" presStyleCnt="4" custScaleX="139466" custScaleY="124207" custLinFactNeighborX="5017" custLinFactNeighborY="32082"/>
      <dgm:spPr/>
    </dgm:pt>
    <dgm:pt modelId="{64F75318-F2DB-474C-B5BA-C83611D8D6E5}" type="pres">
      <dgm:prSet presAssocID="{47F6DF32-DAA5-4B78-9945-6144B529481C}" presName="connectorText" presStyleLbl="sibTrans2D1" presStyleIdx="0" presStyleCnt="4"/>
      <dgm:spPr/>
    </dgm:pt>
    <dgm:pt modelId="{DB151252-A9E6-4FF5-B20C-186829B7DD01}" type="pres">
      <dgm:prSet presAssocID="{5897B22C-3D1B-42D1-9F4A-0572CB06FAE3}" presName="node" presStyleLbl="node1" presStyleIdx="0" presStyleCnt="4" custScaleX="186079" custScaleY="72642" custRadScaleRad="148212" custRadScaleInc="3623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10BA57-5E03-4D2D-B2E4-1BA6D0567386}" type="pres">
      <dgm:prSet presAssocID="{77A2D2DD-0EEF-4F74-AB05-5127F4E4EDF7}" presName="parTrans" presStyleLbl="sibTrans2D1" presStyleIdx="1" presStyleCnt="4" custScaleX="173114" custScaleY="104590" custLinFactX="7962" custLinFactNeighborX="100000" custLinFactNeighborY="-6706"/>
      <dgm:spPr/>
    </dgm:pt>
    <dgm:pt modelId="{D07EC12D-2169-43A4-A605-E349C2C16A23}" type="pres">
      <dgm:prSet presAssocID="{77A2D2DD-0EEF-4F74-AB05-5127F4E4EDF7}" presName="connectorText" presStyleLbl="sibTrans2D1" presStyleIdx="1" presStyleCnt="4"/>
      <dgm:spPr/>
    </dgm:pt>
    <dgm:pt modelId="{3532827F-7E20-4451-A88E-4B09559EEE6D}" type="pres">
      <dgm:prSet presAssocID="{1119A00D-374F-4F55-BF01-43EEB2C75F2E}" presName="node" presStyleLbl="node1" presStyleIdx="1" presStyleCnt="4" custScaleX="182969" custRadScaleRad="74460" custRadScaleInc="326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BEDA82-E350-440D-A4CB-F56171E1FCA2}" type="pres">
      <dgm:prSet presAssocID="{E302D8F3-BECB-4405-9FF4-F1AA7839EFEC}" presName="parTrans" presStyleLbl="sibTrans2D1" presStyleIdx="2" presStyleCnt="4" custScaleX="141164" custScaleY="133840" custLinFactNeighborX="15074" custLinFactNeighborY="75010"/>
      <dgm:spPr/>
    </dgm:pt>
    <dgm:pt modelId="{17326316-4D33-4F5D-BD29-8BFE62547C52}" type="pres">
      <dgm:prSet presAssocID="{E302D8F3-BECB-4405-9FF4-F1AA7839EFEC}" presName="connectorText" presStyleLbl="sibTrans2D1" presStyleIdx="2" presStyleCnt="4"/>
      <dgm:spPr/>
    </dgm:pt>
    <dgm:pt modelId="{3ECF8255-95A4-411F-A888-0396191E09A4}" type="pres">
      <dgm:prSet presAssocID="{DD8B8682-A1F6-461E-9A34-7A676E50CB11}" presName="node" presStyleLbl="node1" presStyleIdx="2" presStyleCnt="4" custScaleX="217172" custRadScaleRad="103937" custRadScaleInc="91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1833B-5415-40F7-BE28-5B8D64C25858}" type="pres">
      <dgm:prSet presAssocID="{D195AAE8-5EC4-4D3A-BCF5-EA130808F7EE}" presName="parTrans" presStyleLbl="sibTrans2D1" presStyleIdx="3" presStyleCnt="4" custScaleX="98660" custScaleY="106139" custLinFactX="-3505" custLinFactNeighborX="-100000" custLinFactNeighborY="1314"/>
      <dgm:spPr/>
    </dgm:pt>
    <dgm:pt modelId="{4D9C04A7-AE85-43F7-A689-62E75F5CEA0F}" type="pres">
      <dgm:prSet presAssocID="{D195AAE8-5EC4-4D3A-BCF5-EA130808F7EE}" presName="connectorText" presStyleLbl="sibTrans2D1" presStyleIdx="3" presStyleCnt="4"/>
      <dgm:spPr/>
    </dgm:pt>
    <dgm:pt modelId="{E35C2811-991B-4707-9449-39EFDA8AA1BB}" type="pres">
      <dgm:prSet presAssocID="{33D75C1E-FDAF-496C-8A78-2CE4E1849F4B}" presName="node" presStyleLbl="node1" presStyleIdx="3" presStyleCnt="4" custScaleX="175354" custRadScaleRad="73523" custRadScaleInc="267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0CCBDF-E688-40E0-B727-AC7FA136E38B}" type="presOf" srcId="{03F06214-651A-4838-BF2C-024C0B1DD344}" destId="{937DD4D5-973C-4581-96E4-FBA47AEC292C}" srcOrd="0" destOrd="0" presId="urn:microsoft.com/office/officeart/2005/8/layout/radial5"/>
    <dgm:cxn modelId="{2DC0C724-603E-419F-8283-DBA9906A94A9}" type="presOf" srcId="{D195AAE8-5EC4-4D3A-BCF5-EA130808F7EE}" destId="{4D9C04A7-AE85-43F7-A689-62E75F5CEA0F}" srcOrd="1" destOrd="0" presId="urn:microsoft.com/office/officeart/2005/8/layout/radial5"/>
    <dgm:cxn modelId="{9D9C31DF-2621-490E-A08B-8948876EB648}" srcId="{03F06214-651A-4838-BF2C-024C0B1DD344}" destId="{5897B22C-3D1B-42D1-9F4A-0572CB06FAE3}" srcOrd="0" destOrd="0" parTransId="{47F6DF32-DAA5-4B78-9945-6144B529481C}" sibTransId="{31EB2D93-BDC7-47B9-9757-4C0AD94614DB}"/>
    <dgm:cxn modelId="{6DC29AF2-8B41-4B5D-B969-1F8AFE7C3DBF}" srcId="{03F06214-651A-4838-BF2C-024C0B1DD344}" destId="{1119A00D-374F-4F55-BF01-43EEB2C75F2E}" srcOrd="1" destOrd="0" parTransId="{77A2D2DD-0EEF-4F74-AB05-5127F4E4EDF7}" sibTransId="{DE89C3B2-E001-4CE9-84BE-5169AFF9000E}"/>
    <dgm:cxn modelId="{304501A4-26D9-4DC6-A0EF-C863D2FDC021}" srcId="{03F06214-651A-4838-BF2C-024C0B1DD344}" destId="{33D75C1E-FDAF-496C-8A78-2CE4E1849F4B}" srcOrd="3" destOrd="0" parTransId="{D195AAE8-5EC4-4D3A-BCF5-EA130808F7EE}" sibTransId="{77BF99C5-1BB5-4EB5-A858-6E7AE71A85C6}"/>
    <dgm:cxn modelId="{7188B9E2-7C4C-4C37-B881-CC3A21330C8E}" type="presOf" srcId="{5897B22C-3D1B-42D1-9F4A-0572CB06FAE3}" destId="{DB151252-A9E6-4FF5-B20C-186829B7DD01}" srcOrd="0" destOrd="0" presId="urn:microsoft.com/office/officeart/2005/8/layout/radial5"/>
    <dgm:cxn modelId="{63E28D8C-961F-47FE-8239-A6AE052AB555}" type="presOf" srcId="{9453DE61-83EB-4CFF-8792-C0EA06026D83}" destId="{97851A3D-B09D-4F90-B8D7-FF40D4280817}" srcOrd="0" destOrd="0" presId="urn:microsoft.com/office/officeart/2005/8/layout/radial5"/>
    <dgm:cxn modelId="{43053349-12AB-4111-8E6B-95B70E882536}" type="presOf" srcId="{1119A00D-374F-4F55-BF01-43EEB2C75F2E}" destId="{3532827F-7E20-4451-A88E-4B09559EEE6D}" srcOrd="0" destOrd="0" presId="urn:microsoft.com/office/officeart/2005/8/layout/radial5"/>
    <dgm:cxn modelId="{4C38E933-1F83-4720-A312-F879570D7AC5}" type="presOf" srcId="{77A2D2DD-0EEF-4F74-AB05-5127F4E4EDF7}" destId="{DF10BA57-5E03-4D2D-B2E4-1BA6D0567386}" srcOrd="0" destOrd="0" presId="urn:microsoft.com/office/officeart/2005/8/layout/radial5"/>
    <dgm:cxn modelId="{3D91CED4-5D64-49AE-9BE6-71C279969E80}" type="presOf" srcId="{E302D8F3-BECB-4405-9FF4-F1AA7839EFEC}" destId="{4EBEDA82-E350-440D-A4CB-F56171E1FCA2}" srcOrd="0" destOrd="0" presId="urn:microsoft.com/office/officeart/2005/8/layout/radial5"/>
    <dgm:cxn modelId="{8DDD303D-39A9-4D86-810C-F0049BC1A040}" type="presOf" srcId="{77A2D2DD-0EEF-4F74-AB05-5127F4E4EDF7}" destId="{D07EC12D-2169-43A4-A605-E349C2C16A23}" srcOrd="1" destOrd="0" presId="urn:microsoft.com/office/officeart/2005/8/layout/radial5"/>
    <dgm:cxn modelId="{5727F3E9-179A-4832-B572-D1064DF7F672}" type="presOf" srcId="{47F6DF32-DAA5-4B78-9945-6144B529481C}" destId="{64F75318-F2DB-474C-B5BA-C83611D8D6E5}" srcOrd="1" destOrd="0" presId="urn:microsoft.com/office/officeart/2005/8/layout/radial5"/>
    <dgm:cxn modelId="{1A488755-EED3-4113-B5EC-6565834EB57F}" type="presOf" srcId="{D195AAE8-5EC4-4D3A-BCF5-EA130808F7EE}" destId="{0791833B-5415-40F7-BE28-5B8D64C25858}" srcOrd="0" destOrd="0" presId="urn:microsoft.com/office/officeart/2005/8/layout/radial5"/>
    <dgm:cxn modelId="{DDC61AF3-2B14-4A36-A938-195336F18BDF}" type="presOf" srcId="{DD8B8682-A1F6-461E-9A34-7A676E50CB11}" destId="{3ECF8255-95A4-411F-A888-0396191E09A4}" srcOrd="0" destOrd="0" presId="urn:microsoft.com/office/officeart/2005/8/layout/radial5"/>
    <dgm:cxn modelId="{38D201CA-BA8D-4465-813B-A553C886D3EB}" type="presOf" srcId="{47F6DF32-DAA5-4B78-9945-6144B529481C}" destId="{7F90D13D-C6C6-4E5B-BE7E-091D74FDE84C}" srcOrd="0" destOrd="0" presId="urn:microsoft.com/office/officeart/2005/8/layout/radial5"/>
    <dgm:cxn modelId="{96CF143A-19D5-46F0-9FEE-BD4149B48149}" type="presOf" srcId="{33D75C1E-FDAF-496C-8A78-2CE4E1849F4B}" destId="{E35C2811-991B-4707-9449-39EFDA8AA1BB}" srcOrd="0" destOrd="0" presId="urn:microsoft.com/office/officeart/2005/8/layout/radial5"/>
    <dgm:cxn modelId="{167FCCF2-DC78-4854-9433-1DE879D243A5}" srcId="{9453DE61-83EB-4CFF-8792-C0EA06026D83}" destId="{03F06214-651A-4838-BF2C-024C0B1DD344}" srcOrd="0" destOrd="0" parTransId="{8CFDABBC-1C0A-4DB2-A6C1-B11F8D806516}" sibTransId="{2E88CD5B-0041-43D7-8432-8FADBFF752A3}"/>
    <dgm:cxn modelId="{3B5506E1-95CF-4443-8056-B9C8CAB518A6}" srcId="{03F06214-651A-4838-BF2C-024C0B1DD344}" destId="{DD8B8682-A1F6-461E-9A34-7A676E50CB11}" srcOrd="2" destOrd="0" parTransId="{E302D8F3-BECB-4405-9FF4-F1AA7839EFEC}" sibTransId="{9BA8E17C-D810-41E3-862A-BB1AC47B34A2}"/>
    <dgm:cxn modelId="{21611429-9F8F-420E-A5C2-15F443802343}" type="presOf" srcId="{E302D8F3-BECB-4405-9FF4-F1AA7839EFEC}" destId="{17326316-4D33-4F5D-BD29-8BFE62547C52}" srcOrd="1" destOrd="0" presId="urn:microsoft.com/office/officeart/2005/8/layout/radial5"/>
    <dgm:cxn modelId="{7A888804-EFDB-4282-9A66-27FF18FB6522}" type="presParOf" srcId="{97851A3D-B09D-4F90-B8D7-FF40D4280817}" destId="{937DD4D5-973C-4581-96E4-FBA47AEC292C}" srcOrd="0" destOrd="0" presId="urn:microsoft.com/office/officeart/2005/8/layout/radial5"/>
    <dgm:cxn modelId="{9956532D-7D6A-47D8-BA5E-563D25D8677E}" type="presParOf" srcId="{97851A3D-B09D-4F90-B8D7-FF40D4280817}" destId="{7F90D13D-C6C6-4E5B-BE7E-091D74FDE84C}" srcOrd="1" destOrd="0" presId="urn:microsoft.com/office/officeart/2005/8/layout/radial5"/>
    <dgm:cxn modelId="{42238B4A-9496-47D4-88F4-7180081D4935}" type="presParOf" srcId="{7F90D13D-C6C6-4E5B-BE7E-091D74FDE84C}" destId="{64F75318-F2DB-474C-B5BA-C83611D8D6E5}" srcOrd="0" destOrd="0" presId="urn:microsoft.com/office/officeart/2005/8/layout/radial5"/>
    <dgm:cxn modelId="{E2ABC2D1-BEB1-4283-8955-197479A7DC31}" type="presParOf" srcId="{97851A3D-B09D-4F90-B8D7-FF40D4280817}" destId="{DB151252-A9E6-4FF5-B20C-186829B7DD01}" srcOrd="2" destOrd="0" presId="urn:microsoft.com/office/officeart/2005/8/layout/radial5"/>
    <dgm:cxn modelId="{8C2FF407-7436-4930-B579-ED0719EBBF8D}" type="presParOf" srcId="{97851A3D-B09D-4F90-B8D7-FF40D4280817}" destId="{DF10BA57-5E03-4D2D-B2E4-1BA6D0567386}" srcOrd="3" destOrd="0" presId="urn:microsoft.com/office/officeart/2005/8/layout/radial5"/>
    <dgm:cxn modelId="{48EF375E-23B9-408E-839B-EF5C38B196D1}" type="presParOf" srcId="{DF10BA57-5E03-4D2D-B2E4-1BA6D0567386}" destId="{D07EC12D-2169-43A4-A605-E349C2C16A23}" srcOrd="0" destOrd="0" presId="urn:microsoft.com/office/officeart/2005/8/layout/radial5"/>
    <dgm:cxn modelId="{59C995D8-A0F6-4E03-87ED-BA1A0B49B629}" type="presParOf" srcId="{97851A3D-B09D-4F90-B8D7-FF40D4280817}" destId="{3532827F-7E20-4451-A88E-4B09559EEE6D}" srcOrd="4" destOrd="0" presId="urn:microsoft.com/office/officeart/2005/8/layout/radial5"/>
    <dgm:cxn modelId="{50A29DBF-8C79-47CE-86CB-2B8BCF0322FA}" type="presParOf" srcId="{97851A3D-B09D-4F90-B8D7-FF40D4280817}" destId="{4EBEDA82-E350-440D-A4CB-F56171E1FCA2}" srcOrd="5" destOrd="0" presId="urn:microsoft.com/office/officeart/2005/8/layout/radial5"/>
    <dgm:cxn modelId="{A5D41CE4-2112-404C-BAEB-A1094A2A5C53}" type="presParOf" srcId="{4EBEDA82-E350-440D-A4CB-F56171E1FCA2}" destId="{17326316-4D33-4F5D-BD29-8BFE62547C52}" srcOrd="0" destOrd="0" presId="urn:microsoft.com/office/officeart/2005/8/layout/radial5"/>
    <dgm:cxn modelId="{18F24578-BFDE-42C1-BCE2-32A952615188}" type="presParOf" srcId="{97851A3D-B09D-4F90-B8D7-FF40D4280817}" destId="{3ECF8255-95A4-411F-A888-0396191E09A4}" srcOrd="6" destOrd="0" presId="urn:microsoft.com/office/officeart/2005/8/layout/radial5"/>
    <dgm:cxn modelId="{94ADFD6B-025B-4279-BBE1-73CF1175C2DA}" type="presParOf" srcId="{97851A3D-B09D-4F90-B8D7-FF40D4280817}" destId="{0791833B-5415-40F7-BE28-5B8D64C25858}" srcOrd="7" destOrd="0" presId="urn:microsoft.com/office/officeart/2005/8/layout/radial5"/>
    <dgm:cxn modelId="{CFA3A38D-75AA-4507-BEF5-1F6B6CFF93F2}" type="presParOf" srcId="{0791833B-5415-40F7-BE28-5B8D64C25858}" destId="{4D9C04A7-AE85-43F7-A689-62E75F5CEA0F}" srcOrd="0" destOrd="0" presId="urn:microsoft.com/office/officeart/2005/8/layout/radial5"/>
    <dgm:cxn modelId="{C0373EB5-9D77-4829-A25E-9C6113F2A73D}" type="presParOf" srcId="{97851A3D-B09D-4F90-B8D7-FF40D4280817}" destId="{E35C2811-991B-4707-9449-39EFDA8AA1BB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A27F3F-9983-4497-B0E7-59F761A21801}" type="doc">
      <dgm:prSet loTypeId="urn:microsoft.com/office/officeart/2005/8/layout/chevron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67066F5-59BD-4F8B-AD66-C4799AC426EC}">
      <dgm:prSet phldrT="[Текст]"/>
      <dgm:spPr/>
      <dgm:t>
        <a:bodyPr/>
        <a:lstStyle/>
        <a:p>
          <a:r>
            <a:rPr lang="uk-UA" b="1" dirty="0" smtClean="0">
              <a:latin typeface="Bookman Old Style" pitchFamily="18" charset="0"/>
            </a:rPr>
            <a:t>1</a:t>
          </a:r>
          <a:endParaRPr lang="ru-RU" b="1" dirty="0">
            <a:latin typeface="Bookman Old Style" pitchFamily="18" charset="0"/>
          </a:endParaRPr>
        </a:p>
      </dgm:t>
    </dgm:pt>
    <dgm:pt modelId="{1A4324EB-690F-4759-8D63-FAD917E6E3AD}" type="parTrans" cxnId="{925603FB-A708-4E55-BD79-DEA914AB1476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236AE558-9500-463C-8E73-51B4ED816359}" type="sibTrans" cxnId="{925603FB-A708-4E55-BD79-DEA914AB1476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8BC2AEB0-FB92-439E-8C98-18B6DE787A5E}">
      <dgm:prSet phldrT="[Текст]" custT="1"/>
      <dgm:spPr/>
      <dgm:t>
        <a:bodyPr/>
        <a:lstStyle/>
        <a:p>
          <a:pPr algn="just"/>
          <a:r>
            <a:rPr lang="uk-UA" sz="1600" b="1" dirty="0" smtClean="0">
              <a:effectLst/>
              <a:latin typeface="Bookman Old Style" pitchFamily="18" charset="0"/>
              <a:ea typeface="Calibri"/>
              <a:cs typeface="Times New Roman"/>
            </a:rPr>
            <a:t>Учасники пишуть на своєму </a:t>
          </a:r>
          <a:r>
            <a:rPr lang="uk-UA" sz="1600" b="1" dirty="0" err="1" smtClean="0">
              <a:effectLst/>
              <a:latin typeface="Bookman Old Style" pitchFamily="18" charset="0"/>
              <a:ea typeface="Calibri"/>
              <a:cs typeface="Times New Roman"/>
            </a:rPr>
            <a:t>бейджі</a:t>
          </a:r>
          <a:r>
            <a:rPr lang="uk-UA" sz="1600" b="1" dirty="0" smtClean="0">
              <a:effectLst/>
              <a:latin typeface="Bookman Old Style" pitchFamily="18" charset="0"/>
              <a:ea typeface="Calibri"/>
              <a:cs typeface="Times New Roman"/>
            </a:rPr>
            <a:t> ту професію, яку мають (дорослі) або збираються обрати (підлітки), а на аркуші паперу - десять матеріальних потреб, що в них існують: їжа, одяг, оплата житла, оздоровлення, Інтернет тощо</a:t>
          </a:r>
          <a:endParaRPr lang="ru-RU" sz="1600" dirty="0">
            <a:latin typeface="Bookman Old Style" pitchFamily="18" charset="0"/>
          </a:endParaRPr>
        </a:p>
      </dgm:t>
    </dgm:pt>
    <dgm:pt modelId="{2CE33FC7-0B13-455C-A32D-32DC0E69F244}" type="parTrans" cxnId="{9A25FD02-405C-4EDF-A8BF-D2046DF73B04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4B2A64A0-342F-4A39-A061-911520DB6470}" type="sibTrans" cxnId="{9A25FD02-405C-4EDF-A8BF-D2046DF73B04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27792ABD-5842-4BDC-9EA9-560AD4C080E4}">
      <dgm:prSet phldrT="[Текст]"/>
      <dgm:spPr/>
      <dgm:t>
        <a:bodyPr/>
        <a:lstStyle/>
        <a:p>
          <a:r>
            <a:rPr lang="uk-UA" b="1" dirty="0" smtClean="0">
              <a:latin typeface="Bookman Old Style" pitchFamily="18" charset="0"/>
            </a:rPr>
            <a:t>2</a:t>
          </a:r>
          <a:endParaRPr lang="ru-RU" b="1" dirty="0">
            <a:latin typeface="Bookman Old Style" pitchFamily="18" charset="0"/>
          </a:endParaRPr>
        </a:p>
      </dgm:t>
    </dgm:pt>
    <dgm:pt modelId="{B81A7A5D-0916-4AE4-BC43-E818FAD7EE6E}" type="parTrans" cxnId="{2E1C0991-1B7C-4F59-A04C-25F0835A89E5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24A263C6-D649-490A-8E6C-91C7DB26CBEE}" type="sibTrans" cxnId="{2E1C0991-1B7C-4F59-A04C-25F0835A89E5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5427C178-0BA4-40C0-9F16-E6B96D65FDE1}">
      <dgm:prSet phldrT="[Текст]" custT="1"/>
      <dgm:spPr/>
      <dgm:t>
        <a:bodyPr/>
        <a:lstStyle/>
        <a:p>
          <a:pPr algn="just"/>
          <a:r>
            <a:rPr lang="uk-UA" sz="1600" b="1" dirty="0" smtClean="0">
              <a:effectLst/>
              <a:latin typeface="Bookman Old Style" pitchFamily="18" charset="0"/>
              <a:ea typeface="Calibri"/>
              <a:cs typeface="Times New Roman"/>
            </a:rPr>
            <a:t>Усі  учасники  отримують  «стартовий  капітал»  у  10  «</a:t>
          </a:r>
          <a:r>
            <a:rPr lang="uk-UA" sz="1600" b="1" dirty="0" err="1" smtClean="0">
              <a:effectLst/>
              <a:latin typeface="Bookman Old Style" pitchFamily="18" charset="0"/>
              <a:ea typeface="Calibri"/>
              <a:cs typeface="Times New Roman"/>
            </a:rPr>
            <a:t>сірникогрошей</a:t>
          </a:r>
          <a:r>
            <a:rPr lang="uk-UA" sz="1600" b="1" dirty="0" smtClean="0">
              <a:effectLst/>
              <a:latin typeface="Bookman Old Style" pitchFamily="18" charset="0"/>
              <a:ea typeface="Calibri"/>
              <a:cs typeface="Times New Roman"/>
            </a:rPr>
            <a:t>» та можуть вільно пересуватися по приміщенню. Вони мають задовольнити свої потреби (і відмітити це на аркуші) та запропонувати свої товари і послуги згідно з обраною професією. «Спеціаліст» може самостійно визначати ціну свого товару або послуги, а «клієнт» - торгуватися. Процес триває близько 30 хвилин</a:t>
          </a:r>
          <a:endParaRPr lang="ru-RU" sz="1600" dirty="0">
            <a:latin typeface="Bookman Old Style" pitchFamily="18" charset="0"/>
          </a:endParaRPr>
        </a:p>
      </dgm:t>
    </dgm:pt>
    <dgm:pt modelId="{586844AD-A185-49A6-A0ED-ACB41E44C613}" type="parTrans" cxnId="{CAE117BF-2C09-4B72-B22C-439AE46EC0E2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CD938D17-331E-474B-BF38-4BEDB05B0283}" type="sibTrans" cxnId="{CAE117BF-2C09-4B72-B22C-439AE46EC0E2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F644F3DA-8E62-4231-86EE-376737628404}">
      <dgm:prSet phldrT="[Текст]"/>
      <dgm:spPr/>
      <dgm:t>
        <a:bodyPr/>
        <a:lstStyle/>
        <a:p>
          <a:r>
            <a:rPr lang="uk-UA" b="1" dirty="0" smtClean="0">
              <a:latin typeface="Bookman Old Style" pitchFamily="18" charset="0"/>
            </a:rPr>
            <a:t>3</a:t>
          </a:r>
          <a:endParaRPr lang="ru-RU" b="1" dirty="0">
            <a:latin typeface="Bookman Old Style" pitchFamily="18" charset="0"/>
          </a:endParaRPr>
        </a:p>
      </dgm:t>
    </dgm:pt>
    <dgm:pt modelId="{D4156666-409C-48F6-8998-23DEF585165C}" type="parTrans" cxnId="{5F8FBBDA-295A-48DC-9123-8C479F01D7EC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5EF92FDE-FB3D-4E4E-BF9B-B968775DA8EE}" type="sibTrans" cxnId="{5F8FBBDA-295A-48DC-9123-8C479F01D7EC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6E421C88-5352-46F8-B0EF-AF2B63F2A2D6}">
      <dgm:prSet phldrT="[Текст]" custT="1"/>
      <dgm:spPr/>
      <dgm:t>
        <a:bodyPr/>
        <a:lstStyle/>
        <a:p>
          <a:pPr algn="just"/>
          <a:r>
            <a:rPr lang="uk-UA" sz="1600" b="1" dirty="0" smtClean="0">
              <a:effectLst/>
              <a:latin typeface="Bookman Old Style" pitchFamily="18" charset="0"/>
              <a:ea typeface="Calibri"/>
              <a:cs typeface="Times New Roman"/>
            </a:rPr>
            <a:t>Підсумки гри. Які потреби вдалося вдовольнити, а які ні? Чому? Хто заробив гроші і завдяки чому, а хто витратив усе? Що відчували ті, чиї товари та послуги були найбільш затребуваними? Що відчували представники незатребуваних професій?</a:t>
          </a:r>
          <a:endParaRPr lang="ru-RU" sz="1600" dirty="0">
            <a:latin typeface="Bookman Old Style" pitchFamily="18" charset="0"/>
          </a:endParaRPr>
        </a:p>
      </dgm:t>
    </dgm:pt>
    <dgm:pt modelId="{E35B5BDC-681F-4191-A567-EE8E18FFA849}" type="parTrans" cxnId="{1C9CF178-52BF-4977-9D80-DA501A50D84C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A0E6CE61-9288-4DF7-8E44-A6AAA10784B2}" type="sibTrans" cxnId="{1C9CF178-52BF-4977-9D80-DA501A50D84C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EB1C705C-D3C1-4C0B-8A3D-405FEFECA8B5}">
      <dgm:prSet phldrT="[Текст]" custT="1"/>
      <dgm:spPr/>
      <dgm:t>
        <a:bodyPr/>
        <a:lstStyle/>
        <a:p>
          <a:r>
            <a:rPr lang="uk-UA" sz="1600" b="1" dirty="0" smtClean="0">
              <a:effectLst/>
              <a:latin typeface="Bookman Old Style" pitchFamily="18" charset="0"/>
              <a:ea typeface="Calibri"/>
              <a:cs typeface="Times New Roman"/>
            </a:rPr>
            <a:t>Обговорення.  Що  корисного  для  себе  дізналися  (за  підгрупами) діти, батьки, вчителі?</a:t>
          </a:r>
          <a:endParaRPr lang="ru-RU" sz="1600" dirty="0">
            <a:latin typeface="Bookman Old Style" pitchFamily="18" charset="0"/>
          </a:endParaRPr>
        </a:p>
      </dgm:t>
    </dgm:pt>
    <dgm:pt modelId="{77955621-8016-45C5-8766-F71B84DED278}" type="parTrans" cxnId="{71FCBEDF-9E1D-4B7F-9FF7-97427A935CAD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AC8F153A-5BEF-4C10-BE01-0DAC3580F02B}" type="sibTrans" cxnId="{71FCBEDF-9E1D-4B7F-9FF7-97427A935CAD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BF694A57-1F08-42EB-9953-69BD40F5E9D1}">
      <dgm:prSet phldrT="[Текст]"/>
      <dgm:spPr/>
      <dgm:t>
        <a:bodyPr/>
        <a:lstStyle/>
        <a:p>
          <a:r>
            <a:rPr lang="uk-UA" b="1" dirty="0" smtClean="0">
              <a:latin typeface="Bookman Old Style" pitchFamily="18" charset="0"/>
            </a:rPr>
            <a:t>4</a:t>
          </a:r>
          <a:endParaRPr lang="ru-RU" b="1" dirty="0">
            <a:latin typeface="Bookman Old Style" pitchFamily="18" charset="0"/>
          </a:endParaRPr>
        </a:p>
      </dgm:t>
    </dgm:pt>
    <dgm:pt modelId="{9DA2FD26-3B4F-4964-A58B-C715D69D357F}" type="parTrans" cxnId="{E3BC0836-8AAA-4B9D-9CA1-89BDE5BE02B8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EA828DC3-86C5-4F1C-80E2-2C053B336547}" type="sibTrans" cxnId="{E3BC0836-8AAA-4B9D-9CA1-89BDE5BE02B8}">
      <dgm:prSet/>
      <dgm:spPr/>
      <dgm:t>
        <a:bodyPr/>
        <a:lstStyle/>
        <a:p>
          <a:endParaRPr lang="ru-RU">
            <a:latin typeface="Bookman Old Style" pitchFamily="18" charset="0"/>
          </a:endParaRPr>
        </a:p>
      </dgm:t>
    </dgm:pt>
    <dgm:pt modelId="{4945C766-3768-4CCB-89E0-BABB4B13D13C}" type="pres">
      <dgm:prSet presAssocID="{0EA27F3F-9983-4497-B0E7-59F761A21801}" presName="linearFlow" presStyleCnt="0">
        <dgm:presLayoutVars>
          <dgm:dir/>
          <dgm:animLvl val="lvl"/>
          <dgm:resizeHandles val="exact"/>
        </dgm:presLayoutVars>
      </dgm:prSet>
      <dgm:spPr/>
    </dgm:pt>
    <dgm:pt modelId="{3EEA45AD-E6CA-444F-8242-9F613C5CA0A2}" type="pres">
      <dgm:prSet presAssocID="{067066F5-59BD-4F8B-AD66-C4799AC426EC}" presName="composite" presStyleCnt="0"/>
      <dgm:spPr/>
    </dgm:pt>
    <dgm:pt modelId="{63F26BC7-B567-498A-9BEF-0B658DE35E41}" type="pres">
      <dgm:prSet presAssocID="{067066F5-59BD-4F8B-AD66-C4799AC426EC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6FC7A90A-F32F-426C-97E0-1B0813CBCF48}" type="pres">
      <dgm:prSet presAssocID="{067066F5-59BD-4F8B-AD66-C4799AC426EC}" presName="descendantText" presStyleLbl="alignAcc1" presStyleIdx="0" presStyleCnt="4" custScaleY="1103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CA9D1F-0727-47F7-9A09-47A8111399C0}" type="pres">
      <dgm:prSet presAssocID="{236AE558-9500-463C-8E73-51B4ED816359}" presName="sp" presStyleCnt="0"/>
      <dgm:spPr/>
    </dgm:pt>
    <dgm:pt modelId="{BF7E31B7-245D-4469-B5D1-A6AD23DA5130}" type="pres">
      <dgm:prSet presAssocID="{27792ABD-5842-4BDC-9EA9-560AD4C080E4}" presName="composite" presStyleCnt="0"/>
      <dgm:spPr/>
    </dgm:pt>
    <dgm:pt modelId="{789BE2F2-11EA-4D1A-BDE7-C0D59CFC9E62}" type="pres">
      <dgm:prSet presAssocID="{27792ABD-5842-4BDC-9EA9-560AD4C080E4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3AE1E801-69B3-4B36-B154-3A09EA9C28EC}" type="pres">
      <dgm:prSet presAssocID="{27792ABD-5842-4BDC-9EA9-560AD4C080E4}" presName="descendantText" presStyleLbl="alignAcc1" presStyleIdx="1" presStyleCnt="4" custScaleY="1988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E0631-F4F4-4188-A31D-FCB61A38095A}" type="pres">
      <dgm:prSet presAssocID="{24A263C6-D649-490A-8E6C-91C7DB26CBEE}" presName="sp" presStyleCnt="0"/>
      <dgm:spPr/>
    </dgm:pt>
    <dgm:pt modelId="{A1931BE8-12C3-45E2-98D3-9BCBFF877D2B}" type="pres">
      <dgm:prSet presAssocID="{F644F3DA-8E62-4231-86EE-376737628404}" presName="composite" presStyleCnt="0"/>
      <dgm:spPr/>
    </dgm:pt>
    <dgm:pt modelId="{41C6FF57-9474-4747-8050-59E254438AE7}" type="pres">
      <dgm:prSet presAssocID="{F644F3DA-8E62-4231-86EE-376737628404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20393DD8-7EE7-43A2-9006-212715F04679}" type="pres">
      <dgm:prSet presAssocID="{F644F3DA-8E62-4231-86EE-376737628404}" presName="descendantText" presStyleLbl="alignAcc1" presStyleIdx="2" presStyleCnt="4" custScaleY="145731" custLinFactNeighborX="41" custLinFactNeighborY="120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09FEA5-9910-4688-B328-A385A24DF861}" type="pres">
      <dgm:prSet presAssocID="{5EF92FDE-FB3D-4E4E-BF9B-B968775DA8EE}" presName="sp" presStyleCnt="0"/>
      <dgm:spPr/>
    </dgm:pt>
    <dgm:pt modelId="{3A08380A-1BA8-4DD6-94AD-A4EA19D45D41}" type="pres">
      <dgm:prSet presAssocID="{BF694A57-1F08-42EB-9953-69BD40F5E9D1}" presName="composite" presStyleCnt="0"/>
      <dgm:spPr/>
    </dgm:pt>
    <dgm:pt modelId="{0221FDF1-E839-4EE3-81C4-BD6AA943A1F6}" type="pres">
      <dgm:prSet presAssocID="{BF694A57-1F08-42EB-9953-69BD40F5E9D1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0AD2D42B-BE7A-4FB0-94B6-A09518FE5CDB}" type="pres">
      <dgm:prSet presAssocID="{BF694A57-1F08-42EB-9953-69BD40F5E9D1}" presName="descendantText" presStyleLbl="alignAcc1" presStyleIdx="3" presStyleCnt="4" custScaleY="658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9CF178-52BF-4977-9D80-DA501A50D84C}" srcId="{F644F3DA-8E62-4231-86EE-376737628404}" destId="{6E421C88-5352-46F8-B0EF-AF2B63F2A2D6}" srcOrd="0" destOrd="0" parTransId="{E35B5BDC-681F-4191-A567-EE8E18FFA849}" sibTransId="{A0E6CE61-9288-4DF7-8E44-A6AAA10784B2}"/>
    <dgm:cxn modelId="{CAE117BF-2C09-4B72-B22C-439AE46EC0E2}" srcId="{27792ABD-5842-4BDC-9EA9-560AD4C080E4}" destId="{5427C178-0BA4-40C0-9F16-E6B96D65FDE1}" srcOrd="0" destOrd="0" parTransId="{586844AD-A185-49A6-A0ED-ACB41E44C613}" sibTransId="{CD938D17-331E-474B-BF38-4BEDB05B0283}"/>
    <dgm:cxn modelId="{71FCBEDF-9E1D-4B7F-9FF7-97427A935CAD}" srcId="{BF694A57-1F08-42EB-9953-69BD40F5E9D1}" destId="{EB1C705C-D3C1-4C0B-8A3D-405FEFECA8B5}" srcOrd="0" destOrd="0" parTransId="{77955621-8016-45C5-8766-F71B84DED278}" sibTransId="{AC8F153A-5BEF-4C10-BE01-0DAC3580F02B}"/>
    <dgm:cxn modelId="{49489D1E-38D0-4E94-B3D8-8B913F609D0C}" type="presOf" srcId="{067066F5-59BD-4F8B-AD66-C4799AC426EC}" destId="{63F26BC7-B567-498A-9BEF-0B658DE35E41}" srcOrd="0" destOrd="0" presId="urn:microsoft.com/office/officeart/2005/8/layout/chevron2"/>
    <dgm:cxn modelId="{2E1C0991-1B7C-4F59-A04C-25F0835A89E5}" srcId="{0EA27F3F-9983-4497-B0E7-59F761A21801}" destId="{27792ABD-5842-4BDC-9EA9-560AD4C080E4}" srcOrd="1" destOrd="0" parTransId="{B81A7A5D-0916-4AE4-BC43-E818FAD7EE6E}" sibTransId="{24A263C6-D649-490A-8E6C-91C7DB26CBEE}"/>
    <dgm:cxn modelId="{925603FB-A708-4E55-BD79-DEA914AB1476}" srcId="{0EA27F3F-9983-4497-B0E7-59F761A21801}" destId="{067066F5-59BD-4F8B-AD66-C4799AC426EC}" srcOrd="0" destOrd="0" parTransId="{1A4324EB-690F-4759-8D63-FAD917E6E3AD}" sibTransId="{236AE558-9500-463C-8E73-51B4ED816359}"/>
    <dgm:cxn modelId="{9FCCEC82-B3DC-4DB2-887D-A0C2E341A537}" type="presOf" srcId="{0EA27F3F-9983-4497-B0E7-59F761A21801}" destId="{4945C766-3768-4CCB-89E0-BABB4B13D13C}" srcOrd="0" destOrd="0" presId="urn:microsoft.com/office/officeart/2005/8/layout/chevron2"/>
    <dgm:cxn modelId="{12443268-D1D4-4D4F-9DB0-7ADC7DEA3B0A}" type="presOf" srcId="{EB1C705C-D3C1-4C0B-8A3D-405FEFECA8B5}" destId="{0AD2D42B-BE7A-4FB0-94B6-A09518FE5CDB}" srcOrd="0" destOrd="0" presId="urn:microsoft.com/office/officeart/2005/8/layout/chevron2"/>
    <dgm:cxn modelId="{3FCC6930-6EAE-4CC7-B16C-56A954F7A2C9}" type="presOf" srcId="{5427C178-0BA4-40C0-9F16-E6B96D65FDE1}" destId="{3AE1E801-69B3-4B36-B154-3A09EA9C28EC}" srcOrd="0" destOrd="0" presId="urn:microsoft.com/office/officeart/2005/8/layout/chevron2"/>
    <dgm:cxn modelId="{4B3E516E-7C5B-40EF-9008-E2974974F8EB}" type="presOf" srcId="{6E421C88-5352-46F8-B0EF-AF2B63F2A2D6}" destId="{20393DD8-7EE7-43A2-9006-212715F04679}" srcOrd="0" destOrd="0" presId="urn:microsoft.com/office/officeart/2005/8/layout/chevron2"/>
    <dgm:cxn modelId="{2926D994-09CB-49D2-B988-BBD165420AB7}" type="presOf" srcId="{8BC2AEB0-FB92-439E-8C98-18B6DE787A5E}" destId="{6FC7A90A-F32F-426C-97E0-1B0813CBCF48}" srcOrd="0" destOrd="0" presId="urn:microsoft.com/office/officeart/2005/8/layout/chevron2"/>
    <dgm:cxn modelId="{9A25FD02-405C-4EDF-A8BF-D2046DF73B04}" srcId="{067066F5-59BD-4F8B-AD66-C4799AC426EC}" destId="{8BC2AEB0-FB92-439E-8C98-18B6DE787A5E}" srcOrd="0" destOrd="0" parTransId="{2CE33FC7-0B13-455C-A32D-32DC0E69F244}" sibTransId="{4B2A64A0-342F-4A39-A061-911520DB6470}"/>
    <dgm:cxn modelId="{57F81A64-1C52-4589-AE7C-8DED3DD2EEEF}" type="presOf" srcId="{27792ABD-5842-4BDC-9EA9-560AD4C080E4}" destId="{789BE2F2-11EA-4D1A-BDE7-C0D59CFC9E62}" srcOrd="0" destOrd="0" presId="urn:microsoft.com/office/officeart/2005/8/layout/chevron2"/>
    <dgm:cxn modelId="{5C3EB01C-B9A6-41A3-ADAD-129113FF4A2A}" type="presOf" srcId="{F644F3DA-8E62-4231-86EE-376737628404}" destId="{41C6FF57-9474-4747-8050-59E254438AE7}" srcOrd="0" destOrd="0" presId="urn:microsoft.com/office/officeart/2005/8/layout/chevron2"/>
    <dgm:cxn modelId="{C9B9CFF8-9EC2-45FC-AE89-ED31ABA43221}" type="presOf" srcId="{BF694A57-1F08-42EB-9953-69BD40F5E9D1}" destId="{0221FDF1-E839-4EE3-81C4-BD6AA943A1F6}" srcOrd="0" destOrd="0" presId="urn:microsoft.com/office/officeart/2005/8/layout/chevron2"/>
    <dgm:cxn modelId="{5F8FBBDA-295A-48DC-9123-8C479F01D7EC}" srcId="{0EA27F3F-9983-4497-B0E7-59F761A21801}" destId="{F644F3DA-8E62-4231-86EE-376737628404}" srcOrd="2" destOrd="0" parTransId="{D4156666-409C-48F6-8998-23DEF585165C}" sibTransId="{5EF92FDE-FB3D-4E4E-BF9B-B968775DA8EE}"/>
    <dgm:cxn modelId="{E3BC0836-8AAA-4B9D-9CA1-89BDE5BE02B8}" srcId="{0EA27F3F-9983-4497-B0E7-59F761A21801}" destId="{BF694A57-1F08-42EB-9953-69BD40F5E9D1}" srcOrd="3" destOrd="0" parTransId="{9DA2FD26-3B4F-4964-A58B-C715D69D357F}" sibTransId="{EA828DC3-86C5-4F1C-80E2-2C053B336547}"/>
    <dgm:cxn modelId="{E06B8B0B-BD94-406F-8D13-60455F1EAEFB}" type="presParOf" srcId="{4945C766-3768-4CCB-89E0-BABB4B13D13C}" destId="{3EEA45AD-E6CA-444F-8242-9F613C5CA0A2}" srcOrd="0" destOrd="0" presId="urn:microsoft.com/office/officeart/2005/8/layout/chevron2"/>
    <dgm:cxn modelId="{C4A78764-A41C-4D8C-A8CA-1CAE69512A1B}" type="presParOf" srcId="{3EEA45AD-E6CA-444F-8242-9F613C5CA0A2}" destId="{63F26BC7-B567-498A-9BEF-0B658DE35E41}" srcOrd="0" destOrd="0" presId="urn:microsoft.com/office/officeart/2005/8/layout/chevron2"/>
    <dgm:cxn modelId="{FA3E2497-ED0A-4FE2-A334-0C0C279DDB8B}" type="presParOf" srcId="{3EEA45AD-E6CA-444F-8242-9F613C5CA0A2}" destId="{6FC7A90A-F32F-426C-97E0-1B0813CBCF48}" srcOrd="1" destOrd="0" presId="urn:microsoft.com/office/officeart/2005/8/layout/chevron2"/>
    <dgm:cxn modelId="{06ED7BAF-6F5B-4C98-8831-2A5647572301}" type="presParOf" srcId="{4945C766-3768-4CCB-89E0-BABB4B13D13C}" destId="{9CCA9D1F-0727-47F7-9A09-47A8111399C0}" srcOrd="1" destOrd="0" presId="urn:microsoft.com/office/officeart/2005/8/layout/chevron2"/>
    <dgm:cxn modelId="{0CB896D7-CE38-430C-B604-84B4C0CDA778}" type="presParOf" srcId="{4945C766-3768-4CCB-89E0-BABB4B13D13C}" destId="{BF7E31B7-245D-4469-B5D1-A6AD23DA5130}" srcOrd="2" destOrd="0" presId="urn:microsoft.com/office/officeart/2005/8/layout/chevron2"/>
    <dgm:cxn modelId="{782B72B5-1651-4E15-B0B8-668FC48D5F49}" type="presParOf" srcId="{BF7E31B7-245D-4469-B5D1-A6AD23DA5130}" destId="{789BE2F2-11EA-4D1A-BDE7-C0D59CFC9E62}" srcOrd="0" destOrd="0" presId="urn:microsoft.com/office/officeart/2005/8/layout/chevron2"/>
    <dgm:cxn modelId="{5E4B44E7-A60F-4A92-B46D-6889DB39E299}" type="presParOf" srcId="{BF7E31B7-245D-4469-B5D1-A6AD23DA5130}" destId="{3AE1E801-69B3-4B36-B154-3A09EA9C28EC}" srcOrd="1" destOrd="0" presId="urn:microsoft.com/office/officeart/2005/8/layout/chevron2"/>
    <dgm:cxn modelId="{E6AECAC4-DD96-4CF7-98BC-E45C436F51D1}" type="presParOf" srcId="{4945C766-3768-4CCB-89E0-BABB4B13D13C}" destId="{612E0631-F4F4-4188-A31D-FCB61A38095A}" srcOrd="3" destOrd="0" presId="urn:microsoft.com/office/officeart/2005/8/layout/chevron2"/>
    <dgm:cxn modelId="{B1B3B427-2925-457F-A54A-040025A99914}" type="presParOf" srcId="{4945C766-3768-4CCB-89E0-BABB4B13D13C}" destId="{A1931BE8-12C3-45E2-98D3-9BCBFF877D2B}" srcOrd="4" destOrd="0" presId="urn:microsoft.com/office/officeart/2005/8/layout/chevron2"/>
    <dgm:cxn modelId="{80B8AD05-1AA4-4D94-AA31-6CF959496C80}" type="presParOf" srcId="{A1931BE8-12C3-45E2-98D3-9BCBFF877D2B}" destId="{41C6FF57-9474-4747-8050-59E254438AE7}" srcOrd="0" destOrd="0" presId="urn:microsoft.com/office/officeart/2005/8/layout/chevron2"/>
    <dgm:cxn modelId="{28DBFB95-3B28-4CE1-82BE-01D080B4D3B2}" type="presParOf" srcId="{A1931BE8-12C3-45E2-98D3-9BCBFF877D2B}" destId="{20393DD8-7EE7-43A2-9006-212715F04679}" srcOrd="1" destOrd="0" presId="urn:microsoft.com/office/officeart/2005/8/layout/chevron2"/>
    <dgm:cxn modelId="{1173487F-A9B4-4363-AD85-2EF082E9FF8C}" type="presParOf" srcId="{4945C766-3768-4CCB-89E0-BABB4B13D13C}" destId="{7509FEA5-9910-4688-B328-A385A24DF861}" srcOrd="5" destOrd="0" presId="urn:microsoft.com/office/officeart/2005/8/layout/chevron2"/>
    <dgm:cxn modelId="{1FD3FBDB-E36A-4A37-82F8-27BDD64CEE33}" type="presParOf" srcId="{4945C766-3768-4CCB-89E0-BABB4B13D13C}" destId="{3A08380A-1BA8-4DD6-94AD-A4EA19D45D41}" srcOrd="6" destOrd="0" presId="urn:microsoft.com/office/officeart/2005/8/layout/chevron2"/>
    <dgm:cxn modelId="{AA6C9FBF-FC89-482D-8BEE-C3B0F3514A74}" type="presParOf" srcId="{3A08380A-1BA8-4DD6-94AD-A4EA19D45D41}" destId="{0221FDF1-E839-4EE3-81C4-BD6AA943A1F6}" srcOrd="0" destOrd="0" presId="urn:microsoft.com/office/officeart/2005/8/layout/chevron2"/>
    <dgm:cxn modelId="{315DF36D-BE08-42E6-A778-11AAFAFC400C}" type="presParOf" srcId="{3A08380A-1BA8-4DD6-94AD-A4EA19D45D41}" destId="{0AD2D42B-BE7A-4FB0-94B6-A09518FE5CD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5CEEBE-AF40-43F5-B6B1-ECA26EF35C95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9266821-89C4-4E63-95FC-A072FA9D21A4}">
      <dgm:prSet phldrT="[Текст]" custT="1"/>
      <dgm:spPr/>
      <dgm:t>
        <a:bodyPr/>
        <a:lstStyle/>
        <a:p>
          <a:r>
            <a:rPr lang="uk-UA" sz="1400" b="1" dirty="0" smtClean="0">
              <a:effectLst/>
              <a:latin typeface="Bookman Old Style" pitchFamily="18" charset="0"/>
              <a:ea typeface="Calibri"/>
              <a:cs typeface="Times New Roman"/>
            </a:rPr>
            <a:t>Станція 1</a:t>
          </a:r>
          <a:endParaRPr lang="ru-RU" sz="1400" dirty="0"/>
        </a:p>
      </dgm:t>
    </dgm:pt>
    <dgm:pt modelId="{BDDD5D18-DDB8-4864-B285-4269DFC20636}" type="parTrans" cxnId="{9905ABA5-C6E9-4E81-BEFE-0011E3865F65}">
      <dgm:prSet/>
      <dgm:spPr/>
      <dgm:t>
        <a:bodyPr/>
        <a:lstStyle/>
        <a:p>
          <a:endParaRPr lang="ru-RU"/>
        </a:p>
      </dgm:t>
    </dgm:pt>
    <dgm:pt modelId="{914CDDE0-2525-487A-A014-4EA828EE8EDE}" type="sibTrans" cxnId="{9905ABA5-C6E9-4E81-BEFE-0011E3865F65}">
      <dgm:prSet/>
      <dgm:spPr/>
      <dgm:t>
        <a:bodyPr/>
        <a:lstStyle/>
        <a:p>
          <a:endParaRPr lang="ru-RU"/>
        </a:p>
      </dgm:t>
    </dgm:pt>
    <dgm:pt modelId="{ED23EBF3-97DC-43A2-88CA-8456F0B9EFDC}">
      <dgm:prSet phldrT="[Текст]" custT="1"/>
      <dgm:spPr/>
      <dgm:t>
        <a:bodyPr/>
        <a:lstStyle/>
        <a:p>
          <a:r>
            <a:rPr lang="uk-UA" sz="1600" b="1" smtClean="0">
              <a:effectLst/>
              <a:latin typeface="Bookman Old Style" pitchFamily="18" charset="0"/>
              <a:ea typeface="Calibri"/>
              <a:cs typeface="Times New Roman"/>
            </a:rPr>
            <a:t>Тест «Чи знаєте ви професії?»</a:t>
          </a:r>
          <a:endParaRPr lang="ru-RU" sz="1600"/>
        </a:p>
      </dgm:t>
    </dgm:pt>
    <dgm:pt modelId="{7798ADB5-ACDF-4337-BAD6-900EAB2A2712}" type="parTrans" cxnId="{F3A534D2-3E3E-4A27-8BE1-B49DA8549F53}">
      <dgm:prSet/>
      <dgm:spPr/>
      <dgm:t>
        <a:bodyPr/>
        <a:lstStyle/>
        <a:p>
          <a:endParaRPr lang="ru-RU"/>
        </a:p>
      </dgm:t>
    </dgm:pt>
    <dgm:pt modelId="{84F802C2-87D0-4E7B-BEC1-BC48DE7A8566}" type="sibTrans" cxnId="{F3A534D2-3E3E-4A27-8BE1-B49DA8549F53}">
      <dgm:prSet/>
      <dgm:spPr/>
      <dgm:t>
        <a:bodyPr/>
        <a:lstStyle/>
        <a:p>
          <a:endParaRPr lang="ru-RU"/>
        </a:p>
      </dgm:t>
    </dgm:pt>
    <dgm:pt modelId="{360DA44C-4D5E-45B0-9E76-9E97E9A5328D}">
      <dgm:prSet phldrT="[Текст]" custT="1"/>
      <dgm:spPr/>
      <dgm:t>
        <a:bodyPr/>
        <a:lstStyle/>
        <a:p>
          <a:r>
            <a:rPr lang="ru-RU" sz="1400" b="1" dirty="0" err="1" smtClean="0">
              <a:effectLst/>
              <a:latin typeface="Bookman Old Style" pitchFamily="18" charset="0"/>
              <a:ea typeface="Calibri"/>
              <a:cs typeface="Times New Roman"/>
            </a:rPr>
            <a:t>Станція</a:t>
          </a:r>
          <a:r>
            <a:rPr lang="ru-RU" sz="1400" b="1" dirty="0" smtClean="0">
              <a:effectLst/>
              <a:latin typeface="Bookman Old Style" pitchFamily="18" charset="0"/>
              <a:ea typeface="Calibri"/>
              <a:cs typeface="Times New Roman"/>
            </a:rPr>
            <a:t> 2</a:t>
          </a:r>
          <a:endParaRPr lang="ru-RU" sz="1400" dirty="0"/>
        </a:p>
      </dgm:t>
    </dgm:pt>
    <dgm:pt modelId="{3067A53A-E5D2-4A0A-9E27-AD44AAC2AF12}" type="parTrans" cxnId="{15CD7232-6095-4AD2-B48A-97085B1DCD58}">
      <dgm:prSet/>
      <dgm:spPr/>
      <dgm:t>
        <a:bodyPr/>
        <a:lstStyle/>
        <a:p>
          <a:endParaRPr lang="ru-RU"/>
        </a:p>
      </dgm:t>
    </dgm:pt>
    <dgm:pt modelId="{784E8C17-A184-4ECC-8BC0-2C68C350AABE}" type="sibTrans" cxnId="{15CD7232-6095-4AD2-B48A-97085B1DCD58}">
      <dgm:prSet/>
      <dgm:spPr/>
      <dgm:t>
        <a:bodyPr/>
        <a:lstStyle/>
        <a:p>
          <a:endParaRPr lang="ru-RU"/>
        </a:p>
      </dgm:t>
    </dgm:pt>
    <dgm:pt modelId="{A310BB53-B7D9-4A30-84E4-DB96DCDFD021}">
      <dgm:prSet phldrT="[Текст]" custT="1"/>
      <dgm:spPr/>
      <dgm:t>
        <a:bodyPr/>
        <a:lstStyle/>
        <a:p>
          <a:r>
            <a:rPr lang="uk-UA" sz="1600" b="1" noProof="0" smtClean="0">
              <a:effectLst/>
              <a:latin typeface="Bookman Old Style" pitchFamily="18" charset="0"/>
              <a:ea typeface="Calibri"/>
              <a:cs typeface="Times New Roman"/>
            </a:rPr>
            <a:t>Вправа «Аукціон»</a:t>
          </a:r>
          <a:endParaRPr lang="uk-UA" sz="1600" noProof="0"/>
        </a:p>
      </dgm:t>
    </dgm:pt>
    <dgm:pt modelId="{4D981839-D506-4C61-AEAC-E9149EDB491C}" type="parTrans" cxnId="{C173ADD7-4446-4BA2-8188-4C9EC8503332}">
      <dgm:prSet/>
      <dgm:spPr/>
      <dgm:t>
        <a:bodyPr/>
        <a:lstStyle/>
        <a:p>
          <a:endParaRPr lang="ru-RU"/>
        </a:p>
      </dgm:t>
    </dgm:pt>
    <dgm:pt modelId="{9B0C4219-5015-461A-9182-44E4A769E5F1}" type="sibTrans" cxnId="{C173ADD7-4446-4BA2-8188-4C9EC8503332}">
      <dgm:prSet/>
      <dgm:spPr/>
      <dgm:t>
        <a:bodyPr/>
        <a:lstStyle/>
        <a:p>
          <a:endParaRPr lang="ru-RU"/>
        </a:p>
      </dgm:t>
    </dgm:pt>
    <dgm:pt modelId="{BD71A58D-C5B8-4A76-968B-BFC9B767503C}">
      <dgm:prSet phldrT="[Текст]" custT="1"/>
      <dgm:spPr/>
      <dgm:t>
        <a:bodyPr/>
        <a:lstStyle/>
        <a:p>
          <a:r>
            <a:rPr lang="ru-RU" sz="1400" b="1" dirty="0" err="1" smtClean="0">
              <a:effectLst/>
              <a:latin typeface="Bookman Old Style" pitchFamily="18" charset="0"/>
              <a:ea typeface="Calibri"/>
              <a:cs typeface="Times New Roman"/>
            </a:rPr>
            <a:t>Станція</a:t>
          </a:r>
          <a:r>
            <a:rPr lang="ru-RU" sz="1400" b="1" dirty="0" smtClean="0">
              <a:effectLst/>
              <a:latin typeface="Bookman Old Style" pitchFamily="18" charset="0"/>
              <a:ea typeface="Calibri"/>
              <a:cs typeface="Times New Roman"/>
            </a:rPr>
            <a:t> 3</a:t>
          </a:r>
          <a:endParaRPr lang="ru-RU" sz="1400" dirty="0"/>
        </a:p>
      </dgm:t>
    </dgm:pt>
    <dgm:pt modelId="{896D5731-60A4-4B52-968C-CC5746A634A2}" type="parTrans" cxnId="{0AAFE597-701E-4EE3-8A83-CF960979FA2A}">
      <dgm:prSet/>
      <dgm:spPr/>
      <dgm:t>
        <a:bodyPr/>
        <a:lstStyle/>
        <a:p>
          <a:endParaRPr lang="ru-RU"/>
        </a:p>
      </dgm:t>
    </dgm:pt>
    <dgm:pt modelId="{9C6667E8-74D5-4E55-8413-A5459D011052}" type="sibTrans" cxnId="{0AAFE597-701E-4EE3-8A83-CF960979FA2A}">
      <dgm:prSet/>
      <dgm:spPr/>
      <dgm:t>
        <a:bodyPr/>
        <a:lstStyle/>
        <a:p>
          <a:endParaRPr lang="ru-RU"/>
        </a:p>
      </dgm:t>
    </dgm:pt>
    <dgm:pt modelId="{1F517FE8-1626-44C8-A2AB-FC448BB20115}">
      <dgm:prSet phldrT="[Текст]" custT="1"/>
      <dgm:spPr/>
      <dgm:t>
        <a:bodyPr/>
        <a:lstStyle/>
        <a:p>
          <a:r>
            <a:rPr lang="uk-UA" sz="1600" b="1" noProof="0" smtClean="0">
              <a:effectLst/>
              <a:latin typeface="Bookman Old Style" pitchFamily="18" charset="0"/>
              <a:ea typeface="Calibri"/>
              <a:cs typeface="Times New Roman"/>
            </a:rPr>
            <a:t>Гра «Най-Най»</a:t>
          </a:r>
          <a:endParaRPr lang="uk-UA" sz="1600" noProof="0"/>
        </a:p>
      </dgm:t>
    </dgm:pt>
    <dgm:pt modelId="{BC1B3755-B418-432B-956A-BE2616447671}" type="parTrans" cxnId="{74B7687A-DB70-4EB8-A7C2-BFBD24FAE426}">
      <dgm:prSet/>
      <dgm:spPr/>
      <dgm:t>
        <a:bodyPr/>
        <a:lstStyle/>
        <a:p>
          <a:endParaRPr lang="ru-RU"/>
        </a:p>
      </dgm:t>
    </dgm:pt>
    <dgm:pt modelId="{35E8F565-B49A-4DA9-AC70-8DF0019D9052}" type="sibTrans" cxnId="{74B7687A-DB70-4EB8-A7C2-BFBD24FAE426}">
      <dgm:prSet/>
      <dgm:spPr/>
      <dgm:t>
        <a:bodyPr/>
        <a:lstStyle/>
        <a:p>
          <a:endParaRPr lang="ru-RU"/>
        </a:p>
      </dgm:t>
    </dgm:pt>
    <dgm:pt modelId="{6AFB26DE-A6C3-43A8-AC70-ADE54A674092}">
      <dgm:prSet phldrT="[Текст]" custT="1"/>
      <dgm:spPr/>
      <dgm:t>
        <a:bodyPr/>
        <a:lstStyle/>
        <a:p>
          <a:r>
            <a:rPr lang="ru-RU" sz="1400" b="1" dirty="0" err="1" smtClean="0">
              <a:effectLst/>
              <a:latin typeface="Bookman Old Style" pitchFamily="18" charset="0"/>
              <a:ea typeface="Calibri"/>
              <a:cs typeface="Times New Roman"/>
            </a:rPr>
            <a:t>Станція</a:t>
          </a:r>
          <a:r>
            <a:rPr lang="ru-RU" sz="1400" b="1" dirty="0" smtClean="0">
              <a:effectLst/>
              <a:latin typeface="Bookman Old Style" pitchFamily="18" charset="0"/>
              <a:ea typeface="Calibri"/>
              <a:cs typeface="Times New Roman"/>
            </a:rPr>
            <a:t> 4</a:t>
          </a:r>
          <a:endParaRPr lang="ru-RU" sz="1400" dirty="0"/>
        </a:p>
      </dgm:t>
    </dgm:pt>
    <dgm:pt modelId="{A14CB0E6-F306-48FA-802F-0404D6EABDF8}" type="parTrans" cxnId="{4D8EEBBB-05E7-40AA-94A4-07BF52B3AD19}">
      <dgm:prSet/>
      <dgm:spPr/>
      <dgm:t>
        <a:bodyPr/>
        <a:lstStyle/>
        <a:p>
          <a:endParaRPr lang="ru-RU"/>
        </a:p>
      </dgm:t>
    </dgm:pt>
    <dgm:pt modelId="{B1E98D35-A222-4FAA-9834-F11B4A825B40}" type="sibTrans" cxnId="{4D8EEBBB-05E7-40AA-94A4-07BF52B3AD19}">
      <dgm:prSet/>
      <dgm:spPr/>
      <dgm:t>
        <a:bodyPr/>
        <a:lstStyle/>
        <a:p>
          <a:endParaRPr lang="ru-RU"/>
        </a:p>
      </dgm:t>
    </dgm:pt>
    <dgm:pt modelId="{C61EF100-A0B1-4740-97DD-64B1DDB05E17}">
      <dgm:prSet custT="1"/>
      <dgm:spPr/>
      <dgm:t>
        <a:bodyPr/>
        <a:lstStyle/>
        <a:p>
          <a:r>
            <a:rPr lang="uk-UA" sz="1600" b="1" noProof="0" smtClean="0">
              <a:effectLst/>
              <a:latin typeface="Bookman Old Style" pitchFamily="18" charset="0"/>
              <a:ea typeface="Calibri"/>
              <a:cs typeface="Times New Roman"/>
            </a:rPr>
            <a:t>Завдання: по характерним ознакам визначити професію</a:t>
          </a:r>
          <a:endParaRPr lang="uk-UA" sz="1600" b="1" noProof="0">
            <a:latin typeface="Bookman Old Style" pitchFamily="18" charset="0"/>
            <a:ea typeface="Calibri"/>
            <a:cs typeface="Times New Roman"/>
          </a:endParaRPr>
        </a:p>
      </dgm:t>
    </dgm:pt>
    <dgm:pt modelId="{814FA00C-8931-4C04-B1FB-4CCE44E7D2D0}" type="parTrans" cxnId="{CDAC913F-D12E-4AA8-9701-C81335F03218}">
      <dgm:prSet/>
      <dgm:spPr/>
      <dgm:t>
        <a:bodyPr/>
        <a:lstStyle/>
        <a:p>
          <a:endParaRPr lang="ru-RU"/>
        </a:p>
      </dgm:t>
    </dgm:pt>
    <dgm:pt modelId="{8A5668BF-C69C-4DF3-B476-13B8300EE3F8}" type="sibTrans" cxnId="{CDAC913F-D12E-4AA8-9701-C81335F03218}">
      <dgm:prSet/>
      <dgm:spPr/>
      <dgm:t>
        <a:bodyPr/>
        <a:lstStyle/>
        <a:p>
          <a:endParaRPr lang="ru-RU"/>
        </a:p>
      </dgm:t>
    </dgm:pt>
    <dgm:pt modelId="{D55DF405-62CF-4F66-9BDD-CAB6D8BD1EF0}">
      <dgm:prSet custT="1"/>
      <dgm:spPr/>
      <dgm:t>
        <a:bodyPr/>
        <a:lstStyle/>
        <a:p>
          <a:r>
            <a:rPr lang="uk-UA" sz="1600" b="1" noProof="0" smtClean="0">
              <a:effectLst/>
              <a:latin typeface="Bookman Old Style" pitchFamily="18" charset="0"/>
              <a:ea typeface="Calibri"/>
              <a:cs typeface="Times New Roman"/>
            </a:rPr>
            <a:t>Завдання: Назвати професії, які найбільш підходять даній характеристиці і намалювати  знаряддя праці. Най: прибуткова, солодка, дитяча, смішна, серйозна, важка</a:t>
          </a:r>
          <a:endParaRPr lang="uk-UA" sz="1600" b="1" noProof="0">
            <a:latin typeface="Bookman Old Style" pitchFamily="18" charset="0"/>
            <a:ea typeface="Calibri"/>
            <a:cs typeface="Times New Roman"/>
          </a:endParaRPr>
        </a:p>
      </dgm:t>
    </dgm:pt>
    <dgm:pt modelId="{503D927C-0D89-4D59-AE74-DF7FC3296308}" type="parTrans" cxnId="{B79FA29D-F3EC-4225-AB17-BF2720296F48}">
      <dgm:prSet/>
      <dgm:spPr/>
      <dgm:t>
        <a:bodyPr/>
        <a:lstStyle/>
        <a:p>
          <a:endParaRPr lang="ru-RU"/>
        </a:p>
      </dgm:t>
    </dgm:pt>
    <dgm:pt modelId="{68F58B6E-16A7-45E5-9B83-7B969E636425}" type="sibTrans" cxnId="{B79FA29D-F3EC-4225-AB17-BF2720296F48}">
      <dgm:prSet/>
      <dgm:spPr/>
      <dgm:t>
        <a:bodyPr/>
        <a:lstStyle/>
        <a:p>
          <a:endParaRPr lang="ru-RU"/>
        </a:p>
      </dgm:t>
    </dgm:pt>
    <dgm:pt modelId="{2729DDE4-80F6-4F2D-8F79-D3C8F7D5F7FB}">
      <dgm:prSet phldrT="[Текст]" custT="1"/>
      <dgm:spPr/>
      <dgm:t>
        <a:bodyPr/>
        <a:lstStyle/>
        <a:p>
          <a:r>
            <a:rPr lang="uk-UA" sz="1600" b="1" noProof="0" smtClean="0">
              <a:effectLst/>
              <a:latin typeface="Bookman Old Style" pitchFamily="18" charset="0"/>
              <a:ea typeface="Calibri"/>
              <a:cs typeface="Times New Roman"/>
            </a:rPr>
            <a:t>Гра «Один день з життя…»</a:t>
          </a:r>
          <a:endParaRPr lang="uk-UA" sz="1600" noProof="0"/>
        </a:p>
      </dgm:t>
    </dgm:pt>
    <dgm:pt modelId="{0EA3CF5E-AE88-4286-848D-5EB94B4D2C48}" type="parTrans" cxnId="{ABEF6DD2-F7D3-4476-8741-B1947404AF60}">
      <dgm:prSet/>
      <dgm:spPr/>
      <dgm:t>
        <a:bodyPr/>
        <a:lstStyle/>
        <a:p>
          <a:endParaRPr lang="ru-RU"/>
        </a:p>
      </dgm:t>
    </dgm:pt>
    <dgm:pt modelId="{D9523D2C-EF29-4C04-B5E8-FBC4CA62F89C}" type="sibTrans" cxnId="{ABEF6DD2-F7D3-4476-8741-B1947404AF60}">
      <dgm:prSet/>
      <dgm:spPr/>
      <dgm:t>
        <a:bodyPr/>
        <a:lstStyle/>
        <a:p>
          <a:endParaRPr lang="ru-RU"/>
        </a:p>
      </dgm:t>
    </dgm:pt>
    <dgm:pt modelId="{F44E9174-3BE3-4352-AD70-56B447506A09}">
      <dgm:prSet custT="1"/>
      <dgm:spPr/>
      <dgm:t>
        <a:bodyPr/>
        <a:lstStyle/>
        <a:p>
          <a:r>
            <a:rPr lang="uk-UA" sz="1600" b="1" noProof="0" smtClean="0">
              <a:effectLst/>
              <a:latin typeface="Bookman Old Style" pitchFamily="18" charset="0"/>
              <a:ea typeface="Calibri"/>
              <a:cs typeface="Times New Roman"/>
            </a:rPr>
            <a:t>Завдання: Скласти  розповідь тільки з іменників про звичайний трудовий день вчителя та презентувати її</a:t>
          </a:r>
          <a:endParaRPr lang="uk-UA" sz="1600" b="1" noProof="0">
            <a:latin typeface="Bookman Old Style" pitchFamily="18" charset="0"/>
            <a:ea typeface="Calibri"/>
            <a:cs typeface="Times New Roman"/>
          </a:endParaRPr>
        </a:p>
      </dgm:t>
    </dgm:pt>
    <dgm:pt modelId="{8DA31613-D897-40D0-B7E4-F50F84CB6CDC}" type="parTrans" cxnId="{B2CE0E0E-DCCA-4AE9-9EB8-90DA1FAB5403}">
      <dgm:prSet/>
      <dgm:spPr/>
      <dgm:t>
        <a:bodyPr/>
        <a:lstStyle/>
        <a:p>
          <a:endParaRPr lang="ru-RU"/>
        </a:p>
      </dgm:t>
    </dgm:pt>
    <dgm:pt modelId="{EDA352E1-0711-4B96-BD1A-212B07FE569D}" type="sibTrans" cxnId="{B2CE0E0E-DCCA-4AE9-9EB8-90DA1FAB5403}">
      <dgm:prSet/>
      <dgm:spPr/>
      <dgm:t>
        <a:bodyPr/>
        <a:lstStyle/>
        <a:p>
          <a:endParaRPr lang="ru-RU"/>
        </a:p>
      </dgm:t>
    </dgm:pt>
    <dgm:pt modelId="{F47F972B-634D-4A7B-A628-B1A641444D51}">
      <dgm:prSet custT="1"/>
      <dgm:spPr/>
      <dgm:t>
        <a:bodyPr/>
        <a:lstStyle/>
        <a:p>
          <a:r>
            <a:rPr lang="uk-UA" sz="1600" b="1" noProof="0" dirty="0" smtClean="0">
              <a:effectLst/>
              <a:latin typeface="Bookman Old Style" pitchFamily="18" charset="0"/>
              <a:ea typeface="Calibri"/>
            </a:rPr>
            <a:t>Тест «Квадрат  інтересів»</a:t>
          </a:r>
          <a:endParaRPr lang="uk-UA" sz="1600" b="1" noProof="0" dirty="0">
            <a:latin typeface="Bookman Old Style" pitchFamily="18" charset="0"/>
            <a:ea typeface="Calibri"/>
            <a:cs typeface="Times New Roman"/>
          </a:endParaRPr>
        </a:p>
      </dgm:t>
    </dgm:pt>
    <dgm:pt modelId="{59FD14ED-F24F-4A82-9198-660EE55AF9C8}" type="parTrans" cxnId="{B2D653D2-F35B-4C8D-84B1-1CD98B5FA9FC}">
      <dgm:prSet/>
      <dgm:spPr/>
      <dgm:t>
        <a:bodyPr/>
        <a:lstStyle/>
        <a:p>
          <a:endParaRPr lang="ru-RU"/>
        </a:p>
      </dgm:t>
    </dgm:pt>
    <dgm:pt modelId="{190DE8E5-E776-4994-AFF4-FEC9A4E35004}" type="sibTrans" cxnId="{B2D653D2-F35B-4C8D-84B1-1CD98B5FA9FC}">
      <dgm:prSet/>
      <dgm:spPr/>
      <dgm:t>
        <a:bodyPr/>
        <a:lstStyle/>
        <a:p>
          <a:endParaRPr lang="ru-RU"/>
        </a:p>
      </dgm:t>
    </dgm:pt>
    <dgm:pt modelId="{623EB72C-620E-416C-9BFD-D07F3E599F3A}">
      <dgm:prSet custT="1"/>
      <dgm:spPr/>
      <dgm:t>
        <a:bodyPr/>
        <a:lstStyle/>
        <a:p>
          <a:r>
            <a:rPr lang="uk-UA" sz="1600" b="1" noProof="0" smtClean="0">
              <a:effectLst/>
              <a:latin typeface="Bookman Old Style" pitchFamily="18" charset="0"/>
              <a:ea typeface="Calibri"/>
              <a:cs typeface="Times New Roman"/>
            </a:rPr>
            <a:t>Підведення підсумків подорожі по станціях. Визначення переможців</a:t>
          </a:r>
          <a:endParaRPr lang="uk-UA" sz="1600" b="1" noProof="0">
            <a:latin typeface="Bookman Old Style" pitchFamily="18" charset="0"/>
            <a:ea typeface="Calibri"/>
            <a:cs typeface="Times New Roman"/>
          </a:endParaRPr>
        </a:p>
      </dgm:t>
    </dgm:pt>
    <dgm:pt modelId="{28F5C6AD-4506-4DDE-A4F3-4DF1387E36D5}" type="parTrans" cxnId="{C8DC00CB-B895-457D-ACC1-AAB5DEF5B66D}">
      <dgm:prSet/>
      <dgm:spPr/>
      <dgm:t>
        <a:bodyPr/>
        <a:lstStyle/>
        <a:p>
          <a:endParaRPr lang="ru-RU"/>
        </a:p>
      </dgm:t>
    </dgm:pt>
    <dgm:pt modelId="{C3315129-342F-4D02-B50F-03D247575D3F}" type="sibTrans" cxnId="{C8DC00CB-B895-457D-ACC1-AAB5DEF5B66D}">
      <dgm:prSet/>
      <dgm:spPr/>
      <dgm:t>
        <a:bodyPr/>
        <a:lstStyle/>
        <a:p>
          <a:endParaRPr lang="ru-RU"/>
        </a:p>
      </dgm:t>
    </dgm:pt>
    <dgm:pt modelId="{B355E527-6519-41ED-B02D-AE740B3A8882}">
      <dgm:prSet phldrT="[Текст]" custT="1"/>
      <dgm:spPr/>
      <dgm:t>
        <a:bodyPr/>
        <a:lstStyle/>
        <a:p>
          <a:r>
            <a:rPr lang="ru-RU" sz="1400" b="1" dirty="0" err="1" smtClean="0">
              <a:effectLst/>
              <a:latin typeface="Bookman Old Style" pitchFamily="18" charset="0"/>
              <a:ea typeface="Calibri"/>
              <a:cs typeface="Times New Roman"/>
            </a:rPr>
            <a:t>Станція</a:t>
          </a:r>
          <a:r>
            <a:rPr lang="ru-RU" sz="1400" b="1" dirty="0" smtClean="0">
              <a:effectLst/>
              <a:latin typeface="Bookman Old Style" pitchFamily="18" charset="0"/>
              <a:ea typeface="Calibri"/>
              <a:cs typeface="Times New Roman"/>
            </a:rPr>
            <a:t> 5</a:t>
          </a:r>
          <a:endParaRPr lang="ru-RU" sz="1400" b="1" dirty="0">
            <a:latin typeface="Bookman Old Style" pitchFamily="18" charset="0"/>
            <a:ea typeface="Calibri"/>
            <a:cs typeface="Times New Roman"/>
          </a:endParaRPr>
        </a:p>
      </dgm:t>
    </dgm:pt>
    <dgm:pt modelId="{08C47221-5365-458B-A293-B40A2F1444BD}" type="parTrans" cxnId="{D4DA7403-8A45-4D38-B4B0-83CFA04A685F}">
      <dgm:prSet/>
      <dgm:spPr/>
      <dgm:t>
        <a:bodyPr/>
        <a:lstStyle/>
        <a:p>
          <a:endParaRPr lang="ru-RU"/>
        </a:p>
      </dgm:t>
    </dgm:pt>
    <dgm:pt modelId="{C6FE6383-BB2D-41DB-B7CF-0E03E34991D5}" type="sibTrans" cxnId="{D4DA7403-8A45-4D38-B4B0-83CFA04A685F}">
      <dgm:prSet/>
      <dgm:spPr/>
      <dgm:t>
        <a:bodyPr/>
        <a:lstStyle/>
        <a:p>
          <a:endParaRPr lang="ru-RU"/>
        </a:p>
      </dgm:t>
    </dgm:pt>
    <dgm:pt modelId="{7129C7E9-5DFE-42FB-862D-F518A6E63CBC}">
      <dgm:prSet phldrT="[Текст]" custT="1"/>
      <dgm:spPr/>
      <dgm:t>
        <a:bodyPr/>
        <a:lstStyle/>
        <a:p>
          <a:r>
            <a:rPr lang="ru-RU" sz="1400" b="1" dirty="0" err="1" smtClean="0">
              <a:effectLst/>
              <a:latin typeface="Bookman Old Style" pitchFamily="18" charset="0"/>
              <a:ea typeface="Calibri"/>
              <a:cs typeface="Times New Roman"/>
            </a:rPr>
            <a:t>Станція</a:t>
          </a:r>
          <a:r>
            <a:rPr lang="ru-RU" sz="1400" b="1" dirty="0" smtClean="0">
              <a:effectLst/>
              <a:latin typeface="Bookman Old Style" pitchFamily="18" charset="0"/>
              <a:ea typeface="Calibri"/>
              <a:cs typeface="Times New Roman"/>
            </a:rPr>
            <a:t> 6</a:t>
          </a:r>
          <a:endParaRPr lang="ru-RU" sz="1400" b="1" dirty="0">
            <a:latin typeface="Bookman Old Style" pitchFamily="18" charset="0"/>
            <a:ea typeface="Calibri"/>
            <a:cs typeface="Times New Roman"/>
          </a:endParaRPr>
        </a:p>
      </dgm:t>
    </dgm:pt>
    <dgm:pt modelId="{E09CB783-8AF9-43BE-8877-E0BA7B6245B5}" type="parTrans" cxnId="{D94BE7EC-9F0D-4F82-ADA1-622BF67480C4}">
      <dgm:prSet/>
      <dgm:spPr/>
      <dgm:t>
        <a:bodyPr/>
        <a:lstStyle/>
        <a:p>
          <a:endParaRPr lang="ru-RU"/>
        </a:p>
      </dgm:t>
    </dgm:pt>
    <dgm:pt modelId="{E70D1103-08BC-43C8-9052-E6C92F3A0AEF}" type="sibTrans" cxnId="{D94BE7EC-9F0D-4F82-ADA1-622BF67480C4}">
      <dgm:prSet/>
      <dgm:spPr/>
      <dgm:t>
        <a:bodyPr/>
        <a:lstStyle/>
        <a:p>
          <a:endParaRPr lang="ru-RU"/>
        </a:p>
      </dgm:t>
    </dgm:pt>
    <dgm:pt modelId="{D54261F1-4687-4D0B-BD5F-0E731AB34E1E}" type="pres">
      <dgm:prSet presAssocID="{5C5CEEBE-AF40-43F5-B6B1-ECA26EF35C95}" presName="Name0" presStyleCnt="0">
        <dgm:presLayoutVars>
          <dgm:dir/>
          <dgm:animLvl val="lvl"/>
          <dgm:resizeHandles val="exact"/>
        </dgm:presLayoutVars>
      </dgm:prSet>
      <dgm:spPr/>
    </dgm:pt>
    <dgm:pt modelId="{5FEE87EE-7A25-42C7-9449-EF63270C5F19}" type="pres">
      <dgm:prSet presAssocID="{09266821-89C4-4E63-95FC-A072FA9D21A4}" presName="linNode" presStyleCnt="0"/>
      <dgm:spPr/>
    </dgm:pt>
    <dgm:pt modelId="{3EEB2D9B-FED3-4BFC-95B9-0865B20E34F9}" type="pres">
      <dgm:prSet presAssocID="{09266821-89C4-4E63-95FC-A072FA9D21A4}" presName="parentText" presStyleLbl="node1" presStyleIdx="0" presStyleCnt="6" custScaleX="363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4E50ED-8F1A-4131-B496-6967BBE5CA09}" type="pres">
      <dgm:prSet presAssocID="{09266821-89C4-4E63-95FC-A072FA9D21A4}" presName="descendantText" presStyleLbl="alignAccFollowNode1" presStyleIdx="0" presStyleCnt="6" custScaleX="135945" custScaleY="68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BB0478-F71B-486A-B718-A8004CC3AF06}" type="pres">
      <dgm:prSet presAssocID="{914CDDE0-2525-487A-A014-4EA828EE8EDE}" presName="sp" presStyleCnt="0"/>
      <dgm:spPr/>
    </dgm:pt>
    <dgm:pt modelId="{6FCA779C-4BF7-4002-946F-4492F099FF97}" type="pres">
      <dgm:prSet presAssocID="{360DA44C-4D5E-45B0-9E76-9E97E9A5328D}" presName="linNode" presStyleCnt="0"/>
      <dgm:spPr/>
    </dgm:pt>
    <dgm:pt modelId="{3FFEE521-228D-453D-937D-ACCF92C5F65C}" type="pres">
      <dgm:prSet presAssocID="{360DA44C-4D5E-45B0-9E76-9E97E9A5328D}" presName="parentText" presStyleLbl="node1" presStyleIdx="1" presStyleCnt="6" custScaleX="3633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2F7025-E7E2-4E28-9E91-025249730D39}" type="pres">
      <dgm:prSet presAssocID="{360DA44C-4D5E-45B0-9E76-9E97E9A5328D}" presName="descendantText" presStyleLbl="alignAccFollowNode1" presStyleIdx="1" presStyleCnt="6" custScaleX="135813" custScaleY="804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2E900C-3DA0-4E98-8FF7-E5CA9614A070}" type="pres">
      <dgm:prSet presAssocID="{784E8C17-A184-4ECC-8BC0-2C68C350AABE}" presName="sp" presStyleCnt="0"/>
      <dgm:spPr/>
    </dgm:pt>
    <dgm:pt modelId="{B3FDCB58-B0CF-42E5-A347-373A48DC6AA5}" type="pres">
      <dgm:prSet presAssocID="{BD71A58D-C5B8-4A76-968B-BFC9B767503C}" presName="linNode" presStyleCnt="0"/>
      <dgm:spPr/>
    </dgm:pt>
    <dgm:pt modelId="{A748E376-84E0-4E89-BE10-26CA8A960A14}" type="pres">
      <dgm:prSet presAssocID="{BD71A58D-C5B8-4A76-968B-BFC9B767503C}" presName="parentText" presStyleLbl="node1" presStyleIdx="2" presStyleCnt="6" custScaleX="363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991B7E-7933-4708-A911-A5C365090DBC}" type="pres">
      <dgm:prSet presAssocID="{BD71A58D-C5B8-4A76-968B-BFC9B767503C}" presName="descendantText" presStyleLbl="alignAccFollowNode1" presStyleIdx="2" presStyleCnt="6" custScaleX="135945" custScaleY="1926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A60BD8-95BA-4AA1-878F-C45162A72826}" type="pres">
      <dgm:prSet presAssocID="{9C6667E8-74D5-4E55-8413-A5459D011052}" presName="sp" presStyleCnt="0"/>
      <dgm:spPr/>
    </dgm:pt>
    <dgm:pt modelId="{DDE50F20-FB59-4227-9E26-6AB69A96581D}" type="pres">
      <dgm:prSet presAssocID="{6AFB26DE-A6C3-43A8-AC70-ADE54A674092}" presName="linNode" presStyleCnt="0"/>
      <dgm:spPr/>
    </dgm:pt>
    <dgm:pt modelId="{7F4C878F-69C2-4662-955E-DB515B3ECAA5}" type="pres">
      <dgm:prSet presAssocID="{6AFB26DE-A6C3-43A8-AC70-ADE54A674092}" presName="parentText" presStyleLbl="node1" presStyleIdx="3" presStyleCnt="6" custScaleX="363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B64CF3-0CBB-40A1-9D8B-DA80C4D343C0}" type="pres">
      <dgm:prSet presAssocID="{6AFB26DE-A6C3-43A8-AC70-ADE54A674092}" presName="descendantText" presStyleLbl="alignAccFollowNode1" presStyleIdx="3" presStyleCnt="6" custScaleX="135945" custScaleY="146618" custLinFactNeighborX="114" custLinFactNeighborY="94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E73255-678E-45CF-A8F1-5DD6B06E7994}" type="pres">
      <dgm:prSet presAssocID="{B1E98D35-A222-4FAA-9834-F11B4A825B40}" presName="sp" presStyleCnt="0"/>
      <dgm:spPr/>
    </dgm:pt>
    <dgm:pt modelId="{F63648B5-7F77-4F89-ADCB-A22785BF1EAF}" type="pres">
      <dgm:prSet presAssocID="{B355E527-6519-41ED-B02D-AE740B3A8882}" presName="linNode" presStyleCnt="0"/>
      <dgm:spPr/>
    </dgm:pt>
    <dgm:pt modelId="{A621F70A-C2FA-4D6A-A9CF-13AD39144ACF}" type="pres">
      <dgm:prSet presAssocID="{B355E527-6519-41ED-B02D-AE740B3A8882}" presName="parentText" presStyleLbl="node1" presStyleIdx="4" presStyleCnt="6" custScaleX="363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0BCD75-7FEC-4638-BA90-A634B0BF53A5}" type="pres">
      <dgm:prSet presAssocID="{B355E527-6519-41ED-B02D-AE740B3A8882}" presName="descendantText" presStyleLbl="alignAccFollowNode1" presStyleIdx="4" presStyleCnt="6" custScaleX="135945" custLinFactNeighborX="114" custLinFactNeighborY="256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E79698-8EC7-4211-9E02-CD79084C048F}" type="pres">
      <dgm:prSet presAssocID="{C6FE6383-BB2D-41DB-B7CF-0E03E34991D5}" presName="sp" presStyleCnt="0"/>
      <dgm:spPr/>
    </dgm:pt>
    <dgm:pt modelId="{DF3A4E97-FD37-4E19-BBE0-8DE61136B880}" type="pres">
      <dgm:prSet presAssocID="{7129C7E9-5DFE-42FB-862D-F518A6E63CBC}" presName="linNode" presStyleCnt="0"/>
      <dgm:spPr/>
    </dgm:pt>
    <dgm:pt modelId="{557DAFB7-B9C8-470D-B35F-BCB95E1C11DA}" type="pres">
      <dgm:prSet presAssocID="{7129C7E9-5DFE-42FB-862D-F518A6E63CBC}" presName="parentText" presStyleLbl="node1" presStyleIdx="5" presStyleCnt="6" custScaleX="363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0A7A54-1736-446D-88A9-82B3D1E89D7A}" type="pres">
      <dgm:prSet presAssocID="{7129C7E9-5DFE-42FB-862D-F518A6E63CBC}" presName="descendantText" presStyleLbl="alignAccFollowNode1" presStyleIdx="5" presStyleCnt="6" custScaleX="135945" custScaleY="55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085727-D5BC-4221-9576-66E79FED1EE1}" type="presOf" srcId="{BD71A58D-C5B8-4A76-968B-BFC9B767503C}" destId="{A748E376-84E0-4E89-BE10-26CA8A960A14}" srcOrd="0" destOrd="0" presId="urn:microsoft.com/office/officeart/2005/8/layout/vList5"/>
    <dgm:cxn modelId="{9905ABA5-C6E9-4E81-BEFE-0011E3865F65}" srcId="{5C5CEEBE-AF40-43F5-B6B1-ECA26EF35C95}" destId="{09266821-89C4-4E63-95FC-A072FA9D21A4}" srcOrd="0" destOrd="0" parTransId="{BDDD5D18-DDB8-4864-B285-4269DFC20636}" sibTransId="{914CDDE0-2525-487A-A014-4EA828EE8EDE}"/>
    <dgm:cxn modelId="{C620646A-3473-4897-8C39-E06763D92361}" type="presOf" srcId="{623EB72C-620E-416C-9BFD-D07F3E599F3A}" destId="{AE0BCD75-7FEC-4638-BA90-A634B0BF53A5}" srcOrd="0" destOrd="0" presId="urn:microsoft.com/office/officeart/2005/8/layout/vList5"/>
    <dgm:cxn modelId="{35D6FBC8-AF67-4FDA-9B95-8725EC9CC830}" type="presOf" srcId="{F44E9174-3BE3-4352-AD70-56B447506A09}" destId="{4DB64CF3-0CBB-40A1-9D8B-DA80C4D343C0}" srcOrd="0" destOrd="1" presId="urn:microsoft.com/office/officeart/2005/8/layout/vList5"/>
    <dgm:cxn modelId="{9DBFDF80-4CCC-4105-8B59-DC483067D6C9}" type="presOf" srcId="{1F517FE8-1626-44C8-A2AB-FC448BB20115}" destId="{D3991B7E-7933-4708-A911-A5C365090DBC}" srcOrd="0" destOrd="0" presId="urn:microsoft.com/office/officeart/2005/8/layout/vList5"/>
    <dgm:cxn modelId="{74B7687A-DB70-4EB8-A7C2-BFBD24FAE426}" srcId="{BD71A58D-C5B8-4A76-968B-BFC9B767503C}" destId="{1F517FE8-1626-44C8-A2AB-FC448BB20115}" srcOrd="0" destOrd="0" parTransId="{BC1B3755-B418-432B-956A-BE2616447671}" sibTransId="{35E8F565-B49A-4DA9-AC70-8DF0019D9052}"/>
    <dgm:cxn modelId="{32A44C66-FB83-4BDD-B8DF-2BB4A71704C1}" type="presOf" srcId="{09266821-89C4-4E63-95FC-A072FA9D21A4}" destId="{3EEB2D9B-FED3-4BFC-95B9-0865B20E34F9}" srcOrd="0" destOrd="0" presId="urn:microsoft.com/office/officeart/2005/8/layout/vList5"/>
    <dgm:cxn modelId="{C173ADD7-4446-4BA2-8188-4C9EC8503332}" srcId="{360DA44C-4D5E-45B0-9E76-9E97E9A5328D}" destId="{A310BB53-B7D9-4A30-84E4-DB96DCDFD021}" srcOrd="0" destOrd="0" parTransId="{4D981839-D506-4C61-AEAC-E9149EDB491C}" sibTransId="{9B0C4219-5015-461A-9182-44E4A769E5F1}"/>
    <dgm:cxn modelId="{82824D90-F9F8-46E0-9071-6B75DAB05356}" type="presOf" srcId="{D55DF405-62CF-4F66-9BDD-CAB6D8BD1EF0}" destId="{D3991B7E-7933-4708-A911-A5C365090DBC}" srcOrd="0" destOrd="1" presId="urn:microsoft.com/office/officeart/2005/8/layout/vList5"/>
    <dgm:cxn modelId="{0AAFE597-701E-4EE3-8A83-CF960979FA2A}" srcId="{5C5CEEBE-AF40-43F5-B6B1-ECA26EF35C95}" destId="{BD71A58D-C5B8-4A76-968B-BFC9B767503C}" srcOrd="2" destOrd="0" parTransId="{896D5731-60A4-4B52-968C-CC5746A634A2}" sibTransId="{9C6667E8-74D5-4E55-8413-A5459D011052}"/>
    <dgm:cxn modelId="{13D9C372-4566-4533-9173-9FF4820BE2B6}" type="presOf" srcId="{F47F972B-634D-4A7B-A628-B1A641444D51}" destId="{840A7A54-1736-446D-88A9-82B3D1E89D7A}" srcOrd="0" destOrd="0" presId="urn:microsoft.com/office/officeart/2005/8/layout/vList5"/>
    <dgm:cxn modelId="{713614C0-87D1-4019-8C1F-057CBFC539F2}" type="presOf" srcId="{360DA44C-4D5E-45B0-9E76-9E97E9A5328D}" destId="{3FFEE521-228D-453D-937D-ACCF92C5F65C}" srcOrd="0" destOrd="0" presId="urn:microsoft.com/office/officeart/2005/8/layout/vList5"/>
    <dgm:cxn modelId="{CDAC913F-D12E-4AA8-9701-C81335F03218}" srcId="{360DA44C-4D5E-45B0-9E76-9E97E9A5328D}" destId="{C61EF100-A0B1-4740-97DD-64B1DDB05E17}" srcOrd="1" destOrd="0" parTransId="{814FA00C-8931-4C04-B1FB-4CCE44E7D2D0}" sibTransId="{8A5668BF-C69C-4DF3-B476-13B8300EE3F8}"/>
    <dgm:cxn modelId="{1BFCECC8-7A68-4864-A6FF-F6E0BB6E272A}" type="presOf" srcId="{C61EF100-A0B1-4740-97DD-64B1DDB05E17}" destId="{792F7025-E7E2-4E28-9E91-025249730D39}" srcOrd="0" destOrd="1" presId="urn:microsoft.com/office/officeart/2005/8/layout/vList5"/>
    <dgm:cxn modelId="{E8F8A9DE-C55A-456D-BF2E-09C5615C5BEE}" type="presOf" srcId="{A310BB53-B7D9-4A30-84E4-DB96DCDFD021}" destId="{792F7025-E7E2-4E28-9E91-025249730D39}" srcOrd="0" destOrd="0" presId="urn:microsoft.com/office/officeart/2005/8/layout/vList5"/>
    <dgm:cxn modelId="{C8DC00CB-B895-457D-ACC1-AAB5DEF5B66D}" srcId="{B355E527-6519-41ED-B02D-AE740B3A8882}" destId="{623EB72C-620E-416C-9BFD-D07F3E599F3A}" srcOrd="0" destOrd="0" parTransId="{28F5C6AD-4506-4DDE-A4F3-4DF1387E36D5}" sibTransId="{C3315129-342F-4D02-B50F-03D247575D3F}"/>
    <dgm:cxn modelId="{B79FA29D-F3EC-4225-AB17-BF2720296F48}" srcId="{BD71A58D-C5B8-4A76-968B-BFC9B767503C}" destId="{D55DF405-62CF-4F66-9BDD-CAB6D8BD1EF0}" srcOrd="1" destOrd="0" parTransId="{503D927C-0D89-4D59-AE74-DF7FC3296308}" sibTransId="{68F58B6E-16A7-45E5-9B83-7B969E636425}"/>
    <dgm:cxn modelId="{15CD7232-6095-4AD2-B48A-97085B1DCD58}" srcId="{5C5CEEBE-AF40-43F5-B6B1-ECA26EF35C95}" destId="{360DA44C-4D5E-45B0-9E76-9E97E9A5328D}" srcOrd="1" destOrd="0" parTransId="{3067A53A-E5D2-4A0A-9E27-AD44AAC2AF12}" sibTransId="{784E8C17-A184-4ECC-8BC0-2C68C350AABE}"/>
    <dgm:cxn modelId="{EAB37166-D0D0-48B2-B81F-3C9AF77D2C14}" type="presOf" srcId="{B355E527-6519-41ED-B02D-AE740B3A8882}" destId="{A621F70A-C2FA-4D6A-A9CF-13AD39144ACF}" srcOrd="0" destOrd="0" presId="urn:microsoft.com/office/officeart/2005/8/layout/vList5"/>
    <dgm:cxn modelId="{8522419B-B437-43E4-85DA-F7FD9C701855}" type="presOf" srcId="{7129C7E9-5DFE-42FB-862D-F518A6E63CBC}" destId="{557DAFB7-B9C8-470D-B35F-BCB95E1C11DA}" srcOrd="0" destOrd="0" presId="urn:microsoft.com/office/officeart/2005/8/layout/vList5"/>
    <dgm:cxn modelId="{D94BE7EC-9F0D-4F82-ADA1-622BF67480C4}" srcId="{5C5CEEBE-AF40-43F5-B6B1-ECA26EF35C95}" destId="{7129C7E9-5DFE-42FB-862D-F518A6E63CBC}" srcOrd="5" destOrd="0" parTransId="{E09CB783-8AF9-43BE-8877-E0BA7B6245B5}" sibTransId="{E70D1103-08BC-43C8-9052-E6C92F3A0AEF}"/>
    <dgm:cxn modelId="{B2D653D2-F35B-4C8D-84B1-1CD98B5FA9FC}" srcId="{7129C7E9-5DFE-42FB-862D-F518A6E63CBC}" destId="{F47F972B-634D-4A7B-A628-B1A641444D51}" srcOrd="0" destOrd="0" parTransId="{59FD14ED-F24F-4A82-9198-660EE55AF9C8}" sibTransId="{190DE8E5-E776-4994-AFF4-FEC9A4E35004}"/>
    <dgm:cxn modelId="{D4DA7403-8A45-4D38-B4B0-83CFA04A685F}" srcId="{5C5CEEBE-AF40-43F5-B6B1-ECA26EF35C95}" destId="{B355E527-6519-41ED-B02D-AE740B3A8882}" srcOrd="4" destOrd="0" parTransId="{08C47221-5365-458B-A293-B40A2F1444BD}" sibTransId="{C6FE6383-BB2D-41DB-B7CF-0E03E34991D5}"/>
    <dgm:cxn modelId="{36153F6E-CD24-47D5-A247-9D4825532E93}" type="presOf" srcId="{6AFB26DE-A6C3-43A8-AC70-ADE54A674092}" destId="{7F4C878F-69C2-4662-955E-DB515B3ECAA5}" srcOrd="0" destOrd="0" presId="urn:microsoft.com/office/officeart/2005/8/layout/vList5"/>
    <dgm:cxn modelId="{B3C0DC98-5655-4344-9EDB-511CE835CD35}" type="presOf" srcId="{5C5CEEBE-AF40-43F5-B6B1-ECA26EF35C95}" destId="{D54261F1-4687-4D0B-BD5F-0E731AB34E1E}" srcOrd="0" destOrd="0" presId="urn:microsoft.com/office/officeart/2005/8/layout/vList5"/>
    <dgm:cxn modelId="{ABEF6DD2-F7D3-4476-8741-B1947404AF60}" srcId="{6AFB26DE-A6C3-43A8-AC70-ADE54A674092}" destId="{2729DDE4-80F6-4F2D-8F79-D3C8F7D5F7FB}" srcOrd="0" destOrd="0" parTransId="{0EA3CF5E-AE88-4286-848D-5EB94B4D2C48}" sibTransId="{D9523D2C-EF29-4C04-B5E8-FBC4CA62F89C}"/>
    <dgm:cxn modelId="{B2CE0E0E-DCCA-4AE9-9EB8-90DA1FAB5403}" srcId="{6AFB26DE-A6C3-43A8-AC70-ADE54A674092}" destId="{F44E9174-3BE3-4352-AD70-56B447506A09}" srcOrd="1" destOrd="0" parTransId="{8DA31613-D897-40D0-B7E4-F50F84CB6CDC}" sibTransId="{EDA352E1-0711-4B96-BD1A-212B07FE569D}"/>
    <dgm:cxn modelId="{13BC6E37-FB95-4C1B-826B-C85C9B2395AA}" type="presOf" srcId="{ED23EBF3-97DC-43A2-88CA-8456F0B9EFDC}" destId="{D04E50ED-8F1A-4131-B496-6967BBE5CA09}" srcOrd="0" destOrd="0" presId="urn:microsoft.com/office/officeart/2005/8/layout/vList5"/>
    <dgm:cxn modelId="{EF0E09FE-FF7E-4724-A9A7-AF6B52368F95}" type="presOf" srcId="{2729DDE4-80F6-4F2D-8F79-D3C8F7D5F7FB}" destId="{4DB64CF3-0CBB-40A1-9D8B-DA80C4D343C0}" srcOrd="0" destOrd="0" presId="urn:microsoft.com/office/officeart/2005/8/layout/vList5"/>
    <dgm:cxn modelId="{4D8EEBBB-05E7-40AA-94A4-07BF52B3AD19}" srcId="{5C5CEEBE-AF40-43F5-B6B1-ECA26EF35C95}" destId="{6AFB26DE-A6C3-43A8-AC70-ADE54A674092}" srcOrd="3" destOrd="0" parTransId="{A14CB0E6-F306-48FA-802F-0404D6EABDF8}" sibTransId="{B1E98D35-A222-4FAA-9834-F11B4A825B40}"/>
    <dgm:cxn modelId="{F3A534D2-3E3E-4A27-8BE1-B49DA8549F53}" srcId="{09266821-89C4-4E63-95FC-A072FA9D21A4}" destId="{ED23EBF3-97DC-43A2-88CA-8456F0B9EFDC}" srcOrd="0" destOrd="0" parTransId="{7798ADB5-ACDF-4337-BAD6-900EAB2A2712}" sibTransId="{84F802C2-87D0-4E7B-BEC1-BC48DE7A8566}"/>
    <dgm:cxn modelId="{9C64F4E3-6989-43D7-B9AF-AB5588D320BA}" type="presParOf" srcId="{D54261F1-4687-4D0B-BD5F-0E731AB34E1E}" destId="{5FEE87EE-7A25-42C7-9449-EF63270C5F19}" srcOrd="0" destOrd="0" presId="urn:microsoft.com/office/officeart/2005/8/layout/vList5"/>
    <dgm:cxn modelId="{B9CACCE9-A2A0-4E04-886C-BCBD88451B51}" type="presParOf" srcId="{5FEE87EE-7A25-42C7-9449-EF63270C5F19}" destId="{3EEB2D9B-FED3-4BFC-95B9-0865B20E34F9}" srcOrd="0" destOrd="0" presId="urn:microsoft.com/office/officeart/2005/8/layout/vList5"/>
    <dgm:cxn modelId="{ADF3876C-7FB9-44C9-B0FE-CD8655BD7D08}" type="presParOf" srcId="{5FEE87EE-7A25-42C7-9449-EF63270C5F19}" destId="{D04E50ED-8F1A-4131-B496-6967BBE5CA09}" srcOrd="1" destOrd="0" presId="urn:microsoft.com/office/officeart/2005/8/layout/vList5"/>
    <dgm:cxn modelId="{7CF4471F-4C8F-4B16-9F2E-3F10786FEFFB}" type="presParOf" srcId="{D54261F1-4687-4D0B-BD5F-0E731AB34E1E}" destId="{21BB0478-F71B-486A-B718-A8004CC3AF06}" srcOrd="1" destOrd="0" presId="urn:microsoft.com/office/officeart/2005/8/layout/vList5"/>
    <dgm:cxn modelId="{11FC55C9-BC12-4E57-81FB-FB5507908CC6}" type="presParOf" srcId="{D54261F1-4687-4D0B-BD5F-0E731AB34E1E}" destId="{6FCA779C-4BF7-4002-946F-4492F099FF97}" srcOrd="2" destOrd="0" presId="urn:microsoft.com/office/officeart/2005/8/layout/vList5"/>
    <dgm:cxn modelId="{F50D1FF3-6898-4F3F-BCBD-BC77119323F4}" type="presParOf" srcId="{6FCA779C-4BF7-4002-946F-4492F099FF97}" destId="{3FFEE521-228D-453D-937D-ACCF92C5F65C}" srcOrd="0" destOrd="0" presId="urn:microsoft.com/office/officeart/2005/8/layout/vList5"/>
    <dgm:cxn modelId="{3870D2D3-A6C9-437A-A970-F7B7902C3ECC}" type="presParOf" srcId="{6FCA779C-4BF7-4002-946F-4492F099FF97}" destId="{792F7025-E7E2-4E28-9E91-025249730D39}" srcOrd="1" destOrd="0" presId="urn:microsoft.com/office/officeart/2005/8/layout/vList5"/>
    <dgm:cxn modelId="{6FECD15D-5C60-4A99-9A3E-73008914B033}" type="presParOf" srcId="{D54261F1-4687-4D0B-BD5F-0E731AB34E1E}" destId="{0D2E900C-3DA0-4E98-8FF7-E5CA9614A070}" srcOrd="3" destOrd="0" presId="urn:microsoft.com/office/officeart/2005/8/layout/vList5"/>
    <dgm:cxn modelId="{5314CF2B-B714-4C66-B7CC-8FB1FCACFD2D}" type="presParOf" srcId="{D54261F1-4687-4D0B-BD5F-0E731AB34E1E}" destId="{B3FDCB58-B0CF-42E5-A347-373A48DC6AA5}" srcOrd="4" destOrd="0" presId="urn:microsoft.com/office/officeart/2005/8/layout/vList5"/>
    <dgm:cxn modelId="{F877CE28-FA4E-47DE-B9B7-06F2B1179A17}" type="presParOf" srcId="{B3FDCB58-B0CF-42E5-A347-373A48DC6AA5}" destId="{A748E376-84E0-4E89-BE10-26CA8A960A14}" srcOrd="0" destOrd="0" presId="urn:microsoft.com/office/officeart/2005/8/layout/vList5"/>
    <dgm:cxn modelId="{511A0D59-0B48-4BDF-A1DD-FB06C33D246E}" type="presParOf" srcId="{B3FDCB58-B0CF-42E5-A347-373A48DC6AA5}" destId="{D3991B7E-7933-4708-A911-A5C365090DBC}" srcOrd="1" destOrd="0" presId="urn:microsoft.com/office/officeart/2005/8/layout/vList5"/>
    <dgm:cxn modelId="{821AB27B-F0F5-4781-A122-4CE1205185D8}" type="presParOf" srcId="{D54261F1-4687-4D0B-BD5F-0E731AB34E1E}" destId="{F4A60BD8-95BA-4AA1-878F-C45162A72826}" srcOrd="5" destOrd="0" presId="urn:microsoft.com/office/officeart/2005/8/layout/vList5"/>
    <dgm:cxn modelId="{18288E07-A815-4689-B0F3-2E9D7D6FC0A9}" type="presParOf" srcId="{D54261F1-4687-4D0B-BD5F-0E731AB34E1E}" destId="{DDE50F20-FB59-4227-9E26-6AB69A96581D}" srcOrd="6" destOrd="0" presId="urn:microsoft.com/office/officeart/2005/8/layout/vList5"/>
    <dgm:cxn modelId="{5271718D-F3EA-41EB-8907-F77EC628C238}" type="presParOf" srcId="{DDE50F20-FB59-4227-9E26-6AB69A96581D}" destId="{7F4C878F-69C2-4662-955E-DB515B3ECAA5}" srcOrd="0" destOrd="0" presId="urn:microsoft.com/office/officeart/2005/8/layout/vList5"/>
    <dgm:cxn modelId="{2653D93A-0780-4FA1-ACCB-540F468B9F3A}" type="presParOf" srcId="{DDE50F20-FB59-4227-9E26-6AB69A96581D}" destId="{4DB64CF3-0CBB-40A1-9D8B-DA80C4D343C0}" srcOrd="1" destOrd="0" presId="urn:microsoft.com/office/officeart/2005/8/layout/vList5"/>
    <dgm:cxn modelId="{A946AA54-469A-4752-9D5D-6A47F2FA7402}" type="presParOf" srcId="{D54261F1-4687-4D0B-BD5F-0E731AB34E1E}" destId="{91E73255-678E-45CF-A8F1-5DD6B06E7994}" srcOrd="7" destOrd="0" presId="urn:microsoft.com/office/officeart/2005/8/layout/vList5"/>
    <dgm:cxn modelId="{93E7D692-E933-43BD-B156-FB80B9BB69C1}" type="presParOf" srcId="{D54261F1-4687-4D0B-BD5F-0E731AB34E1E}" destId="{F63648B5-7F77-4F89-ADCB-A22785BF1EAF}" srcOrd="8" destOrd="0" presId="urn:microsoft.com/office/officeart/2005/8/layout/vList5"/>
    <dgm:cxn modelId="{7F97EF32-E2AF-4799-AB64-23CDCE7C1912}" type="presParOf" srcId="{F63648B5-7F77-4F89-ADCB-A22785BF1EAF}" destId="{A621F70A-C2FA-4D6A-A9CF-13AD39144ACF}" srcOrd="0" destOrd="0" presId="urn:microsoft.com/office/officeart/2005/8/layout/vList5"/>
    <dgm:cxn modelId="{31ADF9C2-871A-4F9D-BAF9-333CC8F41049}" type="presParOf" srcId="{F63648B5-7F77-4F89-ADCB-A22785BF1EAF}" destId="{AE0BCD75-7FEC-4638-BA90-A634B0BF53A5}" srcOrd="1" destOrd="0" presId="urn:microsoft.com/office/officeart/2005/8/layout/vList5"/>
    <dgm:cxn modelId="{388868F1-2B7E-48C5-8FB6-9F4978807C7C}" type="presParOf" srcId="{D54261F1-4687-4D0B-BD5F-0E731AB34E1E}" destId="{07E79698-8EC7-4211-9E02-CD79084C048F}" srcOrd="9" destOrd="0" presId="urn:microsoft.com/office/officeart/2005/8/layout/vList5"/>
    <dgm:cxn modelId="{A0D6EDFD-34E9-4B47-9663-E466CABD36A8}" type="presParOf" srcId="{D54261F1-4687-4D0B-BD5F-0E731AB34E1E}" destId="{DF3A4E97-FD37-4E19-BBE0-8DE61136B880}" srcOrd="10" destOrd="0" presId="urn:microsoft.com/office/officeart/2005/8/layout/vList5"/>
    <dgm:cxn modelId="{6C04DD6C-93D3-44DD-A405-2C34E9570654}" type="presParOf" srcId="{DF3A4E97-FD37-4E19-BBE0-8DE61136B880}" destId="{557DAFB7-B9C8-470D-B35F-BCB95E1C11DA}" srcOrd="0" destOrd="0" presId="urn:microsoft.com/office/officeart/2005/8/layout/vList5"/>
    <dgm:cxn modelId="{32C11D14-B8D1-49CD-8528-FA19F0EAF1CF}" type="presParOf" srcId="{DF3A4E97-FD37-4E19-BBE0-8DE61136B880}" destId="{840A7A54-1736-446D-88A9-82B3D1E89D7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17537C9-6E21-4927-B67F-F8600C5951AB}" type="doc">
      <dgm:prSet loTypeId="urn:microsoft.com/office/officeart/2005/8/layout/bProcess4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9C943C7-FB9C-4D8E-95A5-F2999B019A65}">
      <dgm:prSet phldrT="[Текст]" custT="1"/>
      <dgm:spPr/>
      <dgm:t>
        <a:bodyPr/>
        <a:lstStyle/>
        <a:p>
          <a:r>
            <a:rPr lang="uk-UA" sz="1600" b="1" u="sng" noProof="0" dirty="0" smtClean="0">
              <a:effectLst/>
              <a:latin typeface="Bookman Old Style" pitchFamily="18" charset="0"/>
              <a:ea typeface="Calibri"/>
              <a:cs typeface="Times New Roman"/>
            </a:rPr>
            <a:t>1-й сектор </a:t>
          </a:r>
          <a:r>
            <a:rPr lang="uk-UA" sz="1600" b="1" noProof="0" dirty="0" smtClean="0">
              <a:effectLst/>
              <a:latin typeface="Bookman Old Style" pitchFamily="18" charset="0"/>
              <a:ea typeface="Calibri"/>
              <a:cs typeface="Times New Roman"/>
            </a:rPr>
            <a:t>кола «Вікторина «Відгадай професію»</a:t>
          </a:r>
          <a:endParaRPr lang="uk-UA" sz="1600" noProof="0" dirty="0"/>
        </a:p>
      </dgm:t>
    </dgm:pt>
    <dgm:pt modelId="{B1D97B4C-46E8-4286-9C14-0AA9EEB98B0A}" type="parTrans" cxnId="{7DA81553-2EF9-417F-9F6E-D59903E79AA3}">
      <dgm:prSet/>
      <dgm:spPr/>
      <dgm:t>
        <a:bodyPr/>
        <a:lstStyle/>
        <a:p>
          <a:endParaRPr lang="ru-RU"/>
        </a:p>
      </dgm:t>
    </dgm:pt>
    <dgm:pt modelId="{E0363C2E-7FD1-4D80-8DF8-013D5EF0ADCB}" type="sibTrans" cxnId="{7DA81553-2EF9-417F-9F6E-D59903E79AA3}">
      <dgm:prSet/>
      <dgm:spPr/>
      <dgm:t>
        <a:bodyPr/>
        <a:lstStyle/>
        <a:p>
          <a:endParaRPr lang="ru-RU"/>
        </a:p>
      </dgm:t>
    </dgm:pt>
    <dgm:pt modelId="{E5A0ABA3-B721-4444-99E4-5BC8063E66D4}">
      <dgm:prSet phldrT="[Текст]" custT="1"/>
      <dgm:spPr/>
      <dgm:t>
        <a:bodyPr/>
        <a:lstStyle/>
        <a:p>
          <a:r>
            <a:rPr lang="uk-UA" sz="1600" b="1" u="sng" noProof="0" dirty="0" smtClean="0">
              <a:effectLst/>
              <a:latin typeface="Bookman Old Style" pitchFamily="18" charset="0"/>
              <a:ea typeface="Calibri"/>
              <a:cs typeface="Times New Roman"/>
            </a:rPr>
            <a:t>2-й сектор </a:t>
          </a:r>
          <a:r>
            <a:rPr lang="uk-UA" sz="1600" b="1" noProof="0" dirty="0" smtClean="0">
              <a:effectLst/>
              <a:latin typeface="Bookman Old Style" pitchFamily="18" charset="0"/>
              <a:ea typeface="Calibri"/>
              <a:cs typeface="Times New Roman"/>
            </a:rPr>
            <a:t>кола «Гра «Лови м’яч – називай професію»</a:t>
          </a:r>
          <a:endParaRPr lang="uk-UA" sz="1600" noProof="0" dirty="0"/>
        </a:p>
      </dgm:t>
    </dgm:pt>
    <dgm:pt modelId="{0F2D8C8F-A984-4848-A323-23420D56C46C}" type="parTrans" cxnId="{44149F14-8CFB-433C-A9AF-7AE5CAFEE189}">
      <dgm:prSet/>
      <dgm:spPr/>
      <dgm:t>
        <a:bodyPr/>
        <a:lstStyle/>
        <a:p>
          <a:endParaRPr lang="ru-RU"/>
        </a:p>
      </dgm:t>
    </dgm:pt>
    <dgm:pt modelId="{903275A4-F2ED-4091-8449-B783388F3990}" type="sibTrans" cxnId="{44149F14-8CFB-433C-A9AF-7AE5CAFEE189}">
      <dgm:prSet/>
      <dgm:spPr/>
      <dgm:t>
        <a:bodyPr/>
        <a:lstStyle/>
        <a:p>
          <a:endParaRPr lang="ru-RU"/>
        </a:p>
      </dgm:t>
    </dgm:pt>
    <dgm:pt modelId="{F5A6E22E-3972-4E05-85B7-D76B94D5EB7A}">
      <dgm:prSet phldrT="[Текст]" custT="1"/>
      <dgm:spPr/>
      <dgm:t>
        <a:bodyPr/>
        <a:lstStyle/>
        <a:p>
          <a:r>
            <a:rPr lang="uk-UA" sz="1600" b="1" u="sng" noProof="0" dirty="0" smtClean="0">
              <a:effectLst/>
              <a:latin typeface="Bookman Old Style" pitchFamily="18" charset="0"/>
              <a:ea typeface="Calibri"/>
              <a:cs typeface="Times New Roman"/>
            </a:rPr>
            <a:t>3-й сектор </a:t>
          </a:r>
          <a:r>
            <a:rPr lang="uk-UA" sz="1600" b="1" noProof="0" dirty="0" smtClean="0">
              <a:effectLst/>
              <a:latin typeface="Bookman Old Style" pitchFamily="18" charset="0"/>
              <a:ea typeface="Calibri"/>
              <a:cs typeface="Times New Roman"/>
            </a:rPr>
            <a:t>«Професійна лотерея». Вибрати по 4 професії і отримати додаткові бали, які зазначені на зворотній стороні карток з професіями</a:t>
          </a:r>
          <a:endParaRPr lang="uk-UA" sz="1600" noProof="0" dirty="0"/>
        </a:p>
      </dgm:t>
    </dgm:pt>
    <dgm:pt modelId="{7DA5BFC9-0521-424A-8CC3-4D91E92B88D7}" type="parTrans" cxnId="{3DC4A2F2-0D24-4D32-B1C6-E3581B348784}">
      <dgm:prSet/>
      <dgm:spPr/>
      <dgm:t>
        <a:bodyPr/>
        <a:lstStyle/>
        <a:p>
          <a:endParaRPr lang="ru-RU"/>
        </a:p>
      </dgm:t>
    </dgm:pt>
    <dgm:pt modelId="{8DCC8F30-ECDD-4A6C-ABE5-9212401051D5}" type="sibTrans" cxnId="{3DC4A2F2-0D24-4D32-B1C6-E3581B348784}">
      <dgm:prSet/>
      <dgm:spPr/>
      <dgm:t>
        <a:bodyPr/>
        <a:lstStyle/>
        <a:p>
          <a:endParaRPr lang="ru-RU"/>
        </a:p>
      </dgm:t>
    </dgm:pt>
    <dgm:pt modelId="{987CE338-6119-4752-B393-B294CCD6953C}">
      <dgm:prSet phldrT="[Текст]" custT="1"/>
      <dgm:spPr/>
      <dgm:t>
        <a:bodyPr/>
        <a:lstStyle/>
        <a:p>
          <a:r>
            <a:rPr lang="uk-UA" sz="1600" b="1" u="sng" noProof="0" dirty="0" smtClean="0">
              <a:effectLst/>
              <a:latin typeface="Bookman Old Style" pitchFamily="18" charset="0"/>
              <a:ea typeface="Calibri"/>
              <a:cs typeface="Times New Roman"/>
            </a:rPr>
            <a:t>4-й сектор </a:t>
          </a:r>
          <a:r>
            <a:rPr lang="uk-UA" sz="1600" b="1" noProof="0" dirty="0" smtClean="0">
              <a:effectLst/>
              <a:latin typeface="Bookman Old Style" pitchFamily="18" charset="0"/>
              <a:ea typeface="Calibri"/>
              <a:cs typeface="Times New Roman"/>
            </a:rPr>
            <a:t>«Пантоміма». За допомогою жестів без слів показати загадану в завданні професію</a:t>
          </a:r>
          <a:endParaRPr lang="uk-UA" sz="1600" noProof="0" dirty="0"/>
        </a:p>
      </dgm:t>
    </dgm:pt>
    <dgm:pt modelId="{5219157F-DCC6-4B70-BA2D-69CC90DFFD35}" type="parTrans" cxnId="{6A6DC574-C25A-4D55-97FC-D8927120DAEF}">
      <dgm:prSet/>
      <dgm:spPr/>
      <dgm:t>
        <a:bodyPr/>
        <a:lstStyle/>
        <a:p>
          <a:endParaRPr lang="ru-RU"/>
        </a:p>
      </dgm:t>
    </dgm:pt>
    <dgm:pt modelId="{E3D38E5E-32C0-4D84-A2F0-34B2EB2C75D2}" type="sibTrans" cxnId="{6A6DC574-C25A-4D55-97FC-D8927120DAEF}">
      <dgm:prSet/>
      <dgm:spPr/>
      <dgm:t>
        <a:bodyPr/>
        <a:lstStyle/>
        <a:p>
          <a:endParaRPr lang="ru-RU"/>
        </a:p>
      </dgm:t>
    </dgm:pt>
    <dgm:pt modelId="{9C50B86B-167A-4F24-B902-8994856D9BC2}">
      <dgm:prSet phldrT="[Текст]"/>
      <dgm:spPr/>
      <dgm:t>
        <a:bodyPr/>
        <a:lstStyle/>
        <a:p>
          <a:r>
            <a:rPr lang="uk-UA" b="1" u="sng" noProof="0" dirty="0" smtClean="0">
              <a:effectLst/>
              <a:latin typeface="Bookman Old Style" pitchFamily="18" charset="0"/>
              <a:ea typeface="Calibri"/>
              <a:cs typeface="Times New Roman"/>
            </a:rPr>
            <a:t>5-й сектор </a:t>
          </a:r>
          <a:r>
            <a:rPr lang="uk-UA" b="1" noProof="0" dirty="0" smtClean="0">
              <a:effectLst/>
              <a:latin typeface="Bookman Old Style" pitchFamily="18" charset="0"/>
              <a:ea typeface="Calibri"/>
              <a:cs typeface="Times New Roman"/>
            </a:rPr>
            <a:t>«Формула «Хочу. Можу. Треба». Озвучення професійної мрії – яка команда більше  назвала професій, та і отримує більшу кількість балів.</a:t>
          </a:r>
          <a:endParaRPr lang="uk-UA" noProof="0" dirty="0"/>
        </a:p>
      </dgm:t>
    </dgm:pt>
    <dgm:pt modelId="{20A0E714-C8B3-48B5-82DC-3EA0042D9CBF}" type="parTrans" cxnId="{6A8C7BA5-676E-4DFA-8134-61FA75B27E2E}">
      <dgm:prSet/>
      <dgm:spPr/>
      <dgm:t>
        <a:bodyPr/>
        <a:lstStyle/>
        <a:p>
          <a:endParaRPr lang="ru-RU"/>
        </a:p>
      </dgm:t>
    </dgm:pt>
    <dgm:pt modelId="{2729708D-E354-4AF3-B16A-81155E6850B7}" type="sibTrans" cxnId="{6A8C7BA5-676E-4DFA-8134-61FA75B27E2E}">
      <dgm:prSet/>
      <dgm:spPr/>
      <dgm:t>
        <a:bodyPr/>
        <a:lstStyle/>
        <a:p>
          <a:endParaRPr lang="ru-RU"/>
        </a:p>
      </dgm:t>
    </dgm:pt>
    <dgm:pt modelId="{849B144C-F808-450C-99B0-6B989F918862}">
      <dgm:prSet phldrT="[Текст]" custT="1"/>
      <dgm:spPr/>
      <dgm:t>
        <a:bodyPr/>
        <a:lstStyle/>
        <a:p>
          <a:r>
            <a:rPr lang="uk-UA" sz="1600" b="1" u="sng" noProof="0" dirty="0" smtClean="0">
              <a:effectLst/>
              <a:latin typeface="Bookman Old Style" pitchFamily="18" charset="0"/>
              <a:ea typeface="Calibri"/>
              <a:cs typeface="Times New Roman"/>
            </a:rPr>
            <a:t>6-й сектор </a:t>
          </a:r>
          <a:r>
            <a:rPr lang="uk-UA" sz="1600" b="1" noProof="0" dirty="0" smtClean="0">
              <a:effectLst/>
              <a:latin typeface="Bookman Old Style" pitchFamily="18" charset="0"/>
              <a:ea typeface="Calibri"/>
              <a:cs typeface="Times New Roman"/>
            </a:rPr>
            <a:t>«Конкурс малюнків «Найсучасніше місто»</a:t>
          </a:r>
          <a:endParaRPr lang="uk-UA" sz="1600" noProof="0" dirty="0"/>
        </a:p>
      </dgm:t>
    </dgm:pt>
    <dgm:pt modelId="{1D978850-6528-4984-92EC-9F5A2097C785}" type="parTrans" cxnId="{683B6467-E749-4957-A417-64AFC7A4CD70}">
      <dgm:prSet/>
      <dgm:spPr/>
      <dgm:t>
        <a:bodyPr/>
        <a:lstStyle/>
        <a:p>
          <a:endParaRPr lang="ru-RU"/>
        </a:p>
      </dgm:t>
    </dgm:pt>
    <dgm:pt modelId="{6FAC09B9-6838-4D62-A680-0D91DE468B3F}" type="sibTrans" cxnId="{683B6467-E749-4957-A417-64AFC7A4CD70}">
      <dgm:prSet/>
      <dgm:spPr/>
      <dgm:t>
        <a:bodyPr/>
        <a:lstStyle/>
        <a:p>
          <a:endParaRPr lang="ru-RU"/>
        </a:p>
      </dgm:t>
    </dgm:pt>
    <dgm:pt modelId="{669B8FB3-CA55-46A0-A221-0DC3B71F8056}">
      <dgm:prSet phldrT="[Текст]" custT="1"/>
      <dgm:spPr/>
      <dgm:t>
        <a:bodyPr/>
        <a:lstStyle/>
        <a:p>
          <a:r>
            <a:rPr lang="uk-UA" sz="1600" b="1" u="sng" noProof="0" dirty="0" smtClean="0">
              <a:effectLst/>
              <a:latin typeface="Bookman Old Style" pitchFamily="18" charset="0"/>
              <a:ea typeface="Calibri"/>
              <a:cs typeface="Times New Roman"/>
            </a:rPr>
            <a:t>7-й сектор </a:t>
          </a:r>
          <a:r>
            <a:rPr lang="uk-UA" sz="1600" b="1" noProof="0" dirty="0" smtClean="0">
              <a:effectLst/>
              <a:latin typeface="Bookman Old Style" pitchFamily="18" charset="0"/>
              <a:ea typeface="Calibri"/>
              <a:cs typeface="Times New Roman"/>
            </a:rPr>
            <a:t>«Вправа «Вибери актуальну професію»</a:t>
          </a:r>
          <a:endParaRPr lang="uk-UA" sz="1600" noProof="0" dirty="0"/>
        </a:p>
      </dgm:t>
    </dgm:pt>
    <dgm:pt modelId="{180FF196-AF46-469B-8726-79992A480143}" type="parTrans" cxnId="{8FA43C92-81F5-46CC-B2F6-5E59A948C478}">
      <dgm:prSet/>
      <dgm:spPr/>
      <dgm:t>
        <a:bodyPr/>
        <a:lstStyle/>
        <a:p>
          <a:endParaRPr lang="ru-RU"/>
        </a:p>
      </dgm:t>
    </dgm:pt>
    <dgm:pt modelId="{D3621058-5C3D-4A15-8126-DB33FC174EFC}" type="sibTrans" cxnId="{8FA43C92-81F5-46CC-B2F6-5E59A948C478}">
      <dgm:prSet/>
      <dgm:spPr/>
      <dgm:t>
        <a:bodyPr/>
        <a:lstStyle/>
        <a:p>
          <a:endParaRPr lang="ru-RU"/>
        </a:p>
      </dgm:t>
    </dgm:pt>
    <dgm:pt modelId="{72E9D21D-C28D-4474-8B74-5D8A5CC26E25}">
      <dgm:prSet phldrT="[Текст]" custT="1"/>
      <dgm:spPr/>
      <dgm:t>
        <a:bodyPr/>
        <a:lstStyle/>
        <a:p>
          <a:r>
            <a:rPr lang="uk-UA" sz="1600" b="1" u="sng" noProof="0" dirty="0" smtClean="0">
              <a:effectLst/>
              <a:latin typeface="Bookman Old Style" pitchFamily="18" charset="0"/>
              <a:ea typeface="Calibri"/>
              <a:cs typeface="Times New Roman"/>
            </a:rPr>
            <a:t>8-й сектор  </a:t>
          </a:r>
          <a:r>
            <a:rPr lang="uk-UA" sz="1600" b="1" noProof="0" dirty="0" smtClean="0">
              <a:effectLst/>
              <a:latin typeface="Bookman Old Style" pitchFamily="18" charset="0"/>
              <a:ea typeface="Calibri"/>
              <a:cs typeface="Times New Roman"/>
            </a:rPr>
            <a:t>«Тестування». Використання психологічних методик</a:t>
          </a:r>
          <a:endParaRPr lang="uk-UA" sz="1600" noProof="0" dirty="0"/>
        </a:p>
      </dgm:t>
    </dgm:pt>
    <dgm:pt modelId="{12317AE5-701E-4FAE-AADF-3E249F9DAF52}" type="parTrans" cxnId="{91F410CF-5B59-4A1F-9B76-C55E03D53B8C}">
      <dgm:prSet/>
      <dgm:spPr/>
      <dgm:t>
        <a:bodyPr/>
        <a:lstStyle/>
        <a:p>
          <a:endParaRPr lang="ru-RU"/>
        </a:p>
      </dgm:t>
    </dgm:pt>
    <dgm:pt modelId="{3BAA43E2-33E1-4B52-8396-232131CFBE00}" type="sibTrans" cxnId="{91F410CF-5B59-4A1F-9B76-C55E03D53B8C}">
      <dgm:prSet/>
      <dgm:spPr/>
      <dgm:t>
        <a:bodyPr/>
        <a:lstStyle/>
        <a:p>
          <a:endParaRPr lang="ru-RU"/>
        </a:p>
      </dgm:t>
    </dgm:pt>
    <dgm:pt modelId="{39AAB82C-A5FF-48D9-BC30-3871AB67CAD3}">
      <dgm:prSet phldrT="[Текст]" custT="1"/>
      <dgm:spPr/>
      <dgm:t>
        <a:bodyPr/>
        <a:lstStyle/>
        <a:p>
          <a:r>
            <a:rPr lang="uk-UA" sz="1600" b="1" u="sng" noProof="0" dirty="0" smtClean="0">
              <a:effectLst/>
              <a:latin typeface="Bookman Old Style" pitchFamily="18" charset="0"/>
              <a:ea typeface="Calibri"/>
              <a:cs typeface="Times New Roman"/>
            </a:rPr>
            <a:t>9-й сектор  </a:t>
          </a:r>
        </a:p>
        <a:p>
          <a:r>
            <a:rPr lang="uk-UA" sz="1600" b="1" noProof="0" dirty="0" smtClean="0">
              <a:effectLst/>
              <a:latin typeface="Bookman Old Style" pitchFamily="18" charset="0"/>
              <a:ea typeface="Calibri"/>
              <a:cs typeface="Times New Roman"/>
            </a:rPr>
            <a:t>«Наше фото»</a:t>
          </a:r>
          <a:endParaRPr lang="uk-UA" sz="1600" noProof="0" dirty="0"/>
        </a:p>
      </dgm:t>
    </dgm:pt>
    <dgm:pt modelId="{C26E2AE2-2BA2-4C40-BF11-74602FC1A997}" type="parTrans" cxnId="{DA8C5FB2-7504-45C9-B1E0-A4E356B446D3}">
      <dgm:prSet/>
      <dgm:spPr/>
      <dgm:t>
        <a:bodyPr/>
        <a:lstStyle/>
        <a:p>
          <a:endParaRPr lang="ru-RU"/>
        </a:p>
      </dgm:t>
    </dgm:pt>
    <dgm:pt modelId="{3BE31E52-4685-4B88-B195-7B5513F8E470}" type="sibTrans" cxnId="{DA8C5FB2-7504-45C9-B1E0-A4E356B446D3}">
      <dgm:prSet/>
      <dgm:spPr/>
      <dgm:t>
        <a:bodyPr/>
        <a:lstStyle/>
        <a:p>
          <a:endParaRPr lang="ru-RU"/>
        </a:p>
      </dgm:t>
    </dgm:pt>
    <dgm:pt modelId="{DED02EEA-CC03-484F-9DB7-C6023D91B59F}" type="pres">
      <dgm:prSet presAssocID="{117537C9-6E21-4927-B67F-F8600C5951AB}" presName="Name0" presStyleCnt="0">
        <dgm:presLayoutVars>
          <dgm:dir/>
          <dgm:resizeHandles/>
        </dgm:presLayoutVars>
      </dgm:prSet>
      <dgm:spPr/>
    </dgm:pt>
    <dgm:pt modelId="{B3DF82C6-5390-449E-BCFB-D61DFD0A5C83}" type="pres">
      <dgm:prSet presAssocID="{79C943C7-FB9C-4D8E-95A5-F2999B019A65}" presName="compNode" presStyleCnt="0"/>
      <dgm:spPr/>
    </dgm:pt>
    <dgm:pt modelId="{6A2AD924-CBA3-46F6-AC9E-D76F582FB885}" type="pres">
      <dgm:prSet presAssocID="{79C943C7-FB9C-4D8E-95A5-F2999B019A65}" presName="dummyConnPt" presStyleCnt="0"/>
      <dgm:spPr/>
    </dgm:pt>
    <dgm:pt modelId="{F697E190-1D0E-474C-8B1D-130CA8E63993}" type="pres">
      <dgm:prSet presAssocID="{79C943C7-FB9C-4D8E-95A5-F2999B019A65}" presName="node" presStyleLbl="node1" presStyleIdx="0" presStyleCnt="9" custScaleY="62578" custLinFactNeighborX="1013" custLinFactNeighborY="-17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9C1DE6-A2D8-451C-B460-A640F7ED050A}" type="pres">
      <dgm:prSet presAssocID="{E0363C2E-7FD1-4D80-8DF8-013D5EF0ADCB}" presName="sibTrans" presStyleLbl="bgSibTrans2D1" presStyleIdx="0" presStyleCnt="8"/>
      <dgm:spPr/>
    </dgm:pt>
    <dgm:pt modelId="{52E5AB9A-9E6E-40D3-9D28-85F9FDB3E6EF}" type="pres">
      <dgm:prSet presAssocID="{E5A0ABA3-B721-4444-99E4-5BC8063E66D4}" presName="compNode" presStyleCnt="0"/>
      <dgm:spPr/>
    </dgm:pt>
    <dgm:pt modelId="{4BE3D379-4CA3-4DFE-AC8E-614CD93A330D}" type="pres">
      <dgm:prSet presAssocID="{E5A0ABA3-B721-4444-99E4-5BC8063E66D4}" presName="dummyConnPt" presStyleCnt="0"/>
      <dgm:spPr/>
    </dgm:pt>
    <dgm:pt modelId="{A2955100-4179-4F13-BAED-38CD59C9314B}" type="pres">
      <dgm:prSet presAssocID="{E5A0ABA3-B721-4444-99E4-5BC8063E66D4}" presName="node" presStyleLbl="node1" presStyleIdx="1" presStyleCnt="9" custScaleY="67344" custLinFactNeighborX="1013" custLinFactNeighborY="-4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50F052-67BB-4C65-9667-73EFB0B6E722}" type="pres">
      <dgm:prSet presAssocID="{903275A4-F2ED-4091-8449-B783388F3990}" presName="sibTrans" presStyleLbl="bgSibTrans2D1" presStyleIdx="1" presStyleCnt="8"/>
      <dgm:spPr/>
    </dgm:pt>
    <dgm:pt modelId="{409FBF53-9A28-4725-B3F0-6654A97647E4}" type="pres">
      <dgm:prSet presAssocID="{F5A6E22E-3972-4E05-85B7-D76B94D5EB7A}" presName="compNode" presStyleCnt="0"/>
      <dgm:spPr/>
    </dgm:pt>
    <dgm:pt modelId="{CB6B682D-5ED3-4C1E-9DBE-75E78CE01E01}" type="pres">
      <dgm:prSet presAssocID="{F5A6E22E-3972-4E05-85B7-D76B94D5EB7A}" presName="dummyConnPt" presStyleCnt="0"/>
      <dgm:spPr/>
    </dgm:pt>
    <dgm:pt modelId="{E84BBF5E-299E-4119-A101-53E4DD18E94E}" type="pres">
      <dgm:prSet presAssocID="{F5A6E22E-3972-4E05-85B7-D76B94D5EB7A}" presName="node" presStyleLbl="node1" presStyleIdx="2" presStyleCnt="9" custScaleY="1550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257577-513E-4F20-A349-91B5BD9C5072}" type="pres">
      <dgm:prSet presAssocID="{8DCC8F30-ECDD-4A6C-ABE5-9212401051D5}" presName="sibTrans" presStyleLbl="bgSibTrans2D1" presStyleIdx="2" presStyleCnt="8"/>
      <dgm:spPr/>
    </dgm:pt>
    <dgm:pt modelId="{5C2CBCAD-B8F7-4DE5-9860-2FFADD7C2C2D}" type="pres">
      <dgm:prSet presAssocID="{987CE338-6119-4752-B393-B294CCD6953C}" presName="compNode" presStyleCnt="0"/>
      <dgm:spPr/>
    </dgm:pt>
    <dgm:pt modelId="{D617EFFB-4B0B-4901-B2F9-66B351667328}" type="pres">
      <dgm:prSet presAssocID="{987CE338-6119-4752-B393-B294CCD6953C}" presName="dummyConnPt" presStyleCnt="0"/>
      <dgm:spPr/>
    </dgm:pt>
    <dgm:pt modelId="{F885773D-DEA9-4356-ACA6-9A671CC7CD34}" type="pres">
      <dgm:prSet presAssocID="{987CE338-6119-4752-B393-B294CCD6953C}" presName="node" presStyleLbl="node1" presStyleIdx="3" presStyleCnt="9" custScaleY="1126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32730B-C41F-4A3E-B20A-41AF6E324959}" type="pres">
      <dgm:prSet presAssocID="{E3D38E5E-32C0-4D84-A2F0-34B2EB2C75D2}" presName="sibTrans" presStyleLbl="bgSibTrans2D1" presStyleIdx="3" presStyleCnt="8"/>
      <dgm:spPr/>
    </dgm:pt>
    <dgm:pt modelId="{5BFE3972-736C-4203-AB5B-99A1CEBF7884}" type="pres">
      <dgm:prSet presAssocID="{9C50B86B-167A-4F24-B902-8994856D9BC2}" presName="compNode" presStyleCnt="0"/>
      <dgm:spPr/>
    </dgm:pt>
    <dgm:pt modelId="{78A20AC8-291D-4FF8-8204-F33CA0476853}" type="pres">
      <dgm:prSet presAssocID="{9C50B86B-167A-4F24-B902-8994856D9BC2}" presName="dummyConnPt" presStyleCnt="0"/>
      <dgm:spPr/>
    </dgm:pt>
    <dgm:pt modelId="{64CF4214-86A0-46ED-ACBA-E4B1D5BC2FF0}" type="pres">
      <dgm:prSet presAssocID="{9C50B86B-167A-4F24-B902-8994856D9BC2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353D42-DA7B-492A-B772-09836276BDA5}" type="pres">
      <dgm:prSet presAssocID="{2729708D-E354-4AF3-B16A-81155E6850B7}" presName="sibTrans" presStyleLbl="bgSibTrans2D1" presStyleIdx="4" presStyleCnt="8"/>
      <dgm:spPr/>
    </dgm:pt>
    <dgm:pt modelId="{46069A8F-232F-48DE-8773-E5162947330F}" type="pres">
      <dgm:prSet presAssocID="{849B144C-F808-450C-99B0-6B989F918862}" presName="compNode" presStyleCnt="0"/>
      <dgm:spPr/>
    </dgm:pt>
    <dgm:pt modelId="{31253867-6895-49FC-9CE0-ABEB822D35B0}" type="pres">
      <dgm:prSet presAssocID="{849B144C-F808-450C-99B0-6B989F918862}" presName="dummyConnPt" presStyleCnt="0"/>
      <dgm:spPr/>
    </dgm:pt>
    <dgm:pt modelId="{BB78E881-64DE-4774-A0DA-44868C4516FE}" type="pres">
      <dgm:prSet presAssocID="{849B144C-F808-450C-99B0-6B989F918862}" presName="node" presStyleLbl="node1" presStyleIdx="5" presStyleCnt="9" custScaleY="834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4403FD-1A12-425B-BD7B-C657FFD95781}" type="pres">
      <dgm:prSet presAssocID="{6FAC09B9-6838-4D62-A680-0D91DE468B3F}" presName="sibTrans" presStyleLbl="bgSibTrans2D1" presStyleIdx="5" presStyleCnt="8"/>
      <dgm:spPr/>
    </dgm:pt>
    <dgm:pt modelId="{C0BF7B13-6B8E-47A4-B68B-7EEE376C44E9}" type="pres">
      <dgm:prSet presAssocID="{669B8FB3-CA55-46A0-A221-0DC3B71F8056}" presName="compNode" presStyleCnt="0"/>
      <dgm:spPr/>
    </dgm:pt>
    <dgm:pt modelId="{B2C7CA1D-D0F5-48CB-AC39-0306F52D4251}" type="pres">
      <dgm:prSet presAssocID="{669B8FB3-CA55-46A0-A221-0DC3B71F8056}" presName="dummyConnPt" presStyleCnt="0"/>
      <dgm:spPr/>
    </dgm:pt>
    <dgm:pt modelId="{EE7FDACE-1562-49E4-A836-98EE0FD13D6B}" type="pres">
      <dgm:prSet presAssocID="{669B8FB3-CA55-46A0-A221-0DC3B71F8056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A824FD-F64E-46D7-8314-954420A65A18}" type="pres">
      <dgm:prSet presAssocID="{D3621058-5C3D-4A15-8126-DB33FC174EFC}" presName="sibTrans" presStyleLbl="bgSibTrans2D1" presStyleIdx="6" presStyleCnt="8"/>
      <dgm:spPr/>
    </dgm:pt>
    <dgm:pt modelId="{A3101D59-7B09-41D0-B9A3-F9FB60F25175}" type="pres">
      <dgm:prSet presAssocID="{72E9D21D-C28D-4474-8B74-5D8A5CC26E25}" presName="compNode" presStyleCnt="0"/>
      <dgm:spPr/>
    </dgm:pt>
    <dgm:pt modelId="{D1B7C691-7120-4DE2-AD54-A84550B0792D}" type="pres">
      <dgm:prSet presAssocID="{72E9D21D-C28D-4474-8B74-5D8A5CC26E25}" presName="dummyConnPt" presStyleCnt="0"/>
      <dgm:spPr/>
    </dgm:pt>
    <dgm:pt modelId="{557E61AD-C9B4-4F6D-87D7-7BEAF51FD24D}" type="pres">
      <dgm:prSet presAssocID="{72E9D21D-C28D-4474-8B74-5D8A5CC26E25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8E6FA1-F4E2-4CFB-B70E-0E92681CB1CB}" type="pres">
      <dgm:prSet presAssocID="{3BAA43E2-33E1-4B52-8396-232131CFBE00}" presName="sibTrans" presStyleLbl="bgSibTrans2D1" presStyleIdx="7" presStyleCnt="8"/>
      <dgm:spPr/>
    </dgm:pt>
    <dgm:pt modelId="{B6D1565A-95E8-49EC-889C-DD3EEE21F13D}" type="pres">
      <dgm:prSet presAssocID="{39AAB82C-A5FF-48D9-BC30-3871AB67CAD3}" presName="compNode" presStyleCnt="0"/>
      <dgm:spPr/>
    </dgm:pt>
    <dgm:pt modelId="{7994CECD-02DC-4729-A47E-9B5FB5590FCE}" type="pres">
      <dgm:prSet presAssocID="{39AAB82C-A5FF-48D9-BC30-3871AB67CAD3}" presName="dummyConnPt" presStyleCnt="0"/>
      <dgm:spPr/>
    </dgm:pt>
    <dgm:pt modelId="{1137B412-A403-417C-90C6-FB8851EC8307}" type="pres">
      <dgm:prSet presAssocID="{39AAB82C-A5FF-48D9-BC30-3871AB67CAD3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A81553-2EF9-417F-9F6E-D59903E79AA3}" srcId="{117537C9-6E21-4927-B67F-F8600C5951AB}" destId="{79C943C7-FB9C-4D8E-95A5-F2999B019A65}" srcOrd="0" destOrd="0" parTransId="{B1D97B4C-46E8-4286-9C14-0AA9EEB98B0A}" sibTransId="{E0363C2E-7FD1-4D80-8DF8-013D5EF0ADCB}"/>
    <dgm:cxn modelId="{59B401AC-7EBE-4545-8CDF-B4544738FB43}" type="presOf" srcId="{E3D38E5E-32C0-4D84-A2F0-34B2EB2C75D2}" destId="{4732730B-C41F-4A3E-B20A-41AF6E324959}" srcOrd="0" destOrd="0" presId="urn:microsoft.com/office/officeart/2005/8/layout/bProcess4"/>
    <dgm:cxn modelId="{F0E4F2AD-DB46-43EB-8B6A-14CB2193E596}" type="presOf" srcId="{72E9D21D-C28D-4474-8B74-5D8A5CC26E25}" destId="{557E61AD-C9B4-4F6D-87D7-7BEAF51FD24D}" srcOrd="0" destOrd="0" presId="urn:microsoft.com/office/officeart/2005/8/layout/bProcess4"/>
    <dgm:cxn modelId="{67E8E28A-ECD3-49D4-B439-AC8F1005D0E8}" type="presOf" srcId="{669B8FB3-CA55-46A0-A221-0DC3B71F8056}" destId="{EE7FDACE-1562-49E4-A836-98EE0FD13D6B}" srcOrd="0" destOrd="0" presId="urn:microsoft.com/office/officeart/2005/8/layout/bProcess4"/>
    <dgm:cxn modelId="{3D7B83C5-300A-43D1-870B-7F28D7585A4B}" type="presOf" srcId="{F5A6E22E-3972-4E05-85B7-D76B94D5EB7A}" destId="{E84BBF5E-299E-4119-A101-53E4DD18E94E}" srcOrd="0" destOrd="0" presId="urn:microsoft.com/office/officeart/2005/8/layout/bProcess4"/>
    <dgm:cxn modelId="{9B859CA4-AC50-407C-897D-5F836C4D3BF0}" type="presOf" srcId="{79C943C7-FB9C-4D8E-95A5-F2999B019A65}" destId="{F697E190-1D0E-474C-8B1D-130CA8E63993}" srcOrd="0" destOrd="0" presId="urn:microsoft.com/office/officeart/2005/8/layout/bProcess4"/>
    <dgm:cxn modelId="{3DC4A2F2-0D24-4D32-B1C6-E3581B348784}" srcId="{117537C9-6E21-4927-B67F-F8600C5951AB}" destId="{F5A6E22E-3972-4E05-85B7-D76B94D5EB7A}" srcOrd="2" destOrd="0" parTransId="{7DA5BFC9-0521-424A-8CC3-4D91E92B88D7}" sibTransId="{8DCC8F30-ECDD-4A6C-ABE5-9212401051D5}"/>
    <dgm:cxn modelId="{EF25A151-1782-4F20-849F-B59F582C1FF7}" type="presOf" srcId="{6FAC09B9-6838-4D62-A680-0D91DE468B3F}" destId="{774403FD-1A12-425B-BD7B-C657FFD95781}" srcOrd="0" destOrd="0" presId="urn:microsoft.com/office/officeart/2005/8/layout/bProcess4"/>
    <dgm:cxn modelId="{24A466B4-BC10-4EDE-9E47-EEAA635A0CC0}" type="presOf" srcId="{117537C9-6E21-4927-B67F-F8600C5951AB}" destId="{DED02EEA-CC03-484F-9DB7-C6023D91B59F}" srcOrd="0" destOrd="0" presId="urn:microsoft.com/office/officeart/2005/8/layout/bProcess4"/>
    <dgm:cxn modelId="{E9CDF61B-AC75-4E4C-9813-C323EAEA4603}" type="presOf" srcId="{E5A0ABA3-B721-4444-99E4-5BC8063E66D4}" destId="{A2955100-4179-4F13-BAED-38CD59C9314B}" srcOrd="0" destOrd="0" presId="urn:microsoft.com/office/officeart/2005/8/layout/bProcess4"/>
    <dgm:cxn modelId="{44149F14-8CFB-433C-A9AF-7AE5CAFEE189}" srcId="{117537C9-6E21-4927-B67F-F8600C5951AB}" destId="{E5A0ABA3-B721-4444-99E4-5BC8063E66D4}" srcOrd="1" destOrd="0" parTransId="{0F2D8C8F-A984-4848-A323-23420D56C46C}" sibTransId="{903275A4-F2ED-4091-8449-B783388F3990}"/>
    <dgm:cxn modelId="{D5A64D64-57D6-4872-8248-1A25197248C5}" type="presOf" srcId="{3BAA43E2-33E1-4B52-8396-232131CFBE00}" destId="{E28E6FA1-F4E2-4CFB-B70E-0E92681CB1CB}" srcOrd="0" destOrd="0" presId="urn:microsoft.com/office/officeart/2005/8/layout/bProcess4"/>
    <dgm:cxn modelId="{91F410CF-5B59-4A1F-9B76-C55E03D53B8C}" srcId="{117537C9-6E21-4927-B67F-F8600C5951AB}" destId="{72E9D21D-C28D-4474-8B74-5D8A5CC26E25}" srcOrd="7" destOrd="0" parTransId="{12317AE5-701E-4FAE-AADF-3E249F9DAF52}" sibTransId="{3BAA43E2-33E1-4B52-8396-232131CFBE00}"/>
    <dgm:cxn modelId="{8FA43C92-81F5-46CC-B2F6-5E59A948C478}" srcId="{117537C9-6E21-4927-B67F-F8600C5951AB}" destId="{669B8FB3-CA55-46A0-A221-0DC3B71F8056}" srcOrd="6" destOrd="0" parTransId="{180FF196-AF46-469B-8726-79992A480143}" sibTransId="{D3621058-5C3D-4A15-8126-DB33FC174EFC}"/>
    <dgm:cxn modelId="{6A8C7BA5-676E-4DFA-8134-61FA75B27E2E}" srcId="{117537C9-6E21-4927-B67F-F8600C5951AB}" destId="{9C50B86B-167A-4F24-B902-8994856D9BC2}" srcOrd="4" destOrd="0" parTransId="{20A0E714-C8B3-48B5-82DC-3EA0042D9CBF}" sibTransId="{2729708D-E354-4AF3-B16A-81155E6850B7}"/>
    <dgm:cxn modelId="{13D04CBE-BC7B-4F0D-9EB6-2DEBFB70C047}" type="presOf" srcId="{39AAB82C-A5FF-48D9-BC30-3871AB67CAD3}" destId="{1137B412-A403-417C-90C6-FB8851EC8307}" srcOrd="0" destOrd="0" presId="urn:microsoft.com/office/officeart/2005/8/layout/bProcess4"/>
    <dgm:cxn modelId="{9CFFE4D7-DDFA-4A6C-9E21-6EE8281DD439}" type="presOf" srcId="{987CE338-6119-4752-B393-B294CCD6953C}" destId="{F885773D-DEA9-4356-ACA6-9A671CC7CD34}" srcOrd="0" destOrd="0" presId="urn:microsoft.com/office/officeart/2005/8/layout/bProcess4"/>
    <dgm:cxn modelId="{CC60D599-9255-4153-8843-1C0EC67828E2}" type="presOf" srcId="{8DCC8F30-ECDD-4A6C-ABE5-9212401051D5}" destId="{54257577-513E-4F20-A349-91B5BD9C5072}" srcOrd="0" destOrd="0" presId="urn:microsoft.com/office/officeart/2005/8/layout/bProcess4"/>
    <dgm:cxn modelId="{DA8C5FB2-7504-45C9-B1E0-A4E356B446D3}" srcId="{117537C9-6E21-4927-B67F-F8600C5951AB}" destId="{39AAB82C-A5FF-48D9-BC30-3871AB67CAD3}" srcOrd="8" destOrd="0" parTransId="{C26E2AE2-2BA2-4C40-BF11-74602FC1A997}" sibTransId="{3BE31E52-4685-4B88-B195-7B5513F8E470}"/>
    <dgm:cxn modelId="{683B6467-E749-4957-A417-64AFC7A4CD70}" srcId="{117537C9-6E21-4927-B67F-F8600C5951AB}" destId="{849B144C-F808-450C-99B0-6B989F918862}" srcOrd="5" destOrd="0" parTransId="{1D978850-6528-4984-92EC-9F5A2097C785}" sibTransId="{6FAC09B9-6838-4D62-A680-0D91DE468B3F}"/>
    <dgm:cxn modelId="{391B88BC-BAFF-4DCB-A77D-F54B4A507427}" type="presOf" srcId="{849B144C-F808-450C-99B0-6B989F918862}" destId="{BB78E881-64DE-4774-A0DA-44868C4516FE}" srcOrd="0" destOrd="0" presId="urn:microsoft.com/office/officeart/2005/8/layout/bProcess4"/>
    <dgm:cxn modelId="{69C963E8-F012-45DE-A46B-889A9AD73E86}" type="presOf" srcId="{2729708D-E354-4AF3-B16A-81155E6850B7}" destId="{AC353D42-DA7B-492A-B772-09836276BDA5}" srcOrd="0" destOrd="0" presId="urn:microsoft.com/office/officeart/2005/8/layout/bProcess4"/>
    <dgm:cxn modelId="{7D33E55B-D68C-41A3-B236-DDE5F3AA3885}" type="presOf" srcId="{9C50B86B-167A-4F24-B902-8994856D9BC2}" destId="{64CF4214-86A0-46ED-ACBA-E4B1D5BC2FF0}" srcOrd="0" destOrd="0" presId="urn:microsoft.com/office/officeart/2005/8/layout/bProcess4"/>
    <dgm:cxn modelId="{78C8D126-1AF9-4D9D-81D3-D6902BA0D5BB}" type="presOf" srcId="{903275A4-F2ED-4091-8449-B783388F3990}" destId="{1B50F052-67BB-4C65-9667-73EFB0B6E722}" srcOrd="0" destOrd="0" presId="urn:microsoft.com/office/officeart/2005/8/layout/bProcess4"/>
    <dgm:cxn modelId="{665BE347-AA1D-4E5C-B077-C05ECA7003F6}" type="presOf" srcId="{E0363C2E-7FD1-4D80-8DF8-013D5EF0ADCB}" destId="{389C1DE6-A2D8-451C-B460-A640F7ED050A}" srcOrd="0" destOrd="0" presId="urn:microsoft.com/office/officeart/2005/8/layout/bProcess4"/>
    <dgm:cxn modelId="{8329AA99-5810-45FC-9EEB-FC9889F09C86}" type="presOf" srcId="{D3621058-5C3D-4A15-8126-DB33FC174EFC}" destId="{A8A824FD-F64E-46D7-8314-954420A65A18}" srcOrd="0" destOrd="0" presId="urn:microsoft.com/office/officeart/2005/8/layout/bProcess4"/>
    <dgm:cxn modelId="{6A6DC574-C25A-4D55-97FC-D8927120DAEF}" srcId="{117537C9-6E21-4927-B67F-F8600C5951AB}" destId="{987CE338-6119-4752-B393-B294CCD6953C}" srcOrd="3" destOrd="0" parTransId="{5219157F-DCC6-4B70-BA2D-69CC90DFFD35}" sibTransId="{E3D38E5E-32C0-4D84-A2F0-34B2EB2C75D2}"/>
    <dgm:cxn modelId="{2C620E90-CAFB-4A12-B922-789B774B15DE}" type="presParOf" srcId="{DED02EEA-CC03-484F-9DB7-C6023D91B59F}" destId="{B3DF82C6-5390-449E-BCFB-D61DFD0A5C83}" srcOrd="0" destOrd="0" presId="urn:microsoft.com/office/officeart/2005/8/layout/bProcess4"/>
    <dgm:cxn modelId="{48924FAD-6296-4910-B252-88038BC6A612}" type="presParOf" srcId="{B3DF82C6-5390-449E-BCFB-D61DFD0A5C83}" destId="{6A2AD924-CBA3-46F6-AC9E-D76F582FB885}" srcOrd="0" destOrd="0" presId="urn:microsoft.com/office/officeart/2005/8/layout/bProcess4"/>
    <dgm:cxn modelId="{CA56E76E-A32A-445A-AECC-C62B1FB2B772}" type="presParOf" srcId="{B3DF82C6-5390-449E-BCFB-D61DFD0A5C83}" destId="{F697E190-1D0E-474C-8B1D-130CA8E63993}" srcOrd="1" destOrd="0" presId="urn:microsoft.com/office/officeart/2005/8/layout/bProcess4"/>
    <dgm:cxn modelId="{71E6091C-4DED-4C8E-BF01-34247495AB5B}" type="presParOf" srcId="{DED02EEA-CC03-484F-9DB7-C6023D91B59F}" destId="{389C1DE6-A2D8-451C-B460-A640F7ED050A}" srcOrd="1" destOrd="0" presId="urn:microsoft.com/office/officeart/2005/8/layout/bProcess4"/>
    <dgm:cxn modelId="{00CC7215-F0C9-43CD-B08A-31C6A3EF5478}" type="presParOf" srcId="{DED02EEA-CC03-484F-9DB7-C6023D91B59F}" destId="{52E5AB9A-9E6E-40D3-9D28-85F9FDB3E6EF}" srcOrd="2" destOrd="0" presId="urn:microsoft.com/office/officeart/2005/8/layout/bProcess4"/>
    <dgm:cxn modelId="{F9877025-07B3-4B9A-8643-42780FDD1AB3}" type="presParOf" srcId="{52E5AB9A-9E6E-40D3-9D28-85F9FDB3E6EF}" destId="{4BE3D379-4CA3-4DFE-AC8E-614CD93A330D}" srcOrd="0" destOrd="0" presId="urn:microsoft.com/office/officeart/2005/8/layout/bProcess4"/>
    <dgm:cxn modelId="{BE06BFD0-8C42-4236-98E3-BFB16304AE9B}" type="presParOf" srcId="{52E5AB9A-9E6E-40D3-9D28-85F9FDB3E6EF}" destId="{A2955100-4179-4F13-BAED-38CD59C9314B}" srcOrd="1" destOrd="0" presId="urn:microsoft.com/office/officeart/2005/8/layout/bProcess4"/>
    <dgm:cxn modelId="{EB3A95E9-CE06-442A-8F1A-2299B057FB6E}" type="presParOf" srcId="{DED02EEA-CC03-484F-9DB7-C6023D91B59F}" destId="{1B50F052-67BB-4C65-9667-73EFB0B6E722}" srcOrd="3" destOrd="0" presId="urn:microsoft.com/office/officeart/2005/8/layout/bProcess4"/>
    <dgm:cxn modelId="{BB68D51A-BC12-431B-9FEE-134CB55B167C}" type="presParOf" srcId="{DED02EEA-CC03-484F-9DB7-C6023D91B59F}" destId="{409FBF53-9A28-4725-B3F0-6654A97647E4}" srcOrd="4" destOrd="0" presId="urn:microsoft.com/office/officeart/2005/8/layout/bProcess4"/>
    <dgm:cxn modelId="{8B14E9C6-2AAF-461C-B3F8-10AFCA29DF75}" type="presParOf" srcId="{409FBF53-9A28-4725-B3F0-6654A97647E4}" destId="{CB6B682D-5ED3-4C1E-9DBE-75E78CE01E01}" srcOrd="0" destOrd="0" presId="urn:microsoft.com/office/officeart/2005/8/layout/bProcess4"/>
    <dgm:cxn modelId="{8F60AE4A-7D93-46CF-ADCB-654DD419EBA8}" type="presParOf" srcId="{409FBF53-9A28-4725-B3F0-6654A97647E4}" destId="{E84BBF5E-299E-4119-A101-53E4DD18E94E}" srcOrd="1" destOrd="0" presId="urn:microsoft.com/office/officeart/2005/8/layout/bProcess4"/>
    <dgm:cxn modelId="{B4F3ADB4-BB25-46E3-8201-7FCED2C261D1}" type="presParOf" srcId="{DED02EEA-CC03-484F-9DB7-C6023D91B59F}" destId="{54257577-513E-4F20-A349-91B5BD9C5072}" srcOrd="5" destOrd="0" presId="urn:microsoft.com/office/officeart/2005/8/layout/bProcess4"/>
    <dgm:cxn modelId="{9D45DDE2-E8E4-4DA6-9A6E-94EC8D02A78B}" type="presParOf" srcId="{DED02EEA-CC03-484F-9DB7-C6023D91B59F}" destId="{5C2CBCAD-B8F7-4DE5-9860-2FFADD7C2C2D}" srcOrd="6" destOrd="0" presId="urn:microsoft.com/office/officeart/2005/8/layout/bProcess4"/>
    <dgm:cxn modelId="{165F20BC-462D-4C0B-A302-3F482453E172}" type="presParOf" srcId="{5C2CBCAD-B8F7-4DE5-9860-2FFADD7C2C2D}" destId="{D617EFFB-4B0B-4901-B2F9-66B351667328}" srcOrd="0" destOrd="0" presId="urn:microsoft.com/office/officeart/2005/8/layout/bProcess4"/>
    <dgm:cxn modelId="{49348DDE-3B4C-48A4-87B7-A916F33A02F6}" type="presParOf" srcId="{5C2CBCAD-B8F7-4DE5-9860-2FFADD7C2C2D}" destId="{F885773D-DEA9-4356-ACA6-9A671CC7CD34}" srcOrd="1" destOrd="0" presId="urn:microsoft.com/office/officeart/2005/8/layout/bProcess4"/>
    <dgm:cxn modelId="{C3E220AD-1A7E-431A-A5D1-9FF840BA2EBF}" type="presParOf" srcId="{DED02EEA-CC03-484F-9DB7-C6023D91B59F}" destId="{4732730B-C41F-4A3E-B20A-41AF6E324959}" srcOrd="7" destOrd="0" presId="urn:microsoft.com/office/officeart/2005/8/layout/bProcess4"/>
    <dgm:cxn modelId="{9BB0B168-80DA-4D67-B2BF-0422DB05369F}" type="presParOf" srcId="{DED02EEA-CC03-484F-9DB7-C6023D91B59F}" destId="{5BFE3972-736C-4203-AB5B-99A1CEBF7884}" srcOrd="8" destOrd="0" presId="urn:microsoft.com/office/officeart/2005/8/layout/bProcess4"/>
    <dgm:cxn modelId="{65B4DAC8-62F6-45C6-AD52-AD6E4F84C952}" type="presParOf" srcId="{5BFE3972-736C-4203-AB5B-99A1CEBF7884}" destId="{78A20AC8-291D-4FF8-8204-F33CA0476853}" srcOrd="0" destOrd="0" presId="urn:microsoft.com/office/officeart/2005/8/layout/bProcess4"/>
    <dgm:cxn modelId="{C8C079AA-3AB7-441D-9286-AA328933CEAE}" type="presParOf" srcId="{5BFE3972-736C-4203-AB5B-99A1CEBF7884}" destId="{64CF4214-86A0-46ED-ACBA-E4B1D5BC2FF0}" srcOrd="1" destOrd="0" presId="urn:microsoft.com/office/officeart/2005/8/layout/bProcess4"/>
    <dgm:cxn modelId="{82987CF5-8F63-4B62-91DF-EF7A64BF8FC8}" type="presParOf" srcId="{DED02EEA-CC03-484F-9DB7-C6023D91B59F}" destId="{AC353D42-DA7B-492A-B772-09836276BDA5}" srcOrd="9" destOrd="0" presId="urn:microsoft.com/office/officeart/2005/8/layout/bProcess4"/>
    <dgm:cxn modelId="{200262F9-D92D-4BD3-8CF7-2191D5DD4D75}" type="presParOf" srcId="{DED02EEA-CC03-484F-9DB7-C6023D91B59F}" destId="{46069A8F-232F-48DE-8773-E5162947330F}" srcOrd="10" destOrd="0" presId="urn:microsoft.com/office/officeart/2005/8/layout/bProcess4"/>
    <dgm:cxn modelId="{9A32A8D5-2F99-46E8-A481-D4F01A720C33}" type="presParOf" srcId="{46069A8F-232F-48DE-8773-E5162947330F}" destId="{31253867-6895-49FC-9CE0-ABEB822D35B0}" srcOrd="0" destOrd="0" presId="urn:microsoft.com/office/officeart/2005/8/layout/bProcess4"/>
    <dgm:cxn modelId="{511FF725-1CE9-4588-9025-AF4A3A54AF91}" type="presParOf" srcId="{46069A8F-232F-48DE-8773-E5162947330F}" destId="{BB78E881-64DE-4774-A0DA-44868C4516FE}" srcOrd="1" destOrd="0" presId="urn:microsoft.com/office/officeart/2005/8/layout/bProcess4"/>
    <dgm:cxn modelId="{36D8DF37-23FC-4DA8-A626-9E3DE53A60AC}" type="presParOf" srcId="{DED02EEA-CC03-484F-9DB7-C6023D91B59F}" destId="{774403FD-1A12-425B-BD7B-C657FFD95781}" srcOrd="11" destOrd="0" presId="urn:microsoft.com/office/officeart/2005/8/layout/bProcess4"/>
    <dgm:cxn modelId="{8F0DC462-6824-4DC2-86AD-069C8F10B9AE}" type="presParOf" srcId="{DED02EEA-CC03-484F-9DB7-C6023D91B59F}" destId="{C0BF7B13-6B8E-47A4-B68B-7EEE376C44E9}" srcOrd="12" destOrd="0" presId="urn:microsoft.com/office/officeart/2005/8/layout/bProcess4"/>
    <dgm:cxn modelId="{08C1F599-FEC7-4679-8ED7-CA9B027425C9}" type="presParOf" srcId="{C0BF7B13-6B8E-47A4-B68B-7EEE376C44E9}" destId="{B2C7CA1D-D0F5-48CB-AC39-0306F52D4251}" srcOrd="0" destOrd="0" presId="urn:microsoft.com/office/officeart/2005/8/layout/bProcess4"/>
    <dgm:cxn modelId="{15B72136-630C-4EBD-9DC1-C6ADC16057FF}" type="presParOf" srcId="{C0BF7B13-6B8E-47A4-B68B-7EEE376C44E9}" destId="{EE7FDACE-1562-49E4-A836-98EE0FD13D6B}" srcOrd="1" destOrd="0" presId="urn:microsoft.com/office/officeart/2005/8/layout/bProcess4"/>
    <dgm:cxn modelId="{B396C1D7-CA3F-439B-99B8-29CEADD43C01}" type="presParOf" srcId="{DED02EEA-CC03-484F-9DB7-C6023D91B59F}" destId="{A8A824FD-F64E-46D7-8314-954420A65A18}" srcOrd="13" destOrd="0" presId="urn:microsoft.com/office/officeart/2005/8/layout/bProcess4"/>
    <dgm:cxn modelId="{2598EBC3-2D23-4EDE-8A8D-C7ACBBAB4D54}" type="presParOf" srcId="{DED02EEA-CC03-484F-9DB7-C6023D91B59F}" destId="{A3101D59-7B09-41D0-B9A3-F9FB60F25175}" srcOrd="14" destOrd="0" presId="urn:microsoft.com/office/officeart/2005/8/layout/bProcess4"/>
    <dgm:cxn modelId="{D32FF348-A31E-4178-8015-E171BD35272A}" type="presParOf" srcId="{A3101D59-7B09-41D0-B9A3-F9FB60F25175}" destId="{D1B7C691-7120-4DE2-AD54-A84550B0792D}" srcOrd="0" destOrd="0" presId="urn:microsoft.com/office/officeart/2005/8/layout/bProcess4"/>
    <dgm:cxn modelId="{CC14F5DF-3445-46C4-BC9C-F4E381ABE99A}" type="presParOf" srcId="{A3101D59-7B09-41D0-B9A3-F9FB60F25175}" destId="{557E61AD-C9B4-4F6D-87D7-7BEAF51FD24D}" srcOrd="1" destOrd="0" presId="urn:microsoft.com/office/officeart/2005/8/layout/bProcess4"/>
    <dgm:cxn modelId="{172DDE3D-8630-4B36-AA50-EECA555D5E4C}" type="presParOf" srcId="{DED02EEA-CC03-484F-9DB7-C6023D91B59F}" destId="{E28E6FA1-F4E2-4CFB-B70E-0E92681CB1CB}" srcOrd="15" destOrd="0" presId="urn:microsoft.com/office/officeart/2005/8/layout/bProcess4"/>
    <dgm:cxn modelId="{573F28C0-CBB2-4579-992B-1BF6DF48A721}" type="presParOf" srcId="{DED02EEA-CC03-484F-9DB7-C6023D91B59F}" destId="{B6D1565A-95E8-49EC-889C-DD3EEE21F13D}" srcOrd="16" destOrd="0" presId="urn:microsoft.com/office/officeart/2005/8/layout/bProcess4"/>
    <dgm:cxn modelId="{105F03F7-7FD7-4E16-87B4-D21C6FE9DDEE}" type="presParOf" srcId="{B6D1565A-95E8-49EC-889C-DD3EEE21F13D}" destId="{7994CECD-02DC-4729-A47E-9B5FB5590FCE}" srcOrd="0" destOrd="0" presId="urn:microsoft.com/office/officeart/2005/8/layout/bProcess4"/>
    <dgm:cxn modelId="{3F3A8BA8-05FA-478F-831B-4E71B3A81BEC}" type="presParOf" srcId="{B6D1565A-95E8-49EC-889C-DD3EEE21F13D}" destId="{1137B412-A403-417C-90C6-FB8851EC8307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3EB046-74D4-4AAD-8B1A-0C6CD139B34C}" type="doc">
      <dgm:prSet loTypeId="urn:microsoft.com/office/officeart/2008/layout/RadialCluster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8EF4915-069D-4AE5-96DF-097CBC09AB39}">
      <dgm:prSet phldrT="[Текст]" custT="1"/>
      <dgm:spPr/>
      <dgm:t>
        <a:bodyPr/>
        <a:lstStyle/>
        <a:p>
          <a:r>
            <a:rPr lang="uk-UA" sz="2500" b="1" dirty="0" smtClean="0">
              <a:solidFill>
                <a:srgbClr val="002060"/>
              </a:solidFill>
              <a:effectLst/>
              <a:latin typeface="Bookman Old Style" pitchFamily="18" charset="0"/>
              <a:ea typeface="Calibri"/>
            </a:rPr>
            <a:t>Результати анкетування: </a:t>
          </a:r>
          <a:endParaRPr lang="ru-RU" sz="2500" b="1" dirty="0">
            <a:solidFill>
              <a:srgbClr val="002060"/>
            </a:solidFill>
          </a:endParaRPr>
        </a:p>
      </dgm:t>
    </dgm:pt>
    <dgm:pt modelId="{37A34657-3432-411F-8C9D-C0931616BA47}" type="parTrans" cxnId="{ACE2CCE5-458E-44B7-B146-4B85280C52F4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4680D0AA-B811-4785-BCF0-B89B33DFD00D}" type="sibTrans" cxnId="{ACE2CCE5-458E-44B7-B146-4B85280C52F4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EBED6544-6913-402E-A09B-E55A743B06CE}">
      <dgm:prSet phldrT="[Текст]" custT="1"/>
      <dgm:spPr/>
      <dgm:t>
        <a:bodyPr/>
        <a:lstStyle/>
        <a:p>
          <a:r>
            <a:rPr lang="uk-UA" sz="2000" b="1" dirty="0" smtClean="0">
              <a:solidFill>
                <a:srgbClr val="002060"/>
              </a:solidFill>
              <a:effectLst/>
              <a:latin typeface="Bookman Old Style" pitchFamily="18" charset="0"/>
              <a:ea typeface="Calibri"/>
            </a:rPr>
            <a:t>77 % опитаних учнів 11 класів шкіл Сумщини стали в нагоді поради отриманих профорієнтаційних довідників</a:t>
          </a:r>
          <a:endParaRPr lang="ru-RU" sz="2000" b="1" dirty="0">
            <a:solidFill>
              <a:srgbClr val="002060"/>
            </a:solidFill>
          </a:endParaRPr>
        </a:p>
      </dgm:t>
    </dgm:pt>
    <dgm:pt modelId="{DFE6F7FD-A123-4848-B6D0-C656DA5D094C}" type="parTrans" cxnId="{E00497E2-AA91-4034-BEC7-A659B98D726F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5AF300CB-F6DF-4E0F-8C26-94A0ADF7DB4F}" type="sibTrans" cxnId="{E00497E2-AA91-4034-BEC7-A659B98D726F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EA3945C7-8EB0-4142-9BAD-421412217A96}">
      <dgm:prSet phldrT="[Текст]" custT="1"/>
      <dgm:spPr/>
      <dgm:t>
        <a:bodyPr/>
        <a:lstStyle/>
        <a:p>
          <a:r>
            <a:rPr lang="uk-UA" sz="2000" b="1" dirty="0" smtClean="0">
              <a:solidFill>
                <a:srgbClr val="002060"/>
              </a:solidFill>
              <a:effectLst/>
              <a:latin typeface="Bookman Old Style" pitchFamily="18" charset="0"/>
              <a:ea typeface="Calibri"/>
            </a:rPr>
            <a:t>66% опитаних  учнів мають чітке усвідомлення щодо вибору майбутньої  професійної діяльності</a:t>
          </a:r>
          <a:endParaRPr lang="ru-RU" sz="2000" b="1" dirty="0">
            <a:solidFill>
              <a:srgbClr val="002060"/>
            </a:solidFill>
          </a:endParaRPr>
        </a:p>
      </dgm:t>
    </dgm:pt>
    <dgm:pt modelId="{18CE49EC-C924-4ADB-9636-DE26AD46F3A6}" type="parTrans" cxnId="{81791553-3828-4CFB-B24B-F1E4A1E9F226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9981CFD1-8EBC-420F-96C1-F7321CC35AD3}" type="sibTrans" cxnId="{81791553-3828-4CFB-B24B-F1E4A1E9F226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42808FAE-EED2-421F-91EC-EE9043D807A4}">
      <dgm:prSet phldrT="[Текст]" custT="1"/>
      <dgm:spPr/>
      <dgm:t>
        <a:bodyPr/>
        <a:lstStyle/>
        <a:p>
          <a:r>
            <a:rPr lang="uk-UA" sz="2000" b="1" dirty="0" smtClean="0">
              <a:solidFill>
                <a:srgbClr val="002060"/>
              </a:solidFill>
              <a:effectLst/>
              <a:latin typeface="Bookman Old Style" pitchFamily="18" charset="0"/>
              <a:ea typeface="Calibri"/>
            </a:rPr>
            <a:t>у школах, які були пілотними, цей показник складає 74 %</a:t>
          </a:r>
          <a:endParaRPr lang="ru-RU" sz="2000" b="1" dirty="0">
            <a:solidFill>
              <a:srgbClr val="002060"/>
            </a:solidFill>
          </a:endParaRPr>
        </a:p>
      </dgm:t>
    </dgm:pt>
    <dgm:pt modelId="{D9288BED-EA9B-4AE5-BBF8-5CFD2F13F92A}" type="parTrans" cxnId="{DF295440-AE1F-4DFD-A0FB-D318E32E1420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F4722404-328E-4767-82BA-6334D8773E35}" type="sibTrans" cxnId="{DF295440-AE1F-4DFD-A0FB-D318E32E1420}">
      <dgm:prSet/>
      <dgm:spPr/>
      <dgm:t>
        <a:bodyPr/>
        <a:lstStyle/>
        <a:p>
          <a:endParaRPr lang="ru-RU" sz="2000" b="1">
            <a:solidFill>
              <a:srgbClr val="002060"/>
            </a:solidFill>
          </a:endParaRPr>
        </a:p>
      </dgm:t>
    </dgm:pt>
    <dgm:pt modelId="{8E0BB75B-F772-4072-A662-4F53BF941B71}" type="pres">
      <dgm:prSet presAssocID="{BE3EB046-74D4-4AAD-8B1A-0C6CD139B34C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D6A2B98-FFF5-4C62-BCFA-FC039333F2DE}" type="pres">
      <dgm:prSet presAssocID="{38EF4915-069D-4AE5-96DF-097CBC09AB39}" presName="singleCycle" presStyleCnt="0"/>
      <dgm:spPr/>
    </dgm:pt>
    <dgm:pt modelId="{92EBCC74-5BAE-47C0-BF96-F9CB047BB255}" type="pres">
      <dgm:prSet presAssocID="{38EF4915-069D-4AE5-96DF-097CBC09AB39}" presName="singleCenter" presStyleLbl="node1" presStyleIdx="0" presStyleCnt="4" custScaleX="173152" custScaleY="54477" custLinFactNeighborX="-55720" custLinFactNeighborY="-21360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CA67351C-5D65-46CC-9AA1-AAB6EC1861D3}" type="pres">
      <dgm:prSet presAssocID="{DFE6F7FD-A123-4848-B6D0-C656DA5D094C}" presName="Name56" presStyleLbl="parChTrans1D2" presStyleIdx="0" presStyleCnt="3"/>
      <dgm:spPr/>
    </dgm:pt>
    <dgm:pt modelId="{9F43B13E-12CB-4155-9ECF-67F3BD1162C9}" type="pres">
      <dgm:prSet presAssocID="{EBED6544-6913-402E-A09B-E55A743B06CE}" presName="text0" presStyleLbl="node1" presStyleIdx="1" presStyleCnt="4" custScaleX="480509" custScaleY="152438" custRadScaleRad="103714" custRadScaleInc="674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6E243A-7845-49B7-BDE5-2C835693DB77}" type="pres">
      <dgm:prSet presAssocID="{18CE49EC-C924-4ADB-9636-DE26AD46F3A6}" presName="Name56" presStyleLbl="parChTrans1D2" presStyleIdx="1" presStyleCnt="3"/>
      <dgm:spPr/>
    </dgm:pt>
    <dgm:pt modelId="{39D0D518-81C5-4EB8-9164-86CBEFF87910}" type="pres">
      <dgm:prSet presAssocID="{EA3945C7-8EB0-4142-9BAD-421412217A96}" presName="text0" presStyleLbl="node1" presStyleIdx="2" presStyleCnt="4" custScaleX="355396" custScaleY="171727" custRadScaleRad="84777" custRadScaleInc="-425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C5173B-E6C3-4A23-B030-5BFC4F770E8D}" type="pres">
      <dgm:prSet presAssocID="{D9288BED-EA9B-4AE5-BBF8-5CFD2F13F92A}" presName="Name56" presStyleLbl="parChTrans1D2" presStyleIdx="2" presStyleCnt="3"/>
      <dgm:spPr/>
    </dgm:pt>
    <dgm:pt modelId="{247675BD-CB5E-41C4-913E-FF5D626F9BC9}" type="pres">
      <dgm:prSet presAssocID="{42808FAE-EED2-421F-91EC-EE9043D807A4}" presName="text0" presStyleLbl="node1" presStyleIdx="3" presStyleCnt="4" custScaleX="372456" custScaleY="1124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791553-3828-4CFB-B24B-F1E4A1E9F226}" srcId="{38EF4915-069D-4AE5-96DF-097CBC09AB39}" destId="{EA3945C7-8EB0-4142-9BAD-421412217A96}" srcOrd="1" destOrd="0" parTransId="{18CE49EC-C924-4ADB-9636-DE26AD46F3A6}" sibTransId="{9981CFD1-8EBC-420F-96C1-F7321CC35AD3}"/>
    <dgm:cxn modelId="{CB7C6F9C-4E35-41A8-99F0-3E964911630E}" type="presOf" srcId="{38EF4915-069D-4AE5-96DF-097CBC09AB39}" destId="{92EBCC74-5BAE-47C0-BF96-F9CB047BB255}" srcOrd="0" destOrd="0" presId="urn:microsoft.com/office/officeart/2008/layout/RadialCluster"/>
    <dgm:cxn modelId="{C96B63BC-0FB8-4DE9-A22A-D17DD7FB6A40}" type="presOf" srcId="{EA3945C7-8EB0-4142-9BAD-421412217A96}" destId="{39D0D518-81C5-4EB8-9164-86CBEFF87910}" srcOrd="0" destOrd="0" presId="urn:microsoft.com/office/officeart/2008/layout/RadialCluster"/>
    <dgm:cxn modelId="{E92E9BF2-FCFE-4644-950F-B729E9167681}" type="presOf" srcId="{D9288BED-EA9B-4AE5-BBF8-5CFD2F13F92A}" destId="{14C5173B-E6C3-4A23-B030-5BFC4F770E8D}" srcOrd="0" destOrd="0" presId="urn:microsoft.com/office/officeart/2008/layout/RadialCluster"/>
    <dgm:cxn modelId="{01E5C062-43C4-4CB3-87AA-A6ACC6549EB1}" type="presOf" srcId="{42808FAE-EED2-421F-91EC-EE9043D807A4}" destId="{247675BD-CB5E-41C4-913E-FF5D626F9BC9}" srcOrd="0" destOrd="0" presId="urn:microsoft.com/office/officeart/2008/layout/RadialCluster"/>
    <dgm:cxn modelId="{13B99473-702D-4D25-B5AA-F923C43606C6}" type="presOf" srcId="{BE3EB046-74D4-4AAD-8B1A-0C6CD139B34C}" destId="{8E0BB75B-F772-4072-A662-4F53BF941B71}" srcOrd="0" destOrd="0" presId="urn:microsoft.com/office/officeart/2008/layout/RadialCluster"/>
    <dgm:cxn modelId="{4561630A-3592-451B-A6C9-E3C4342A4FC0}" type="presOf" srcId="{DFE6F7FD-A123-4848-B6D0-C656DA5D094C}" destId="{CA67351C-5D65-46CC-9AA1-AAB6EC1861D3}" srcOrd="0" destOrd="0" presId="urn:microsoft.com/office/officeart/2008/layout/RadialCluster"/>
    <dgm:cxn modelId="{27E0079A-2DC7-4FC4-886A-B05D98204D66}" type="presOf" srcId="{EBED6544-6913-402E-A09B-E55A743B06CE}" destId="{9F43B13E-12CB-4155-9ECF-67F3BD1162C9}" srcOrd="0" destOrd="0" presId="urn:microsoft.com/office/officeart/2008/layout/RadialCluster"/>
    <dgm:cxn modelId="{ACE2CCE5-458E-44B7-B146-4B85280C52F4}" srcId="{BE3EB046-74D4-4AAD-8B1A-0C6CD139B34C}" destId="{38EF4915-069D-4AE5-96DF-097CBC09AB39}" srcOrd="0" destOrd="0" parTransId="{37A34657-3432-411F-8C9D-C0931616BA47}" sibTransId="{4680D0AA-B811-4785-BCF0-B89B33DFD00D}"/>
    <dgm:cxn modelId="{DF295440-AE1F-4DFD-A0FB-D318E32E1420}" srcId="{38EF4915-069D-4AE5-96DF-097CBC09AB39}" destId="{42808FAE-EED2-421F-91EC-EE9043D807A4}" srcOrd="2" destOrd="0" parTransId="{D9288BED-EA9B-4AE5-BBF8-5CFD2F13F92A}" sibTransId="{F4722404-328E-4767-82BA-6334D8773E35}"/>
    <dgm:cxn modelId="{CF56EE16-1ED0-4E79-8D7D-7C25A08CDB1B}" type="presOf" srcId="{18CE49EC-C924-4ADB-9636-DE26AD46F3A6}" destId="{E66E243A-7845-49B7-BDE5-2C835693DB77}" srcOrd="0" destOrd="0" presId="urn:microsoft.com/office/officeart/2008/layout/RadialCluster"/>
    <dgm:cxn modelId="{E00497E2-AA91-4034-BEC7-A659B98D726F}" srcId="{38EF4915-069D-4AE5-96DF-097CBC09AB39}" destId="{EBED6544-6913-402E-A09B-E55A743B06CE}" srcOrd="0" destOrd="0" parTransId="{DFE6F7FD-A123-4848-B6D0-C656DA5D094C}" sibTransId="{5AF300CB-F6DF-4E0F-8C26-94A0ADF7DB4F}"/>
    <dgm:cxn modelId="{B4D09BA9-0B4C-42A1-9F08-CC3D971AB2F9}" type="presParOf" srcId="{8E0BB75B-F772-4072-A662-4F53BF941B71}" destId="{3D6A2B98-FFF5-4C62-BCFA-FC039333F2DE}" srcOrd="0" destOrd="0" presId="urn:microsoft.com/office/officeart/2008/layout/RadialCluster"/>
    <dgm:cxn modelId="{E44B34DA-6D4E-4329-B2E3-9F0663A0F650}" type="presParOf" srcId="{3D6A2B98-FFF5-4C62-BCFA-FC039333F2DE}" destId="{92EBCC74-5BAE-47C0-BF96-F9CB047BB255}" srcOrd="0" destOrd="0" presId="urn:microsoft.com/office/officeart/2008/layout/RadialCluster"/>
    <dgm:cxn modelId="{0080FD09-E246-4327-9396-3E7BF9BAC560}" type="presParOf" srcId="{3D6A2B98-FFF5-4C62-BCFA-FC039333F2DE}" destId="{CA67351C-5D65-46CC-9AA1-AAB6EC1861D3}" srcOrd="1" destOrd="0" presId="urn:microsoft.com/office/officeart/2008/layout/RadialCluster"/>
    <dgm:cxn modelId="{C10312D1-4F47-40B4-A38D-035BE114D8C8}" type="presParOf" srcId="{3D6A2B98-FFF5-4C62-BCFA-FC039333F2DE}" destId="{9F43B13E-12CB-4155-9ECF-67F3BD1162C9}" srcOrd="2" destOrd="0" presId="urn:microsoft.com/office/officeart/2008/layout/RadialCluster"/>
    <dgm:cxn modelId="{DE20A169-3743-4C9F-9119-EFB4730138E8}" type="presParOf" srcId="{3D6A2B98-FFF5-4C62-BCFA-FC039333F2DE}" destId="{E66E243A-7845-49B7-BDE5-2C835693DB77}" srcOrd="3" destOrd="0" presId="urn:microsoft.com/office/officeart/2008/layout/RadialCluster"/>
    <dgm:cxn modelId="{E5A99C44-E5C2-43EC-9F11-3F7D92F9490A}" type="presParOf" srcId="{3D6A2B98-FFF5-4C62-BCFA-FC039333F2DE}" destId="{39D0D518-81C5-4EB8-9164-86CBEFF87910}" srcOrd="4" destOrd="0" presId="urn:microsoft.com/office/officeart/2008/layout/RadialCluster"/>
    <dgm:cxn modelId="{896275A6-4956-4FD1-AF71-BB4867AC46F0}" type="presParOf" srcId="{3D6A2B98-FFF5-4C62-BCFA-FC039333F2DE}" destId="{14C5173B-E6C3-4A23-B030-5BFC4F770E8D}" srcOrd="5" destOrd="0" presId="urn:microsoft.com/office/officeart/2008/layout/RadialCluster"/>
    <dgm:cxn modelId="{CF83A6BC-68F5-467E-808A-A9A33EECF762}" type="presParOf" srcId="{3D6A2B98-FFF5-4C62-BCFA-FC039333F2DE}" destId="{247675BD-CB5E-41C4-913E-FF5D626F9BC9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DEBFD1-B5E3-4EFC-A929-E3A54070FC87}">
      <dsp:nvSpPr>
        <dsp:cNvPr id="0" name=""/>
        <dsp:cNvSpPr/>
      </dsp:nvSpPr>
      <dsp:spPr>
        <a:xfrm>
          <a:off x="650" y="405881"/>
          <a:ext cx="2536805" cy="152208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ДНІ ВІДКРИТИХ ДВЕРЕЙ НАВЧАЛЬНИХ ЗАКЛАДІВ</a:t>
          </a:r>
          <a:endParaRPr lang="ru-RU" sz="2000" b="1" kern="1200" dirty="0">
            <a:latin typeface="Bookman Old Style" pitchFamily="18" charset="0"/>
          </a:endParaRPr>
        </a:p>
      </dsp:txBody>
      <dsp:txXfrm>
        <a:off x="650" y="405881"/>
        <a:ext cx="2536805" cy="1522083"/>
      </dsp:txXfrm>
    </dsp:sp>
    <dsp:sp modelId="{BEF6745E-3046-4DDA-B9B8-328F3241EC9B}">
      <dsp:nvSpPr>
        <dsp:cNvPr id="0" name=""/>
        <dsp:cNvSpPr/>
      </dsp:nvSpPr>
      <dsp:spPr>
        <a:xfrm>
          <a:off x="2791136" y="405881"/>
          <a:ext cx="2536805" cy="15220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ДНІ ВІДКРИТИХ ДВЕРЕЙ ЦЕНТРІВ ЗАЙНЯТОСТІ</a:t>
          </a:r>
          <a:endParaRPr lang="ru-RU" sz="2000" b="1" kern="1200" dirty="0">
            <a:latin typeface="Bookman Old Style" pitchFamily="18" charset="0"/>
          </a:endParaRPr>
        </a:p>
      </dsp:txBody>
      <dsp:txXfrm>
        <a:off x="2791136" y="405881"/>
        <a:ext cx="2536805" cy="1522083"/>
      </dsp:txXfrm>
    </dsp:sp>
    <dsp:sp modelId="{0F15D25E-1FCE-4A98-81A0-B1DE864B479E}">
      <dsp:nvSpPr>
        <dsp:cNvPr id="0" name=""/>
        <dsp:cNvSpPr/>
      </dsp:nvSpPr>
      <dsp:spPr>
        <a:xfrm>
          <a:off x="650" y="2181644"/>
          <a:ext cx="2536805" cy="152208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ПРОФЕСІОГРА-ФІЧНІ ЗУСТРІЧІ ТА ЕКСКУРСІЇ НА ВИРОБНИЦТВО</a:t>
          </a:r>
          <a:endParaRPr lang="ru-RU" sz="2000" b="1" kern="1200" dirty="0">
            <a:latin typeface="Bookman Old Style" pitchFamily="18" charset="0"/>
          </a:endParaRPr>
        </a:p>
      </dsp:txBody>
      <dsp:txXfrm>
        <a:off x="650" y="2181644"/>
        <a:ext cx="2536805" cy="1522083"/>
      </dsp:txXfrm>
    </dsp:sp>
    <dsp:sp modelId="{99EA0A65-E853-474C-AA8A-23BDADA307BB}">
      <dsp:nvSpPr>
        <dsp:cNvPr id="0" name=""/>
        <dsp:cNvSpPr/>
      </dsp:nvSpPr>
      <dsp:spPr>
        <a:xfrm>
          <a:off x="2791136" y="2181644"/>
          <a:ext cx="2536805" cy="152208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ТЕМАТИЧНІ СЕМІНАРИ ДЛЯ БАТЬКІВ</a:t>
          </a:r>
          <a:endParaRPr lang="ru-RU" sz="2000" b="1" kern="1200" dirty="0">
            <a:latin typeface="Bookman Old Style" pitchFamily="18" charset="0"/>
          </a:endParaRPr>
        </a:p>
      </dsp:txBody>
      <dsp:txXfrm>
        <a:off x="2791136" y="2181644"/>
        <a:ext cx="2536805" cy="1522083"/>
      </dsp:txXfrm>
    </dsp:sp>
    <dsp:sp modelId="{D3B4899B-4517-442F-93E7-770B8C433F9A}">
      <dsp:nvSpPr>
        <dsp:cNvPr id="0" name=""/>
        <dsp:cNvSpPr/>
      </dsp:nvSpPr>
      <dsp:spPr>
        <a:xfrm>
          <a:off x="1080124" y="3957408"/>
          <a:ext cx="3168342" cy="152208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ПРОФОРІЄНТАЦІЙНІ УРОКИ</a:t>
          </a:r>
          <a:endParaRPr lang="ru-RU" sz="2000" b="1" kern="1200" dirty="0">
            <a:latin typeface="Bookman Old Style" pitchFamily="18" charset="0"/>
          </a:endParaRPr>
        </a:p>
      </dsp:txBody>
      <dsp:txXfrm>
        <a:off x="1080124" y="3957408"/>
        <a:ext cx="3168342" cy="15220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7DD4D5-973C-4581-96E4-FBA47AEC292C}">
      <dsp:nvSpPr>
        <dsp:cNvPr id="0" name=""/>
        <dsp:cNvSpPr/>
      </dsp:nvSpPr>
      <dsp:spPr>
        <a:xfrm>
          <a:off x="265168" y="0"/>
          <a:ext cx="3983548" cy="191906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Саме у грі людина здобуває найкорисніші навички професійного самовизначення:</a:t>
          </a:r>
          <a:endParaRPr lang="ru-RU" sz="1800" b="1" kern="1200" dirty="0">
            <a:latin typeface="Bookman Old Style" pitchFamily="18" charset="0"/>
          </a:endParaRPr>
        </a:p>
      </dsp:txBody>
      <dsp:txXfrm>
        <a:off x="848545" y="281040"/>
        <a:ext cx="2816794" cy="1356982"/>
      </dsp:txXfrm>
    </dsp:sp>
    <dsp:sp modelId="{7F90D13D-C6C6-4E5B-BE7E-091D74FDE84C}">
      <dsp:nvSpPr>
        <dsp:cNvPr id="0" name=""/>
        <dsp:cNvSpPr/>
      </dsp:nvSpPr>
      <dsp:spPr>
        <a:xfrm rot="4855732">
          <a:off x="1546752" y="3344275"/>
          <a:ext cx="2393190" cy="50720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>
            <a:latin typeface="Bookman Old Style" pitchFamily="18" charset="0"/>
          </a:endParaRPr>
        </a:p>
      </dsp:txBody>
      <dsp:txXfrm>
        <a:off x="1610838" y="3370587"/>
        <a:ext cx="2241029" cy="304323"/>
      </dsp:txXfrm>
    </dsp:sp>
    <dsp:sp modelId="{DB151252-A9E6-4FF5-B20C-186829B7DD01}">
      <dsp:nvSpPr>
        <dsp:cNvPr id="0" name=""/>
        <dsp:cNvSpPr/>
      </dsp:nvSpPr>
      <dsp:spPr>
        <a:xfrm>
          <a:off x="1872209" y="5112573"/>
          <a:ext cx="2234889" cy="87246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аналізу інформації</a:t>
          </a:r>
          <a:endParaRPr lang="ru-RU" sz="1800" b="1" kern="1200" dirty="0">
            <a:latin typeface="Bookman Old Style" pitchFamily="18" charset="0"/>
          </a:endParaRPr>
        </a:p>
      </dsp:txBody>
      <dsp:txXfrm>
        <a:off x="2199501" y="5240342"/>
        <a:ext cx="1580305" cy="616923"/>
      </dsp:txXfrm>
    </dsp:sp>
    <dsp:sp modelId="{DF10BA57-5E03-4D2D-B2E4-1BA6D0567386}">
      <dsp:nvSpPr>
        <dsp:cNvPr id="0" name=""/>
        <dsp:cNvSpPr/>
      </dsp:nvSpPr>
      <dsp:spPr>
        <a:xfrm rot="3852712">
          <a:off x="3071024" y="2141125"/>
          <a:ext cx="1025244" cy="42709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>
            <a:latin typeface="Bookman Old Style" pitchFamily="18" charset="0"/>
          </a:endParaRPr>
        </a:p>
      </dsp:txBody>
      <dsp:txXfrm>
        <a:off x="3107218" y="2168861"/>
        <a:ext cx="897115" cy="256258"/>
      </dsp:txXfrm>
    </dsp:sp>
    <dsp:sp modelId="{3532827F-7E20-4451-A88E-4B09559EEE6D}">
      <dsp:nvSpPr>
        <dsp:cNvPr id="0" name=""/>
        <dsp:cNvSpPr/>
      </dsp:nvSpPr>
      <dsp:spPr>
        <a:xfrm>
          <a:off x="2376378" y="2880319"/>
          <a:ext cx="2197536" cy="120104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пошуку нестандартних рішень</a:t>
          </a:r>
          <a:endParaRPr lang="ru-RU" sz="1800" b="1" kern="1200" dirty="0">
            <a:latin typeface="Bookman Old Style" pitchFamily="18" charset="0"/>
          </a:endParaRPr>
        </a:p>
      </dsp:txBody>
      <dsp:txXfrm>
        <a:off x="2698200" y="3056208"/>
        <a:ext cx="1553892" cy="849265"/>
      </dsp:txXfrm>
    </dsp:sp>
    <dsp:sp modelId="{4EBEDA82-E350-440D-A4CB-F56171E1FCA2}">
      <dsp:nvSpPr>
        <dsp:cNvPr id="0" name=""/>
        <dsp:cNvSpPr/>
      </dsp:nvSpPr>
      <dsp:spPr>
        <a:xfrm rot="6308914">
          <a:off x="1139426" y="2900415"/>
          <a:ext cx="1528430" cy="54654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>
            <a:latin typeface="Bookman Old Style" pitchFamily="18" charset="0"/>
          </a:endParaRPr>
        </a:p>
      </dsp:txBody>
      <dsp:txXfrm rot="10800000">
        <a:off x="1242831" y="2930591"/>
        <a:ext cx="1364468" cy="327925"/>
      </dsp:txXfrm>
    </dsp:sp>
    <dsp:sp modelId="{3ECF8255-95A4-411F-A888-0396191E09A4}">
      <dsp:nvSpPr>
        <dsp:cNvPr id="0" name=""/>
        <dsp:cNvSpPr/>
      </dsp:nvSpPr>
      <dsp:spPr>
        <a:xfrm>
          <a:off x="0" y="3878299"/>
          <a:ext cx="2608329" cy="120104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пізнання власних можливостей</a:t>
          </a:r>
          <a:endParaRPr lang="ru-RU" sz="1800" b="1" kern="1200" dirty="0">
            <a:latin typeface="Bookman Old Style" pitchFamily="18" charset="0"/>
          </a:endParaRPr>
        </a:p>
      </dsp:txBody>
      <dsp:txXfrm>
        <a:off x="381981" y="4054188"/>
        <a:ext cx="1844367" cy="849265"/>
      </dsp:txXfrm>
    </dsp:sp>
    <dsp:sp modelId="{0791833B-5415-40F7-BE28-5B8D64C25858}">
      <dsp:nvSpPr>
        <dsp:cNvPr id="0" name=""/>
        <dsp:cNvSpPr/>
      </dsp:nvSpPr>
      <dsp:spPr>
        <a:xfrm rot="7305177">
          <a:off x="1112293" y="1890540"/>
          <a:ext cx="282521" cy="43342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>
            <a:latin typeface="Bookman Old Style" pitchFamily="18" charset="0"/>
          </a:endParaRPr>
        </a:p>
      </dsp:txBody>
      <dsp:txXfrm rot="10800000">
        <a:off x="1176973" y="1941190"/>
        <a:ext cx="197765" cy="260053"/>
      </dsp:txXfrm>
    </dsp:sp>
    <dsp:sp modelId="{E35C2811-991B-4707-9449-39EFDA8AA1BB}">
      <dsp:nvSpPr>
        <dsp:cNvPr id="0" name=""/>
        <dsp:cNvSpPr/>
      </dsp:nvSpPr>
      <dsp:spPr>
        <a:xfrm>
          <a:off x="8" y="2304258"/>
          <a:ext cx="2106077" cy="120104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 smtClean="0">
              <a:effectLst/>
              <a:latin typeface="Bookman Old Style" pitchFamily="18" charset="0"/>
              <a:ea typeface="Calibri"/>
            </a:rPr>
            <a:t>поглиблення  знань про світ професій</a:t>
          </a:r>
          <a:endParaRPr lang="ru-RU" sz="1800" b="1" kern="1200" dirty="0">
            <a:latin typeface="Bookman Old Style" pitchFamily="18" charset="0"/>
          </a:endParaRPr>
        </a:p>
      </dsp:txBody>
      <dsp:txXfrm>
        <a:off x="308436" y="2480147"/>
        <a:ext cx="1489221" cy="8492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F26BC7-B567-498A-9BEF-0B658DE35E41}">
      <dsp:nvSpPr>
        <dsp:cNvPr id="0" name=""/>
        <dsp:cNvSpPr/>
      </dsp:nvSpPr>
      <dsp:spPr>
        <a:xfrm rot="5400000">
          <a:off x="-189361" y="247265"/>
          <a:ext cx="1262410" cy="883687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>
              <a:latin typeface="Bookman Old Style" pitchFamily="18" charset="0"/>
            </a:rPr>
            <a:t>1</a:t>
          </a:r>
          <a:endParaRPr lang="ru-RU" sz="2500" b="1" kern="1200" dirty="0">
            <a:latin typeface="Bookman Old Style" pitchFamily="18" charset="0"/>
          </a:endParaRPr>
        </a:p>
      </dsp:txBody>
      <dsp:txXfrm rot="-5400000">
        <a:off x="1" y="499748"/>
        <a:ext cx="883687" cy="378723"/>
      </dsp:txXfrm>
    </dsp:sp>
    <dsp:sp modelId="{6FC7A90A-F32F-426C-97E0-1B0813CBCF48}">
      <dsp:nvSpPr>
        <dsp:cNvPr id="0" name=""/>
        <dsp:cNvSpPr/>
      </dsp:nvSpPr>
      <dsp:spPr>
        <a:xfrm rot="5400000">
          <a:off x="4381411" y="-3482457"/>
          <a:ext cx="905839" cy="79012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Учасники пишуть на своєму </a:t>
          </a:r>
          <a:r>
            <a:rPr lang="uk-UA" sz="1600" b="1" kern="1200" dirty="0" err="1" smtClean="0">
              <a:effectLst/>
              <a:latin typeface="Bookman Old Style" pitchFamily="18" charset="0"/>
              <a:ea typeface="Calibri"/>
              <a:cs typeface="Times New Roman"/>
            </a:rPr>
            <a:t>бейджі</a:t>
          </a:r>
          <a:r>
            <a:rPr lang="uk-UA" sz="16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 ту професію, яку мають (дорослі) або збираються обрати (підлітки), а на аркуші паперу - десять матеріальних потреб, що в них існують: їжа, одяг, оплата житла, оздоровлення, Інтернет тощо</a:t>
          </a:r>
          <a:endParaRPr lang="ru-RU" sz="1600" kern="1200" dirty="0">
            <a:latin typeface="Bookman Old Style" pitchFamily="18" charset="0"/>
          </a:endParaRPr>
        </a:p>
      </dsp:txBody>
      <dsp:txXfrm rot="-5400000">
        <a:off x="883687" y="59486"/>
        <a:ext cx="7857069" cy="817401"/>
      </dsp:txXfrm>
    </dsp:sp>
    <dsp:sp modelId="{789BE2F2-11EA-4D1A-BDE7-C0D59CFC9E62}">
      <dsp:nvSpPr>
        <dsp:cNvPr id="0" name=""/>
        <dsp:cNvSpPr/>
      </dsp:nvSpPr>
      <dsp:spPr>
        <a:xfrm rot="5400000">
          <a:off x="-189361" y="1788670"/>
          <a:ext cx="1262410" cy="883687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>
              <a:latin typeface="Bookman Old Style" pitchFamily="18" charset="0"/>
            </a:rPr>
            <a:t>2</a:t>
          </a:r>
          <a:endParaRPr lang="ru-RU" sz="2500" b="1" kern="1200" dirty="0">
            <a:latin typeface="Bookman Old Style" pitchFamily="18" charset="0"/>
          </a:endParaRPr>
        </a:p>
      </dsp:txBody>
      <dsp:txXfrm rot="-5400000">
        <a:off x="1" y="2041153"/>
        <a:ext cx="883687" cy="378723"/>
      </dsp:txXfrm>
    </dsp:sp>
    <dsp:sp modelId="{3AE1E801-69B3-4B36-B154-3A09EA9C28EC}">
      <dsp:nvSpPr>
        <dsp:cNvPr id="0" name=""/>
        <dsp:cNvSpPr/>
      </dsp:nvSpPr>
      <dsp:spPr>
        <a:xfrm rot="5400000">
          <a:off x="4018319" y="-1941052"/>
          <a:ext cx="1632024" cy="79012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Усі  учасники  отримують  «стартовий  капітал»  у  10  «</a:t>
          </a:r>
          <a:r>
            <a:rPr lang="uk-UA" sz="1600" b="1" kern="1200" dirty="0" err="1" smtClean="0">
              <a:effectLst/>
              <a:latin typeface="Bookman Old Style" pitchFamily="18" charset="0"/>
              <a:ea typeface="Calibri"/>
              <a:cs typeface="Times New Roman"/>
            </a:rPr>
            <a:t>сірникогрошей</a:t>
          </a:r>
          <a:r>
            <a:rPr lang="uk-UA" sz="16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» та можуть вільно пересуватися по приміщенню. Вони мають задовольнити свої потреби (і відмітити це на аркуші) та запропонувати свої товари і послуги згідно з обраною професією. «Спеціаліст» може самостійно визначати ціну свого товару або послуги, а «клієнт» - торгуватися. Процес триває близько 30 хвилин</a:t>
          </a:r>
          <a:endParaRPr lang="ru-RU" sz="1600" kern="1200" dirty="0">
            <a:latin typeface="Bookman Old Style" pitchFamily="18" charset="0"/>
          </a:endParaRPr>
        </a:p>
      </dsp:txBody>
      <dsp:txXfrm rot="-5400000">
        <a:off x="883688" y="1273248"/>
        <a:ext cx="7821619" cy="1472686"/>
      </dsp:txXfrm>
    </dsp:sp>
    <dsp:sp modelId="{41C6FF57-9474-4747-8050-59E254438AE7}">
      <dsp:nvSpPr>
        <dsp:cNvPr id="0" name=""/>
        <dsp:cNvSpPr/>
      </dsp:nvSpPr>
      <dsp:spPr>
        <a:xfrm rot="5400000">
          <a:off x="-189361" y="3111973"/>
          <a:ext cx="1262410" cy="883687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>
              <a:latin typeface="Bookman Old Style" pitchFamily="18" charset="0"/>
            </a:rPr>
            <a:t>3</a:t>
          </a:r>
          <a:endParaRPr lang="ru-RU" sz="2500" b="1" kern="1200" dirty="0">
            <a:latin typeface="Bookman Old Style" pitchFamily="18" charset="0"/>
          </a:endParaRPr>
        </a:p>
      </dsp:txBody>
      <dsp:txXfrm rot="-5400000">
        <a:off x="1" y="3364456"/>
        <a:ext cx="883687" cy="378723"/>
      </dsp:txXfrm>
    </dsp:sp>
    <dsp:sp modelId="{20393DD8-7EE7-43A2-9006-212715F04679}">
      <dsp:nvSpPr>
        <dsp:cNvPr id="0" name=""/>
        <dsp:cNvSpPr/>
      </dsp:nvSpPr>
      <dsp:spPr>
        <a:xfrm rot="5400000">
          <a:off x="4236421" y="-518748"/>
          <a:ext cx="1195819" cy="79012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Підсумки гри. Які потреби вдалося вдовольнити, а які ні? Чому? Хто заробив гроші і завдяки чому, а хто витратив усе? Що відчували ті, чиї товари та послуги були найбільш затребуваними? Що відчували представники незатребуваних професій?</a:t>
          </a:r>
          <a:endParaRPr lang="ru-RU" sz="1600" kern="1200" dirty="0">
            <a:latin typeface="Bookman Old Style" pitchFamily="18" charset="0"/>
          </a:endParaRPr>
        </a:p>
      </dsp:txBody>
      <dsp:txXfrm rot="-5400000">
        <a:off x="883687" y="2892361"/>
        <a:ext cx="7842913" cy="1079069"/>
      </dsp:txXfrm>
    </dsp:sp>
    <dsp:sp modelId="{0221FDF1-E839-4EE3-81C4-BD6AA943A1F6}">
      <dsp:nvSpPr>
        <dsp:cNvPr id="0" name=""/>
        <dsp:cNvSpPr/>
      </dsp:nvSpPr>
      <dsp:spPr>
        <a:xfrm rot="5400000">
          <a:off x="-189361" y="4247649"/>
          <a:ext cx="1262410" cy="883687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>
              <a:latin typeface="Bookman Old Style" pitchFamily="18" charset="0"/>
            </a:rPr>
            <a:t>4</a:t>
          </a:r>
          <a:endParaRPr lang="ru-RU" sz="2500" b="1" kern="1200" dirty="0">
            <a:latin typeface="Bookman Old Style" pitchFamily="18" charset="0"/>
          </a:endParaRPr>
        </a:p>
      </dsp:txBody>
      <dsp:txXfrm rot="-5400000">
        <a:off x="1" y="4500132"/>
        <a:ext cx="883687" cy="378723"/>
      </dsp:txXfrm>
    </dsp:sp>
    <dsp:sp modelId="{0AD2D42B-BE7A-4FB0-94B6-A09518FE5CDB}">
      <dsp:nvSpPr>
        <dsp:cNvPr id="0" name=""/>
        <dsp:cNvSpPr/>
      </dsp:nvSpPr>
      <dsp:spPr>
        <a:xfrm rot="5400000">
          <a:off x="4563963" y="517926"/>
          <a:ext cx="540736" cy="79012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Обговорення.  Що  корисного  для  себе  дізналися  (за  підгрупами) діти, батьки, вчителі?</a:t>
          </a:r>
          <a:endParaRPr lang="ru-RU" sz="1600" kern="1200" dirty="0">
            <a:latin typeface="Bookman Old Style" pitchFamily="18" charset="0"/>
          </a:endParaRPr>
        </a:p>
      </dsp:txBody>
      <dsp:txXfrm rot="-5400000">
        <a:off x="883688" y="4224599"/>
        <a:ext cx="7874891" cy="4879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4E50ED-8F1A-4131-B496-6967BBE5CA09}">
      <dsp:nvSpPr>
        <dsp:cNvPr id="0" name=""/>
        <dsp:cNvSpPr/>
      </dsp:nvSpPr>
      <dsp:spPr>
        <a:xfrm rot="5400000">
          <a:off x="4790890" y="-3495111"/>
          <a:ext cx="351137" cy="763588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smtClean="0">
              <a:effectLst/>
              <a:latin typeface="Bookman Old Style" pitchFamily="18" charset="0"/>
              <a:ea typeface="Calibri"/>
              <a:cs typeface="Times New Roman"/>
            </a:rPr>
            <a:t>Тест «Чи знаєте ви професії?»</a:t>
          </a:r>
          <a:endParaRPr lang="ru-RU" sz="1600" kern="1200"/>
        </a:p>
      </dsp:txBody>
      <dsp:txXfrm rot="-5400000">
        <a:off x="1148516" y="164404"/>
        <a:ext cx="7618745" cy="316855"/>
      </dsp:txXfrm>
    </dsp:sp>
    <dsp:sp modelId="{3EEB2D9B-FED3-4BFC-95B9-0865B20E34F9}">
      <dsp:nvSpPr>
        <dsp:cNvPr id="0" name=""/>
        <dsp:cNvSpPr/>
      </dsp:nvSpPr>
      <dsp:spPr>
        <a:xfrm>
          <a:off x="573" y="639"/>
          <a:ext cx="1147942" cy="64438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Станція 1</a:t>
          </a:r>
          <a:endParaRPr lang="ru-RU" sz="1400" kern="1200" dirty="0"/>
        </a:p>
      </dsp:txBody>
      <dsp:txXfrm>
        <a:off x="32029" y="32095"/>
        <a:ext cx="1085030" cy="581471"/>
      </dsp:txXfrm>
    </dsp:sp>
    <dsp:sp modelId="{792F7025-E7E2-4E28-9E91-025249730D39}">
      <dsp:nvSpPr>
        <dsp:cNvPr id="0" name=""/>
        <dsp:cNvSpPr/>
      </dsp:nvSpPr>
      <dsp:spPr>
        <a:xfrm rot="5400000">
          <a:off x="4755521" y="-2814802"/>
          <a:ext cx="414524" cy="7628472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noProof="0" smtClean="0">
              <a:effectLst/>
              <a:latin typeface="Bookman Old Style" pitchFamily="18" charset="0"/>
              <a:ea typeface="Calibri"/>
              <a:cs typeface="Times New Roman"/>
            </a:rPr>
            <a:t>Вправа «Аукціон»</a:t>
          </a:r>
          <a:endParaRPr lang="uk-UA" sz="1600" kern="1200" noProof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noProof="0" smtClean="0">
              <a:effectLst/>
              <a:latin typeface="Bookman Old Style" pitchFamily="18" charset="0"/>
              <a:ea typeface="Calibri"/>
              <a:cs typeface="Times New Roman"/>
            </a:rPr>
            <a:t>Завдання: по характерним ознакам визначити професію</a:t>
          </a:r>
          <a:endParaRPr lang="uk-UA" sz="1600" b="1" kern="1200" noProof="0">
            <a:latin typeface="Bookman Old Style" pitchFamily="18" charset="0"/>
            <a:ea typeface="Calibri"/>
            <a:cs typeface="Times New Roman"/>
          </a:endParaRPr>
        </a:p>
      </dsp:txBody>
      <dsp:txXfrm rot="-5400000">
        <a:off x="1148548" y="812406"/>
        <a:ext cx="7608237" cy="374054"/>
      </dsp:txXfrm>
    </dsp:sp>
    <dsp:sp modelId="{3FFEE521-228D-453D-937D-ACCF92C5F65C}">
      <dsp:nvSpPr>
        <dsp:cNvPr id="0" name=""/>
        <dsp:cNvSpPr/>
      </dsp:nvSpPr>
      <dsp:spPr>
        <a:xfrm>
          <a:off x="573" y="677242"/>
          <a:ext cx="1147973" cy="64438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effectLst/>
              <a:latin typeface="Bookman Old Style" pitchFamily="18" charset="0"/>
              <a:ea typeface="Calibri"/>
              <a:cs typeface="Times New Roman"/>
            </a:rPr>
            <a:t>Станція</a:t>
          </a:r>
          <a:r>
            <a:rPr lang="ru-RU" sz="14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 2</a:t>
          </a:r>
          <a:endParaRPr lang="ru-RU" sz="1400" kern="1200" dirty="0"/>
        </a:p>
      </dsp:txBody>
      <dsp:txXfrm>
        <a:off x="32029" y="708698"/>
        <a:ext cx="1085061" cy="581471"/>
      </dsp:txXfrm>
    </dsp:sp>
    <dsp:sp modelId="{D3991B7E-7933-4708-A911-A5C365090DBC}">
      <dsp:nvSpPr>
        <dsp:cNvPr id="0" name=""/>
        <dsp:cNvSpPr/>
      </dsp:nvSpPr>
      <dsp:spPr>
        <a:xfrm rot="5400000">
          <a:off x="4469943" y="-1967583"/>
          <a:ext cx="993030" cy="763588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noProof="0" smtClean="0">
              <a:effectLst/>
              <a:latin typeface="Bookman Old Style" pitchFamily="18" charset="0"/>
              <a:ea typeface="Calibri"/>
              <a:cs typeface="Times New Roman"/>
            </a:rPr>
            <a:t>Гра «Най-Най»</a:t>
          </a:r>
          <a:endParaRPr lang="uk-UA" sz="1600" kern="1200" noProof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noProof="0" smtClean="0">
              <a:effectLst/>
              <a:latin typeface="Bookman Old Style" pitchFamily="18" charset="0"/>
              <a:ea typeface="Calibri"/>
              <a:cs typeface="Times New Roman"/>
            </a:rPr>
            <a:t>Завдання: Назвати професії, які найбільш підходять даній характеристиці і намалювати  знаряддя праці. Най: прибуткова, солодка, дитяча, смішна, серйозна, важка</a:t>
          </a:r>
          <a:endParaRPr lang="uk-UA" sz="1600" b="1" kern="1200" noProof="0">
            <a:latin typeface="Bookman Old Style" pitchFamily="18" charset="0"/>
            <a:ea typeface="Calibri"/>
            <a:cs typeface="Times New Roman"/>
          </a:endParaRPr>
        </a:p>
      </dsp:txBody>
      <dsp:txXfrm rot="-5400000">
        <a:off x="1148515" y="1402321"/>
        <a:ext cx="7587410" cy="896078"/>
      </dsp:txXfrm>
    </dsp:sp>
    <dsp:sp modelId="{A748E376-84E0-4E89-BE10-26CA8A960A14}">
      <dsp:nvSpPr>
        <dsp:cNvPr id="0" name=""/>
        <dsp:cNvSpPr/>
      </dsp:nvSpPr>
      <dsp:spPr>
        <a:xfrm>
          <a:off x="573" y="1528168"/>
          <a:ext cx="1147942" cy="64438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effectLst/>
              <a:latin typeface="Bookman Old Style" pitchFamily="18" charset="0"/>
              <a:ea typeface="Calibri"/>
              <a:cs typeface="Times New Roman"/>
            </a:rPr>
            <a:t>Станція</a:t>
          </a:r>
          <a:r>
            <a:rPr lang="ru-RU" sz="14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 3</a:t>
          </a:r>
          <a:endParaRPr lang="ru-RU" sz="1400" kern="1200" dirty="0"/>
        </a:p>
      </dsp:txBody>
      <dsp:txXfrm>
        <a:off x="32029" y="1559624"/>
        <a:ext cx="1085030" cy="581471"/>
      </dsp:txXfrm>
    </dsp:sp>
    <dsp:sp modelId="{4DB64CF3-0CBB-40A1-9D8B-DA80C4D343C0}">
      <dsp:nvSpPr>
        <dsp:cNvPr id="0" name=""/>
        <dsp:cNvSpPr/>
      </dsp:nvSpPr>
      <dsp:spPr>
        <a:xfrm rot="5400000">
          <a:off x="4589119" y="-1012112"/>
          <a:ext cx="755825" cy="7635886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noProof="0" smtClean="0">
              <a:effectLst/>
              <a:latin typeface="Bookman Old Style" pitchFamily="18" charset="0"/>
              <a:ea typeface="Calibri"/>
              <a:cs typeface="Times New Roman"/>
            </a:rPr>
            <a:t>Гра «Один день з життя…»</a:t>
          </a:r>
          <a:endParaRPr lang="uk-UA" sz="1600" kern="1200" noProof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noProof="0" smtClean="0">
              <a:effectLst/>
              <a:latin typeface="Bookman Old Style" pitchFamily="18" charset="0"/>
              <a:ea typeface="Calibri"/>
              <a:cs typeface="Times New Roman"/>
            </a:rPr>
            <a:t>Завдання: Скласти  розповідь тільки з іменників про звичайний трудовий день вчителя та презентувати її</a:t>
          </a:r>
          <a:endParaRPr lang="uk-UA" sz="1600" b="1" kern="1200" noProof="0">
            <a:latin typeface="Bookman Old Style" pitchFamily="18" charset="0"/>
            <a:ea typeface="Calibri"/>
            <a:cs typeface="Times New Roman"/>
          </a:endParaRPr>
        </a:p>
      </dsp:txBody>
      <dsp:txXfrm rot="-5400000">
        <a:off x="1149089" y="2464814"/>
        <a:ext cx="7598990" cy="682033"/>
      </dsp:txXfrm>
    </dsp:sp>
    <dsp:sp modelId="{7F4C878F-69C2-4662-955E-DB515B3ECAA5}">
      <dsp:nvSpPr>
        <dsp:cNvPr id="0" name=""/>
        <dsp:cNvSpPr/>
      </dsp:nvSpPr>
      <dsp:spPr>
        <a:xfrm>
          <a:off x="573" y="2434815"/>
          <a:ext cx="1147942" cy="64438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effectLst/>
              <a:latin typeface="Bookman Old Style" pitchFamily="18" charset="0"/>
              <a:ea typeface="Calibri"/>
              <a:cs typeface="Times New Roman"/>
            </a:rPr>
            <a:t>Станція</a:t>
          </a:r>
          <a:r>
            <a:rPr lang="ru-RU" sz="14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 4</a:t>
          </a:r>
          <a:endParaRPr lang="ru-RU" sz="1400" kern="1200" dirty="0"/>
        </a:p>
      </dsp:txBody>
      <dsp:txXfrm>
        <a:off x="32029" y="2466271"/>
        <a:ext cx="1085030" cy="581471"/>
      </dsp:txXfrm>
    </dsp:sp>
    <dsp:sp modelId="{AE0BCD75-7FEC-4638-BA90-A634B0BF53A5}">
      <dsp:nvSpPr>
        <dsp:cNvPr id="0" name=""/>
        <dsp:cNvSpPr/>
      </dsp:nvSpPr>
      <dsp:spPr>
        <a:xfrm rot="5400000">
          <a:off x="4709279" y="-196168"/>
          <a:ext cx="515506" cy="7635886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noProof="0" smtClean="0">
              <a:effectLst/>
              <a:latin typeface="Bookman Old Style" pitchFamily="18" charset="0"/>
              <a:ea typeface="Calibri"/>
              <a:cs typeface="Times New Roman"/>
            </a:rPr>
            <a:t>Підведення підсумків подорожі по станціях. Визначення переможців</a:t>
          </a:r>
          <a:endParaRPr lang="uk-UA" sz="1600" b="1" kern="1200" noProof="0">
            <a:latin typeface="Bookman Old Style" pitchFamily="18" charset="0"/>
            <a:ea typeface="Calibri"/>
            <a:cs typeface="Times New Roman"/>
          </a:endParaRPr>
        </a:p>
      </dsp:txBody>
      <dsp:txXfrm rot="-5400000">
        <a:off x="1149090" y="3389186"/>
        <a:ext cx="7610721" cy="465176"/>
      </dsp:txXfrm>
    </dsp:sp>
    <dsp:sp modelId="{A621F70A-C2FA-4D6A-A9CF-13AD39144ACF}">
      <dsp:nvSpPr>
        <dsp:cNvPr id="0" name=""/>
        <dsp:cNvSpPr/>
      </dsp:nvSpPr>
      <dsp:spPr>
        <a:xfrm>
          <a:off x="573" y="3167139"/>
          <a:ext cx="1147942" cy="64438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effectLst/>
              <a:latin typeface="Bookman Old Style" pitchFamily="18" charset="0"/>
              <a:ea typeface="Calibri"/>
              <a:cs typeface="Times New Roman"/>
            </a:rPr>
            <a:t>Станція</a:t>
          </a:r>
          <a:r>
            <a:rPr lang="ru-RU" sz="14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 5</a:t>
          </a:r>
          <a:endParaRPr lang="ru-RU" sz="1400" b="1" kern="1200" dirty="0">
            <a:latin typeface="Bookman Old Style" pitchFamily="18" charset="0"/>
            <a:ea typeface="Calibri"/>
            <a:cs typeface="Times New Roman"/>
          </a:endParaRPr>
        </a:p>
      </dsp:txBody>
      <dsp:txXfrm>
        <a:off x="32029" y="3198595"/>
        <a:ext cx="1085030" cy="581471"/>
      </dsp:txXfrm>
    </dsp:sp>
    <dsp:sp modelId="{840A7A54-1736-446D-88A9-82B3D1E89D7A}">
      <dsp:nvSpPr>
        <dsp:cNvPr id="0" name=""/>
        <dsp:cNvSpPr/>
      </dsp:nvSpPr>
      <dsp:spPr>
        <a:xfrm rot="5400000">
          <a:off x="4824370" y="347990"/>
          <a:ext cx="284178" cy="763588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k-UA" sz="1600" b="1" kern="1200" noProof="0" dirty="0" smtClean="0">
              <a:effectLst/>
              <a:latin typeface="Bookman Old Style" pitchFamily="18" charset="0"/>
              <a:ea typeface="Calibri"/>
            </a:rPr>
            <a:t>Тест «Квадрат  інтересів»</a:t>
          </a:r>
          <a:endParaRPr lang="uk-UA" sz="1600" b="1" kern="1200" noProof="0" dirty="0">
            <a:latin typeface="Bookman Old Style" pitchFamily="18" charset="0"/>
            <a:ea typeface="Calibri"/>
            <a:cs typeface="Times New Roman"/>
          </a:endParaRPr>
        </a:p>
      </dsp:txBody>
      <dsp:txXfrm rot="-5400000">
        <a:off x="1148516" y="4037716"/>
        <a:ext cx="7622014" cy="256434"/>
      </dsp:txXfrm>
    </dsp:sp>
    <dsp:sp modelId="{557DAFB7-B9C8-470D-B35F-BCB95E1C11DA}">
      <dsp:nvSpPr>
        <dsp:cNvPr id="0" name=""/>
        <dsp:cNvSpPr/>
      </dsp:nvSpPr>
      <dsp:spPr>
        <a:xfrm>
          <a:off x="573" y="3843741"/>
          <a:ext cx="1147942" cy="64438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effectLst/>
              <a:latin typeface="Bookman Old Style" pitchFamily="18" charset="0"/>
              <a:ea typeface="Calibri"/>
              <a:cs typeface="Times New Roman"/>
            </a:rPr>
            <a:t>Станція</a:t>
          </a:r>
          <a:r>
            <a:rPr lang="ru-RU" sz="1400" b="1" kern="1200" dirty="0" smtClean="0">
              <a:effectLst/>
              <a:latin typeface="Bookman Old Style" pitchFamily="18" charset="0"/>
              <a:ea typeface="Calibri"/>
              <a:cs typeface="Times New Roman"/>
            </a:rPr>
            <a:t> 6</a:t>
          </a:r>
          <a:endParaRPr lang="ru-RU" sz="1400" b="1" kern="1200" dirty="0">
            <a:latin typeface="Bookman Old Style" pitchFamily="18" charset="0"/>
            <a:ea typeface="Calibri"/>
            <a:cs typeface="Times New Roman"/>
          </a:endParaRPr>
        </a:p>
      </dsp:txBody>
      <dsp:txXfrm>
        <a:off x="32029" y="3875197"/>
        <a:ext cx="1085030" cy="58147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9C1DE6-A2D8-451C-B460-A640F7ED050A}">
      <dsp:nvSpPr>
        <dsp:cNvPr id="0" name=""/>
        <dsp:cNvSpPr/>
      </dsp:nvSpPr>
      <dsp:spPr>
        <a:xfrm rot="5400000">
          <a:off x="233486" y="738176"/>
          <a:ext cx="1251086" cy="20654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697E190-1D0E-474C-8B1D-130CA8E63993}">
      <dsp:nvSpPr>
        <dsp:cNvPr id="0" name=""/>
        <dsp:cNvSpPr/>
      </dsp:nvSpPr>
      <dsp:spPr>
        <a:xfrm>
          <a:off x="395526" y="133437"/>
          <a:ext cx="2294929" cy="8616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u="sng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1-й сектор </a:t>
          </a:r>
          <a:r>
            <a:rPr lang="uk-UA" sz="1600" b="1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кола «Вікторина «Відгадай професію»</a:t>
          </a:r>
          <a:endParaRPr lang="uk-UA" sz="1600" kern="1200" noProof="0" dirty="0"/>
        </a:p>
      </dsp:txBody>
      <dsp:txXfrm>
        <a:off x="420764" y="158675"/>
        <a:ext cx="2244453" cy="811196"/>
      </dsp:txXfrm>
    </dsp:sp>
    <dsp:sp modelId="{1B50F052-67BB-4C65-9667-73EFB0B6E722}">
      <dsp:nvSpPr>
        <dsp:cNvPr id="0" name=""/>
        <dsp:cNvSpPr/>
      </dsp:nvSpPr>
      <dsp:spPr>
        <a:xfrm rot="5442713">
          <a:off x="-88150" y="2305288"/>
          <a:ext cx="1871112" cy="20654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2955100-4179-4F13-BAED-38CD59C9314B}">
      <dsp:nvSpPr>
        <dsp:cNvPr id="0" name=""/>
        <dsp:cNvSpPr/>
      </dsp:nvSpPr>
      <dsp:spPr>
        <a:xfrm>
          <a:off x="395526" y="1357581"/>
          <a:ext cx="2294929" cy="92729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u="sng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2-й сектор </a:t>
          </a:r>
          <a:r>
            <a:rPr lang="uk-UA" sz="1600" b="1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кола «Гра «Лови м’яч – називай професію»</a:t>
          </a:r>
          <a:endParaRPr lang="uk-UA" sz="1600" kern="1200" noProof="0" dirty="0"/>
        </a:p>
      </dsp:txBody>
      <dsp:txXfrm>
        <a:off x="422686" y="1384741"/>
        <a:ext cx="2240609" cy="872978"/>
      </dsp:txXfrm>
    </dsp:sp>
    <dsp:sp modelId="{54257577-513E-4F20-A349-91B5BD9C5072}">
      <dsp:nvSpPr>
        <dsp:cNvPr id="0" name=""/>
        <dsp:cNvSpPr/>
      </dsp:nvSpPr>
      <dsp:spPr>
        <a:xfrm rot="314471">
          <a:off x="829374" y="3394774"/>
          <a:ext cx="3065071" cy="20654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84BBF5E-299E-4119-A101-53E4DD18E94E}">
      <dsp:nvSpPr>
        <dsp:cNvPr id="0" name=""/>
        <dsp:cNvSpPr/>
      </dsp:nvSpPr>
      <dsp:spPr>
        <a:xfrm>
          <a:off x="372278" y="2634902"/>
          <a:ext cx="2294929" cy="21346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u="sng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3-й сектор </a:t>
          </a:r>
          <a:r>
            <a:rPr lang="uk-UA" sz="1600" b="1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«Професійна лотерея». Вибрати по 4 професії і отримати додаткові бали, які зазначені на зворотній стороні карток з професіями</a:t>
          </a:r>
          <a:endParaRPr lang="uk-UA" sz="1600" kern="1200" noProof="0" dirty="0"/>
        </a:p>
      </dsp:txBody>
      <dsp:txXfrm>
        <a:off x="434801" y="2697425"/>
        <a:ext cx="2169883" cy="2009637"/>
      </dsp:txXfrm>
    </dsp:sp>
    <dsp:sp modelId="{4732730B-C41F-4A3E-B20A-41AF6E324959}">
      <dsp:nvSpPr>
        <dsp:cNvPr id="0" name=""/>
        <dsp:cNvSpPr/>
      </dsp:nvSpPr>
      <dsp:spPr>
        <a:xfrm rot="16200000">
          <a:off x="2988850" y="2635581"/>
          <a:ext cx="1798375" cy="20654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885773D-DEA9-4356-ACA6-9A671CC7CD34}">
      <dsp:nvSpPr>
        <dsp:cNvPr id="0" name=""/>
        <dsp:cNvSpPr/>
      </dsp:nvSpPr>
      <dsp:spPr>
        <a:xfrm>
          <a:off x="3424535" y="3219062"/>
          <a:ext cx="2294929" cy="15505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u="sng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4-й сектор </a:t>
          </a:r>
          <a:r>
            <a:rPr lang="uk-UA" sz="1600" b="1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«Пантоміма». За допомогою жестів без слів показати загадану в завданні професію</a:t>
          </a:r>
          <a:endParaRPr lang="uk-UA" sz="1600" kern="1200" noProof="0" dirty="0"/>
        </a:p>
      </dsp:txBody>
      <dsp:txXfrm>
        <a:off x="3469948" y="3264475"/>
        <a:ext cx="2204103" cy="1459697"/>
      </dsp:txXfrm>
    </dsp:sp>
    <dsp:sp modelId="{AC353D42-DA7B-492A-B772-09836276BDA5}">
      <dsp:nvSpPr>
        <dsp:cNvPr id="0" name=""/>
        <dsp:cNvSpPr/>
      </dsp:nvSpPr>
      <dsp:spPr>
        <a:xfrm rot="16200000">
          <a:off x="3088398" y="927717"/>
          <a:ext cx="1599281" cy="206543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4CF4214-86A0-46ED-ACBA-E4B1D5BC2FF0}">
      <dsp:nvSpPr>
        <dsp:cNvPr id="0" name=""/>
        <dsp:cNvSpPr/>
      </dsp:nvSpPr>
      <dsp:spPr>
        <a:xfrm>
          <a:off x="3424535" y="1497865"/>
          <a:ext cx="2294929" cy="1376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b="1" u="sng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5-й сектор </a:t>
          </a:r>
          <a:r>
            <a:rPr lang="uk-UA" sz="1200" b="1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«Формула «Хочу. Можу. Треба». Озвучення професійної мрії – яка команда більше  назвала професій, та і отримує більшу кількість балів.</a:t>
          </a:r>
          <a:endParaRPr lang="uk-UA" sz="1200" kern="1200" noProof="0" dirty="0"/>
        </a:p>
      </dsp:txBody>
      <dsp:txXfrm>
        <a:off x="3464865" y="1538195"/>
        <a:ext cx="2214269" cy="1296297"/>
      </dsp:txXfrm>
    </dsp:sp>
    <dsp:sp modelId="{774403FD-1A12-425B-BD7B-C657FFD95781}">
      <dsp:nvSpPr>
        <dsp:cNvPr id="0" name=""/>
        <dsp:cNvSpPr/>
      </dsp:nvSpPr>
      <dsp:spPr>
        <a:xfrm rot="128298">
          <a:off x="3891495" y="181118"/>
          <a:ext cx="3045341" cy="20654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B78E881-64DE-4774-A0DA-44868C4516FE}">
      <dsp:nvSpPr>
        <dsp:cNvPr id="0" name=""/>
        <dsp:cNvSpPr/>
      </dsp:nvSpPr>
      <dsp:spPr>
        <a:xfrm>
          <a:off x="3424535" y="3921"/>
          <a:ext cx="2294929" cy="11497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u="sng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6-й сектор </a:t>
          </a:r>
          <a:r>
            <a:rPr lang="uk-UA" sz="1600" b="1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«Конкурс малюнків «Найсучасніше місто»</a:t>
          </a:r>
          <a:endParaRPr lang="uk-UA" sz="1600" kern="1200" noProof="0" dirty="0"/>
        </a:p>
      </dsp:txBody>
      <dsp:txXfrm>
        <a:off x="3458209" y="37595"/>
        <a:ext cx="2227581" cy="1082356"/>
      </dsp:txXfrm>
    </dsp:sp>
    <dsp:sp modelId="{A8A824FD-F64E-46D7-8314-954420A65A18}">
      <dsp:nvSpPr>
        <dsp:cNvPr id="0" name=""/>
        <dsp:cNvSpPr/>
      </dsp:nvSpPr>
      <dsp:spPr>
        <a:xfrm rot="5400000">
          <a:off x="6084214" y="1098530"/>
          <a:ext cx="1712162" cy="20654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E7FDACE-1562-49E4-A836-98EE0FD13D6B}">
      <dsp:nvSpPr>
        <dsp:cNvPr id="0" name=""/>
        <dsp:cNvSpPr/>
      </dsp:nvSpPr>
      <dsp:spPr>
        <a:xfrm>
          <a:off x="6476791" y="3921"/>
          <a:ext cx="2294929" cy="1376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u="sng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7-й сектор </a:t>
          </a:r>
          <a:r>
            <a:rPr lang="uk-UA" sz="1600" b="1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«Вправа «Вибери актуальну професію»</a:t>
          </a:r>
          <a:endParaRPr lang="uk-UA" sz="1600" kern="1200" noProof="0" dirty="0"/>
        </a:p>
      </dsp:txBody>
      <dsp:txXfrm>
        <a:off x="6517121" y="44251"/>
        <a:ext cx="2214269" cy="1296297"/>
      </dsp:txXfrm>
    </dsp:sp>
    <dsp:sp modelId="{E28E6FA1-F4E2-4CFB-B70E-0E92681CB1CB}">
      <dsp:nvSpPr>
        <dsp:cNvPr id="0" name=""/>
        <dsp:cNvSpPr/>
      </dsp:nvSpPr>
      <dsp:spPr>
        <a:xfrm rot="5400000">
          <a:off x="6084214" y="2819727"/>
          <a:ext cx="1712162" cy="20654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57E61AD-C9B4-4F6D-87D7-7BEAF51FD24D}">
      <dsp:nvSpPr>
        <dsp:cNvPr id="0" name=""/>
        <dsp:cNvSpPr/>
      </dsp:nvSpPr>
      <dsp:spPr>
        <a:xfrm>
          <a:off x="6476791" y="1725118"/>
          <a:ext cx="2294929" cy="1376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u="sng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8-й сектор  </a:t>
          </a:r>
          <a:r>
            <a:rPr lang="uk-UA" sz="1600" b="1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«Тестування». Використання психологічних методик</a:t>
          </a:r>
          <a:endParaRPr lang="uk-UA" sz="1600" kern="1200" noProof="0" dirty="0"/>
        </a:p>
      </dsp:txBody>
      <dsp:txXfrm>
        <a:off x="6517121" y="1765448"/>
        <a:ext cx="2214269" cy="1296297"/>
      </dsp:txXfrm>
    </dsp:sp>
    <dsp:sp modelId="{1137B412-A403-417C-90C6-FB8851EC8307}">
      <dsp:nvSpPr>
        <dsp:cNvPr id="0" name=""/>
        <dsp:cNvSpPr/>
      </dsp:nvSpPr>
      <dsp:spPr>
        <a:xfrm>
          <a:off x="6476791" y="3446315"/>
          <a:ext cx="2294929" cy="1376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u="sng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9-й сектор 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kern="1200" noProof="0" dirty="0" smtClean="0">
              <a:effectLst/>
              <a:latin typeface="Bookman Old Style" pitchFamily="18" charset="0"/>
              <a:ea typeface="Calibri"/>
              <a:cs typeface="Times New Roman"/>
            </a:rPr>
            <a:t>«Наше фото»</a:t>
          </a:r>
          <a:endParaRPr lang="uk-UA" sz="1600" kern="1200" noProof="0" dirty="0"/>
        </a:p>
      </dsp:txBody>
      <dsp:txXfrm>
        <a:off x="6517121" y="3486645"/>
        <a:ext cx="2214269" cy="129629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EBCC74-5BAE-47C0-BF96-F9CB047BB255}">
      <dsp:nvSpPr>
        <dsp:cNvPr id="0" name=""/>
        <dsp:cNvSpPr/>
      </dsp:nvSpPr>
      <dsp:spPr>
        <a:xfrm>
          <a:off x="288052" y="1723606"/>
          <a:ext cx="2738759" cy="86166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500" b="1" kern="1200" dirty="0" smtClean="0">
              <a:solidFill>
                <a:srgbClr val="002060"/>
              </a:solidFill>
              <a:effectLst/>
              <a:latin typeface="Bookman Old Style" pitchFamily="18" charset="0"/>
              <a:ea typeface="Calibri"/>
            </a:rPr>
            <a:t>Результати анкетування: </a:t>
          </a:r>
          <a:endParaRPr lang="ru-RU" sz="2500" b="1" kern="1200" dirty="0">
            <a:solidFill>
              <a:srgbClr val="002060"/>
            </a:solidFill>
          </a:endParaRPr>
        </a:p>
      </dsp:txBody>
      <dsp:txXfrm>
        <a:off x="330115" y="1765669"/>
        <a:ext cx="2654633" cy="777541"/>
      </dsp:txXfrm>
    </dsp:sp>
    <dsp:sp modelId="{CA67351C-5D65-46CC-9AA1-AAB6EC1861D3}">
      <dsp:nvSpPr>
        <dsp:cNvPr id="0" name=""/>
        <dsp:cNvSpPr/>
      </dsp:nvSpPr>
      <dsp:spPr>
        <a:xfrm rot="20914170">
          <a:off x="3022464" y="1834138"/>
          <a:ext cx="4382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38261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43B13E-12CB-4155-9ECF-67F3BD1162C9}">
      <dsp:nvSpPr>
        <dsp:cNvPr id="0" name=""/>
        <dsp:cNvSpPr/>
      </dsp:nvSpPr>
      <dsp:spPr>
        <a:xfrm>
          <a:off x="3456379" y="468193"/>
          <a:ext cx="5092167" cy="161545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002060"/>
              </a:solidFill>
              <a:effectLst/>
              <a:latin typeface="Bookman Old Style" pitchFamily="18" charset="0"/>
              <a:ea typeface="Calibri"/>
            </a:rPr>
            <a:t>77 % опитаних учнів 11 класів шкіл Сумщини стали в нагоді поради отриманих профорієнтаційних довідників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3535239" y="547053"/>
        <a:ext cx="4934447" cy="1457733"/>
      </dsp:txXfrm>
    </dsp:sp>
    <dsp:sp modelId="{E66E243A-7845-49B7-BDE5-2C835693DB77}">
      <dsp:nvSpPr>
        <dsp:cNvPr id="0" name=""/>
        <dsp:cNvSpPr/>
      </dsp:nvSpPr>
      <dsp:spPr>
        <a:xfrm rot="848028">
          <a:off x="3003247" y="2689341"/>
          <a:ext cx="155682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56826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D0D518-81C5-4EB8-9164-86CBEFF87910}">
      <dsp:nvSpPr>
        <dsp:cNvPr id="0" name=""/>
        <dsp:cNvSpPr/>
      </dsp:nvSpPr>
      <dsp:spPr>
        <a:xfrm>
          <a:off x="4536509" y="2443680"/>
          <a:ext cx="3766289" cy="181986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002060"/>
              </a:solidFill>
              <a:effectLst/>
              <a:latin typeface="Bookman Old Style" pitchFamily="18" charset="0"/>
              <a:ea typeface="Calibri"/>
            </a:rPr>
            <a:t>66% опитаних  учнів мають чітке усвідомлення щодо вибору майбутньої  професійної діяльності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4625348" y="2532519"/>
        <a:ext cx="3588611" cy="1642189"/>
      </dsp:txXfrm>
    </dsp:sp>
    <dsp:sp modelId="{14C5173B-E6C3-4A23-B030-5BFC4F770E8D}">
      <dsp:nvSpPr>
        <dsp:cNvPr id="0" name=""/>
        <dsp:cNvSpPr/>
      </dsp:nvSpPr>
      <dsp:spPr>
        <a:xfrm rot="4500235">
          <a:off x="1302218" y="3198558"/>
          <a:ext cx="126981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69814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7675BD-CB5E-41C4-913E-FF5D626F9BC9}">
      <dsp:nvSpPr>
        <dsp:cNvPr id="0" name=""/>
        <dsp:cNvSpPr/>
      </dsp:nvSpPr>
      <dsp:spPr>
        <a:xfrm>
          <a:off x="287497" y="3811842"/>
          <a:ext cx="3947081" cy="119180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b="1" kern="1200" dirty="0" smtClean="0">
              <a:solidFill>
                <a:srgbClr val="002060"/>
              </a:solidFill>
              <a:effectLst/>
              <a:latin typeface="Bookman Old Style" pitchFamily="18" charset="0"/>
              <a:ea typeface="Calibri"/>
            </a:rPr>
            <a:t>у школах, які були пілотними, цей показник складає 74 %</a:t>
          </a:r>
          <a:endParaRPr lang="ru-RU" sz="2000" b="1" kern="1200" dirty="0">
            <a:solidFill>
              <a:srgbClr val="002060"/>
            </a:solidFill>
          </a:endParaRPr>
        </a:p>
      </dsp:txBody>
      <dsp:txXfrm>
        <a:off x="345676" y="3870021"/>
        <a:ext cx="3830723" cy="10754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EC3E-1AC9-4FB7-ABD3-3AFE2CADC30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F26F7-E520-4DE9-9318-7BF65AE2C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78669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EC3E-1AC9-4FB7-ABD3-3AFE2CADC30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F26F7-E520-4DE9-9318-7BF65AE2C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372620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EC3E-1AC9-4FB7-ABD3-3AFE2CADC30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F26F7-E520-4DE9-9318-7BF65AE2C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465494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EC3E-1AC9-4FB7-ABD3-3AFE2CADC30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F26F7-E520-4DE9-9318-7BF65AE2C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11738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EC3E-1AC9-4FB7-ABD3-3AFE2CADC30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F26F7-E520-4DE9-9318-7BF65AE2C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956543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EC3E-1AC9-4FB7-ABD3-3AFE2CADC30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F26F7-E520-4DE9-9318-7BF65AE2C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84572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EC3E-1AC9-4FB7-ABD3-3AFE2CADC30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F26F7-E520-4DE9-9318-7BF65AE2C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814602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EC3E-1AC9-4FB7-ABD3-3AFE2CADC30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F26F7-E520-4DE9-9318-7BF65AE2C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04524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EC3E-1AC9-4FB7-ABD3-3AFE2CADC30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F26F7-E520-4DE9-9318-7BF65AE2C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41797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EC3E-1AC9-4FB7-ABD3-3AFE2CADC30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F26F7-E520-4DE9-9318-7BF65AE2C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729949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EC3E-1AC9-4FB7-ABD3-3AFE2CADC30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F26F7-E520-4DE9-9318-7BF65AE2C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863424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7EC3E-1AC9-4FB7-ABD3-3AFE2CADC305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F26F7-E520-4DE9-9318-7BF65AE2CA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384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.jpe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microsoft.com/office/2007/relationships/hdphoto" Target="../media/hdphoto1.wdp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0292" y="1019199"/>
            <a:ext cx="748341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000" b="1" dirty="0">
                <a:effectLst>
                  <a:glow rad="622300">
                    <a:schemeClr val="bg1">
                      <a:alpha val="40000"/>
                    </a:schemeClr>
                  </a:glow>
                </a:effectLst>
                <a:latin typeface="Bookman Old Style" pitchFamily="18" charset="0"/>
                <a:ea typeface="Calibri"/>
              </a:rPr>
              <a:t>С</a:t>
            </a:r>
            <a:r>
              <a:rPr lang="uk-UA" sz="5000" b="1" dirty="0" smtClean="0">
                <a:effectLst>
                  <a:glow rad="622300">
                    <a:schemeClr val="bg1">
                      <a:alpha val="40000"/>
                    </a:schemeClr>
                  </a:glow>
                </a:effectLst>
                <a:latin typeface="Bookman Old Style" pitchFamily="18" charset="0"/>
                <a:ea typeface="Calibri"/>
              </a:rPr>
              <a:t>учасні форми роботи в області профорієнтації</a:t>
            </a:r>
            <a:endParaRPr lang="ru-RU" sz="5000" b="1" dirty="0">
              <a:effectLst>
                <a:glow rad="622300">
                  <a:schemeClr val="bg1">
                    <a:alpha val="40000"/>
                  </a:schemeClr>
                </a:glow>
              </a:effectLst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62172" y="4509120"/>
            <a:ext cx="43924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Bookman Old Style" pitchFamily="18" charset="0"/>
                <a:cs typeface="Times New Roman" panose="02020603050405020304" pitchFamily="18" charset="0"/>
              </a:rPr>
              <a:t>Підготувала практичний психолог Конотопської спеціалізованої школи І-ІІІ ступенів №9 Конотопської міської ради Сумської області</a:t>
            </a:r>
          </a:p>
          <a:p>
            <a:r>
              <a:rPr lang="uk-UA" b="1" i="1" dirty="0" err="1" smtClean="0">
                <a:latin typeface="Bookman Old Style" pitchFamily="18" charset="0"/>
                <a:cs typeface="Times New Roman" panose="02020603050405020304" pitchFamily="18" charset="0"/>
              </a:rPr>
              <a:t>Благодарова</a:t>
            </a:r>
            <a:r>
              <a:rPr lang="uk-UA" b="1" i="1" dirty="0" smtClean="0">
                <a:latin typeface="Bookman Old Style" pitchFamily="18" charset="0"/>
                <a:cs typeface="Times New Roman" panose="02020603050405020304" pitchFamily="18" charset="0"/>
              </a:rPr>
              <a:t> Юлія </a:t>
            </a:r>
            <a:r>
              <a:rPr lang="uk-UA" b="1" i="1" dirty="0">
                <a:latin typeface="Bookman Old Style" pitchFamily="18" charset="0"/>
                <a:cs typeface="Times New Roman" panose="02020603050405020304" pitchFamily="18" charset="0"/>
              </a:rPr>
              <a:t>С</a:t>
            </a:r>
            <a:r>
              <a:rPr lang="uk-UA" b="1" i="1" dirty="0" smtClean="0">
                <a:latin typeface="Bookman Old Style" pitchFamily="18" charset="0"/>
                <a:cs typeface="Times New Roman" panose="02020603050405020304" pitchFamily="18" charset="0"/>
              </a:rPr>
              <a:t>ергіївна</a:t>
            </a:r>
            <a:endParaRPr lang="ru-RU" b="1" i="1" dirty="0">
              <a:latin typeface="Bookman Old Style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9725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1545"/>
            <a:ext cx="8683152" cy="534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500" b="1" dirty="0" smtClean="0">
                <a:latin typeface="Bookman Old Style" pitchFamily="18" charset="0"/>
                <a:ea typeface="Calibri"/>
                <a:cs typeface="Times New Roman"/>
              </a:rPr>
              <a:t>ОСНОВНІ ФОРМИ РОБОТИ З ПРОФОРІЄНТАЦІЇ:</a:t>
            </a:r>
            <a:endParaRPr lang="ru-RU" sz="2500" b="1" dirty="0">
              <a:latin typeface="Bookman Old Style" pitchFamily="18" charset="0"/>
              <a:ea typeface="Calibri"/>
              <a:cs typeface="Times New Roman"/>
            </a:endParaRPr>
          </a:p>
        </p:txBody>
      </p:sp>
      <p:pic>
        <p:nvPicPr>
          <p:cNvPr id="1029" name="Picture 5" descr="D:\камера ноут\фотки\9-А\IMG_563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4"/>
          <a:stretch/>
        </p:blipFill>
        <p:spPr bwMode="auto">
          <a:xfrm>
            <a:off x="5245546" y="4293096"/>
            <a:ext cx="3600400" cy="2349046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камера ноут\фотки\9-А\IMG_561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7" t="13623" r="16007"/>
          <a:stretch/>
        </p:blipFill>
        <p:spPr bwMode="auto">
          <a:xfrm>
            <a:off x="5823787" y="1196752"/>
            <a:ext cx="3038877" cy="307464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830095627"/>
              </p:ext>
            </p:extLst>
          </p:nvPr>
        </p:nvGraphicFramePr>
        <p:xfrm>
          <a:off x="251520" y="692695"/>
          <a:ext cx="5328592" cy="58853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11771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D:\камера ноут\фотки\9-А\IMG_623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6" b="16719"/>
          <a:stretch/>
        </p:blipFill>
        <p:spPr bwMode="auto">
          <a:xfrm>
            <a:off x="5010075" y="4365104"/>
            <a:ext cx="3901358" cy="224136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D:\камера ноут\фотки\9-А\IMG_63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7174"/>
          <a:stretch/>
        </p:blipFill>
        <p:spPr bwMode="auto">
          <a:xfrm>
            <a:off x="5010075" y="2217812"/>
            <a:ext cx="3901358" cy="214501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лево 3"/>
          <p:cNvSpPr/>
          <p:nvPr/>
        </p:nvSpPr>
        <p:spPr>
          <a:xfrm>
            <a:off x="5508104" y="0"/>
            <a:ext cx="3635896" cy="1412776"/>
          </a:xfrm>
          <a:prstGeom prst="leftArrow">
            <a:avLst>
              <a:gd name="adj1" fmla="val 69172"/>
              <a:gd name="adj2" fmla="val 25598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2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ІНТЕРАКТИВНІ ПРОФОРІЄНТАЦІЙНІ </a:t>
            </a:r>
            <a:r>
              <a:rPr lang="uk-UA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ІГРИ</a:t>
            </a:r>
            <a:endParaRPr lang="ru-RU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Bookman Old Style" pitchFamily="18" charset="0"/>
              <a:ea typeface="Calibri"/>
              <a:cs typeface="Times New Roman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688698604"/>
              </p:ext>
            </p:extLst>
          </p:nvPr>
        </p:nvGraphicFramePr>
        <p:xfrm>
          <a:off x="179512" y="116632"/>
          <a:ext cx="4572001" cy="6489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5294167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41076"/>
            <a:ext cx="5184576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«КОНКУРС РОБОЧИХ МІСЦЬ»</a:t>
            </a:r>
            <a:endParaRPr lang="ru-RU" sz="1400" b="1" dirty="0">
              <a:latin typeface="Bookman Old Style" pitchFamily="18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b="1" i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(інформування підлітків про сучасний світ професій</a:t>
            </a:r>
            <a:r>
              <a:rPr lang="uk-UA" b="1" i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)</a:t>
            </a:r>
            <a:endParaRPr lang="ru-RU" sz="1400" b="1" i="1" dirty="0">
              <a:latin typeface="Bookman Old Style" pitchFamily="18" charset="0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5898" y="1412084"/>
            <a:ext cx="2759918" cy="318478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600" b="1" u="sng" dirty="0" smtClean="0">
                <a:effectLst/>
                <a:latin typeface="Bookman Old Style" pitchFamily="18" charset="0"/>
                <a:ea typeface="Calibri"/>
                <a:cs typeface="Times New Roman"/>
              </a:rPr>
              <a:t>Перший етап </a:t>
            </a:r>
            <a:r>
              <a:rPr lang="uk-UA" sz="1600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- підготовчий. За тиждень до проведення гри всі </a:t>
            </a:r>
            <a:r>
              <a:rPr lang="uk-UA" sz="1600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учні отримують </a:t>
            </a:r>
            <a:r>
              <a:rPr lang="uk-UA" sz="1600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завдання знайти серед своїх знайомих людину, яка працює</a:t>
            </a:r>
            <a:r>
              <a:rPr lang="uk-UA" sz="1600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, </a:t>
            </a:r>
            <a:r>
              <a:rPr lang="uk-UA" sz="1600" b="1" dirty="0" smtClean="0">
                <a:effectLst/>
                <a:latin typeface="Bookman Old Style" pitchFamily="18" charset="0"/>
                <a:ea typeface="Calibri"/>
              </a:rPr>
              <a:t>та якій подобається </a:t>
            </a:r>
            <a:r>
              <a:rPr lang="uk-UA" sz="1600" b="1" dirty="0" smtClean="0">
                <a:effectLst/>
                <a:latin typeface="Bookman Old Style" pitchFamily="18" charset="0"/>
                <a:ea typeface="Calibri"/>
              </a:rPr>
              <a:t>її робота, і взяти інтерв’ю за планом</a:t>
            </a:r>
            <a:endParaRPr lang="ru-RU" sz="1600" b="1" dirty="0"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12182" y="1681758"/>
            <a:ext cx="3600400" cy="490595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600" b="1" u="sng" dirty="0" smtClean="0">
                <a:effectLst/>
                <a:latin typeface="Bookman Old Style" pitchFamily="18" charset="0"/>
                <a:ea typeface="Calibri"/>
                <a:cs typeface="Times New Roman"/>
              </a:rPr>
              <a:t>Другий етап</a:t>
            </a:r>
            <a:r>
              <a:rPr lang="uk-UA" sz="1600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. Учні об’єднуються у сім підгруп. Кожна відразу отримує по чотири листки з інтерв’ю та за п’ять хвилин обмінюється ними з </a:t>
            </a:r>
            <a:endParaRPr lang="ru-RU" sz="1600" b="1" dirty="0">
              <a:latin typeface="Bookman Old Style" pitchFamily="18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600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іншими підгрупами. Таким чином, за 35 хвилин всі учні ознайомлюються з усім наявним інформаційним матеріалом. Кожна підгрупа має </a:t>
            </a:r>
            <a:r>
              <a:rPr lang="uk-UA" sz="1600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свою мету</a:t>
            </a:r>
            <a:r>
              <a:rPr lang="uk-UA" sz="1600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. Учні є членами журі, які мають обрати (обговорюючи та записую</a:t>
            </a:r>
            <a:r>
              <a:rPr lang="uk-UA" sz="1600" b="1" dirty="0" smtClean="0">
                <a:effectLst/>
                <a:latin typeface="Bookman Old Style" pitchFamily="18" charset="0"/>
                <a:ea typeface="Calibri"/>
              </a:rPr>
              <a:t>чи) по одному робочому місцю у х номінаціях</a:t>
            </a:r>
            <a:endParaRPr lang="ru-RU" sz="1600" b="1" dirty="0"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92738" y="2276872"/>
            <a:ext cx="2286000" cy="43174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600" b="1" u="sng" dirty="0" smtClean="0">
                <a:effectLst/>
                <a:latin typeface="Bookman Old Style" pitchFamily="18" charset="0"/>
                <a:ea typeface="Calibri"/>
                <a:cs typeface="Times New Roman"/>
              </a:rPr>
              <a:t>Третій  етап</a:t>
            </a:r>
            <a:r>
              <a:rPr lang="uk-UA" sz="1600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.  Обговорення.  Учні  звертають  увагу  на  нові  для  них </a:t>
            </a:r>
            <a:endParaRPr lang="ru-RU" sz="1600" b="1" dirty="0">
              <a:latin typeface="Bookman Old Style" pitchFamily="18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600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варіанти  працевлаштування,  привабливі  особисто  для  кожного  з  них </a:t>
            </a:r>
            <a:endParaRPr lang="ru-RU" sz="1600" b="1" dirty="0">
              <a:latin typeface="Bookman Old Style" pitchFamily="18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600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професії, ознаки, за якими вони здійснюватимуть професійний вибір. </a:t>
            </a:r>
            <a:endParaRPr lang="ru-RU" sz="1600" b="1" dirty="0">
              <a:latin typeface="Bookman Old Style" pitchFamily="18" charset="0"/>
              <a:ea typeface="Calibri"/>
              <a:cs typeface="Times New Roman"/>
            </a:endParaRPr>
          </a:p>
        </p:txBody>
      </p:sp>
      <p:sp>
        <p:nvSpPr>
          <p:cNvPr id="7" name="Стрелка влево 6"/>
          <p:cNvSpPr/>
          <p:nvPr/>
        </p:nvSpPr>
        <p:spPr>
          <a:xfrm>
            <a:off x="5508104" y="0"/>
            <a:ext cx="3635896" cy="1412776"/>
          </a:xfrm>
          <a:prstGeom prst="leftArrow">
            <a:avLst>
              <a:gd name="adj1" fmla="val 69172"/>
              <a:gd name="adj2" fmla="val 25598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2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ІНТЕРАКТИВНІ ПРОФОРІЄНТАЦІЙНІ </a:t>
            </a:r>
            <a:r>
              <a:rPr lang="uk-UA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ІГРИ</a:t>
            </a:r>
            <a:endParaRPr lang="ru-RU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Bookman Old Style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100315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4572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ГРА-АКЦІЯ  «РИНОК  ПРАЦІ» </a:t>
            </a:r>
            <a:endParaRPr lang="ru-RU" sz="1400" b="1" dirty="0">
              <a:latin typeface="Bookman Old Style" pitchFamily="18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uk-UA" b="1" i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(донесення  реальної  </a:t>
            </a:r>
            <a:r>
              <a:rPr lang="uk-UA" b="1" i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інформації)</a:t>
            </a:r>
            <a:endParaRPr lang="ru-RU" sz="1400" b="1" i="1" dirty="0">
              <a:latin typeface="Bookman Old Style" pitchFamily="18" charset="0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075759"/>
            <a:ext cx="1872208" cy="418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000" b="1" i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Етапи </a:t>
            </a:r>
            <a:r>
              <a:rPr lang="uk-UA" sz="2000" b="1" i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гри:</a:t>
            </a:r>
            <a:endParaRPr lang="ru-RU" sz="2000" b="1" i="1" dirty="0">
              <a:latin typeface="Bookman Old Style" pitchFamily="18" charset="0"/>
              <a:ea typeface="Calibri"/>
              <a:cs typeface="Times New Roman"/>
            </a:endParaRPr>
          </a:p>
        </p:txBody>
      </p:sp>
      <p:sp>
        <p:nvSpPr>
          <p:cNvPr id="5" name="Стрелка влево 4"/>
          <p:cNvSpPr/>
          <p:nvPr/>
        </p:nvSpPr>
        <p:spPr>
          <a:xfrm>
            <a:off x="5508104" y="0"/>
            <a:ext cx="3635896" cy="1412776"/>
          </a:xfrm>
          <a:prstGeom prst="leftArrow">
            <a:avLst>
              <a:gd name="adj1" fmla="val 69172"/>
              <a:gd name="adj2" fmla="val 25598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2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ІНТЕРАКТИВНІ ПРОФОРІЄНТАЦІЙНІ </a:t>
            </a:r>
            <a:r>
              <a:rPr lang="uk-UA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ІГРИ</a:t>
            </a:r>
            <a:endParaRPr lang="ru-RU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Bookman Old Style" pitchFamily="18" charset="0"/>
              <a:ea typeface="Calibri"/>
              <a:cs typeface="Times New Roman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99864698"/>
              </p:ext>
            </p:extLst>
          </p:nvPr>
        </p:nvGraphicFramePr>
        <p:xfrm>
          <a:off x="179512" y="1522035"/>
          <a:ext cx="8784976" cy="5335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54324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754" y="188638"/>
            <a:ext cx="5508104" cy="2180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ПІЗНАВАЛЬНО – ІГРОВИЙ  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ЗАХІД  «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ПРОФЕСІЙНИЙ КАЛЕЙДОСКОП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»</a:t>
            </a:r>
            <a:endParaRPr lang="ru-RU" sz="1400" b="1" dirty="0">
              <a:latin typeface="Bookman Old Style" pitchFamily="18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b="1" i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(ознайомлення з різноманітним світом професій</a:t>
            </a:r>
            <a:r>
              <a:rPr lang="uk-UA" b="1" i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; допомога </a:t>
            </a:r>
            <a:r>
              <a:rPr lang="uk-UA" b="1" i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у професійному самовизначенні</a:t>
            </a:r>
            <a:r>
              <a:rPr lang="uk-UA" b="1" i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)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400" b="1" dirty="0">
                <a:latin typeface="Bookman Old Style" pitchFamily="18" charset="0"/>
                <a:ea typeface="Calibri"/>
                <a:cs typeface="Times New Roman"/>
              </a:rPr>
              <a:t>З ДОСВІДУ ПРОФОРІЄНТАЦІЙНОЇ РОБОТИ</a:t>
            </a:r>
            <a:endParaRPr lang="ru-RU" sz="1100" b="1" dirty="0">
              <a:latin typeface="Bookman Old Style" pitchFamily="18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400" b="1" dirty="0">
                <a:latin typeface="Bookman Old Style" pitchFamily="18" charset="0"/>
                <a:ea typeface="Calibri"/>
                <a:cs typeface="Times New Roman"/>
              </a:rPr>
              <a:t>КОНОТОПСЬКОГО </a:t>
            </a:r>
            <a:r>
              <a:rPr lang="uk-UA" sz="1400" b="1" dirty="0" smtClean="0">
                <a:latin typeface="Bookman Old Style" pitchFamily="18" charset="0"/>
                <a:ea typeface="Calibri"/>
                <a:cs typeface="Times New Roman"/>
              </a:rPr>
              <a:t>МРЦЗ</a:t>
            </a:r>
            <a:endParaRPr lang="ru-RU" sz="1100" b="1" dirty="0">
              <a:latin typeface="Bookman Old Style" pitchFamily="18" charset="0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40152" y="1639805"/>
            <a:ext cx="2952328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b="1" i="1" u="sng" dirty="0" smtClean="0">
                <a:effectLst/>
                <a:latin typeface="Bookman Old Style" pitchFamily="18" charset="0"/>
                <a:ea typeface="Calibri"/>
                <a:cs typeface="Times New Roman"/>
              </a:rPr>
              <a:t>Подорож команд по ігрових </a:t>
            </a:r>
            <a:r>
              <a:rPr lang="uk-UA" b="1" i="1" u="sng" dirty="0" smtClean="0">
                <a:effectLst/>
                <a:latin typeface="Bookman Old Style" pitchFamily="18" charset="0"/>
                <a:ea typeface="Calibri"/>
                <a:cs typeface="Times New Roman"/>
              </a:rPr>
              <a:t>станціях</a:t>
            </a:r>
            <a:endParaRPr lang="ru-RU" sz="1400" b="1" i="1" u="sng" dirty="0">
              <a:latin typeface="Bookman Old Style" pitchFamily="18" charset="0"/>
              <a:ea typeface="Calibri"/>
              <a:cs typeface="Times New Roman"/>
            </a:endParaRPr>
          </a:p>
        </p:txBody>
      </p:sp>
      <p:sp>
        <p:nvSpPr>
          <p:cNvPr id="5" name="Стрелка влево 4"/>
          <p:cNvSpPr/>
          <p:nvPr/>
        </p:nvSpPr>
        <p:spPr>
          <a:xfrm>
            <a:off x="5508104" y="0"/>
            <a:ext cx="3635896" cy="1412776"/>
          </a:xfrm>
          <a:prstGeom prst="leftArrow">
            <a:avLst>
              <a:gd name="adj1" fmla="val 69172"/>
              <a:gd name="adj2" fmla="val 25598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2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ІНТЕРАКТИВНІ ПРОФОРІЄНТАЦІЙНІ </a:t>
            </a:r>
            <a:r>
              <a:rPr lang="uk-UA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ІГРИ</a:t>
            </a:r>
            <a:endParaRPr lang="ru-RU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Bookman Old Style" pitchFamily="18" charset="0"/>
              <a:ea typeface="Calibri"/>
              <a:cs typeface="Times New Roman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8791665"/>
              </p:ext>
            </p:extLst>
          </p:nvPr>
        </p:nvGraphicFramePr>
        <p:xfrm>
          <a:off x="179512" y="2369234"/>
          <a:ext cx="8784976" cy="4488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00927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5796136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ПІЗНАВАЛЬНО-ІГРОВИЙ  ЗАХІД  «ПРОФЕСІЙНЕ  КОЛО»</a:t>
            </a:r>
            <a:endParaRPr lang="uk-UA" sz="1400" b="1" dirty="0" smtClean="0">
              <a:latin typeface="Bookman Old Style" pitchFamily="18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b="1" i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(ознайомлення з різноманітним світом професій; допомога у професій</a:t>
            </a:r>
            <a:r>
              <a:rPr lang="uk-UA" b="1" i="1" dirty="0" smtClean="0">
                <a:effectLst/>
                <a:latin typeface="Bookman Old Style" pitchFamily="18" charset="0"/>
                <a:ea typeface="Calibri"/>
              </a:rPr>
              <a:t>ному самовизначенні)</a:t>
            </a:r>
            <a:endParaRPr lang="uk-UA" b="1" i="1" dirty="0">
              <a:latin typeface="Bookman Old Style" pitchFamily="18" charset="0"/>
            </a:endParaRPr>
          </a:p>
        </p:txBody>
      </p:sp>
      <p:sp>
        <p:nvSpPr>
          <p:cNvPr id="5" name="Стрелка влево 4"/>
          <p:cNvSpPr/>
          <p:nvPr/>
        </p:nvSpPr>
        <p:spPr>
          <a:xfrm>
            <a:off x="5508104" y="0"/>
            <a:ext cx="3635896" cy="1412776"/>
          </a:xfrm>
          <a:prstGeom prst="leftArrow">
            <a:avLst>
              <a:gd name="adj1" fmla="val 69172"/>
              <a:gd name="adj2" fmla="val 25598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2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ІНТЕРАКТИВНІ ПРОФОРІЄНТАЦІЙНІ </a:t>
            </a:r>
            <a:r>
              <a:rPr lang="uk-UA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ІГРИ</a:t>
            </a:r>
            <a:endParaRPr lang="ru-RU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Bookman Old Style" pitchFamily="18" charset="0"/>
              <a:ea typeface="Calibri"/>
              <a:cs typeface="Times New Roman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517622124"/>
              </p:ext>
            </p:extLst>
          </p:nvPr>
        </p:nvGraphicFramePr>
        <p:xfrm>
          <a:off x="0" y="1873717"/>
          <a:ext cx="9144000" cy="4827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72076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344" y="1848233"/>
            <a:ext cx="8791128" cy="32778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b="1" u="sng" dirty="0" smtClean="0">
                <a:effectLst/>
                <a:latin typeface="Bookman Old Style" pitchFamily="18" charset="0"/>
                <a:ea typeface="Calibri"/>
                <a:cs typeface="Times New Roman"/>
              </a:rPr>
              <a:t>Мета</a:t>
            </a:r>
            <a:r>
              <a:rPr lang="uk-UA" b="1" u="sng" dirty="0" smtClean="0">
                <a:effectLst/>
                <a:latin typeface="Bookman Old Style" pitchFamily="18" charset="0"/>
                <a:ea typeface="Calibri"/>
                <a:cs typeface="Times New Roman"/>
              </a:rPr>
              <a:t>: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 ознайомити з професіями </a:t>
            </a:r>
            <a:r>
              <a:rPr lang="uk-UA" b="1" dirty="0" err="1" smtClean="0">
                <a:effectLst/>
                <a:latin typeface="Bookman Old Style" pitchFamily="18" charset="0"/>
                <a:ea typeface="Calibri"/>
                <a:cs typeface="Times New Roman"/>
              </a:rPr>
              <a:t>енергоменеджера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, </a:t>
            </a:r>
            <a:r>
              <a:rPr lang="uk-UA" b="1" dirty="0" err="1" smtClean="0">
                <a:effectLst/>
                <a:latin typeface="Bookman Old Style" pitchFamily="18" charset="0"/>
                <a:ea typeface="Calibri"/>
                <a:cs typeface="Times New Roman"/>
              </a:rPr>
              <a:t>енергоаудитора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, 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 еколога-урбаніста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; продовжити роботу по формуванню в учнів </a:t>
            </a:r>
            <a:r>
              <a:rPr lang="uk-UA" b="1" dirty="0" err="1" smtClean="0">
                <a:effectLst/>
                <a:latin typeface="Bookman Old Style" pitchFamily="18" charset="0"/>
                <a:ea typeface="Calibri"/>
                <a:cs typeface="Times New Roman"/>
              </a:rPr>
              <a:t>компетентностей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в природничих науках і технологіях, розвивати екологічну 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грамотність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, виховувати екологічну культуру та </a:t>
            </a:r>
            <a:endParaRPr lang="uk-UA" b="1" dirty="0" smtClean="0">
              <a:effectLst/>
              <a:latin typeface="Bookman Old Style" pitchFamily="18" charset="0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культуру </a:t>
            </a:r>
            <a:r>
              <a:rPr lang="uk-UA" b="1" dirty="0" err="1" smtClean="0">
                <a:effectLst/>
                <a:latin typeface="Bookman Old Style" pitchFamily="18" charset="0"/>
                <a:ea typeface="Calibri"/>
                <a:cs typeface="Times New Roman"/>
              </a:rPr>
              <a:t>енергоспожи-</a:t>
            </a:r>
            <a:endParaRPr lang="uk-UA" b="1" dirty="0" smtClean="0">
              <a:effectLst/>
              <a:latin typeface="Bookman Old Style" pitchFamily="18" charset="0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b="1" dirty="0" err="1" smtClean="0">
                <a:effectLst/>
                <a:latin typeface="Bookman Old Style" pitchFamily="18" charset="0"/>
                <a:ea typeface="Calibri"/>
                <a:cs typeface="Times New Roman"/>
              </a:rPr>
              <a:t>вання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.</a:t>
            </a:r>
            <a:endParaRPr lang="ru-RU" sz="1400" b="1" dirty="0">
              <a:latin typeface="Bookman Old Style" pitchFamily="18" charset="0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uk-UA" b="1" u="sng" dirty="0" smtClean="0">
              <a:effectLst/>
              <a:latin typeface="Bookman Old Style" pitchFamily="18" charset="0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b="1" u="sng" dirty="0" smtClean="0">
                <a:effectLst/>
                <a:latin typeface="Bookman Old Style" pitchFamily="18" charset="0"/>
                <a:ea typeface="Calibri"/>
                <a:cs typeface="Times New Roman"/>
              </a:rPr>
              <a:t>Форма проведення: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b="1" dirty="0" err="1" smtClean="0">
                <a:effectLst/>
                <a:latin typeface="Bookman Old Style" pitchFamily="18" charset="0"/>
                <a:ea typeface="Calibri"/>
                <a:cs typeface="Times New Roman"/>
              </a:rPr>
              <a:t>воркшоп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. </a:t>
            </a:r>
            <a:endParaRPr lang="ru-RU" sz="1400" b="1" dirty="0">
              <a:latin typeface="Bookman Old Style" pitchFamily="18" charset="0"/>
              <a:ea typeface="Calibri"/>
              <a:cs typeface="Times New Roman"/>
            </a:endParaRPr>
          </a:p>
        </p:txBody>
      </p:sp>
      <p:pic>
        <p:nvPicPr>
          <p:cNvPr id="5121" name="Picture 1" descr="C:\Users\Админ\Downloads\IMG_086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4"/>
          <a:stretch/>
        </p:blipFill>
        <p:spPr bwMode="auto">
          <a:xfrm>
            <a:off x="3614816" y="3284984"/>
            <a:ext cx="5271934" cy="3456384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лево 4"/>
          <p:cNvSpPr/>
          <p:nvPr/>
        </p:nvSpPr>
        <p:spPr>
          <a:xfrm>
            <a:off x="5508104" y="0"/>
            <a:ext cx="3635896" cy="1412776"/>
          </a:xfrm>
          <a:prstGeom prst="leftArrow">
            <a:avLst>
              <a:gd name="adj1" fmla="val 69172"/>
              <a:gd name="adj2" fmla="val 25598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20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ІНТЕРАКТИВНІ ПРОФОРІЄНТАЦІЙНІ </a:t>
            </a:r>
            <a:r>
              <a:rPr lang="uk-UA" sz="2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ІГРИ</a:t>
            </a:r>
            <a:endParaRPr lang="ru-RU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Bookman Old Style" pitchFamily="18" charset="0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344" y="67834"/>
            <a:ext cx="5694784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b="1" dirty="0" smtClean="0">
                <a:latin typeface="Bookman Old Style" pitchFamily="18" charset="0"/>
                <a:ea typeface="Calibri"/>
                <a:cs typeface="Times New Roman"/>
              </a:rPr>
              <a:t>ВИХОВНИЙ ЗАХІД</a:t>
            </a:r>
          </a:p>
          <a:p>
            <a:pPr algn="ctr">
              <a:lnSpc>
                <a:spcPct val="115000"/>
              </a:lnSpc>
            </a:pPr>
            <a:r>
              <a:rPr lang="uk-UA" b="1" dirty="0">
                <a:latin typeface="Bookman Old Style" pitchFamily="18" charset="0"/>
                <a:ea typeface="Calibri"/>
                <a:cs typeface="Times New Roman"/>
              </a:rPr>
              <a:t>«Люди новітніх професій </a:t>
            </a:r>
            <a:endParaRPr lang="uk-UA" b="1" dirty="0" smtClean="0">
              <a:latin typeface="Bookman Old Style" pitchFamily="18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</a:pPr>
            <a:r>
              <a:rPr lang="uk-UA" b="1" dirty="0" smtClean="0">
                <a:latin typeface="Bookman Old Style" pitchFamily="18" charset="0"/>
                <a:ea typeface="Calibri"/>
                <a:cs typeface="Times New Roman"/>
              </a:rPr>
              <a:t>за </a:t>
            </a:r>
            <a:r>
              <a:rPr lang="uk-UA" b="1" dirty="0">
                <a:latin typeface="Bookman Old Style" pitchFamily="18" charset="0"/>
                <a:ea typeface="Calibri"/>
                <a:cs typeface="Times New Roman"/>
              </a:rPr>
              <a:t>майбутнє Землі»</a:t>
            </a:r>
            <a:endParaRPr lang="ru-RU" sz="1400" b="1" dirty="0">
              <a:latin typeface="Bookman Old Style" pitchFamily="18" charset="0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b="1" i="1" dirty="0" smtClean="0">
                <a:latin typeface="Bookman Old Style" pitchFamily="18" charset="0"/>
                <a:ea typeface="Calibri"/>
                <a:cs typeface="Times New Roman"/>
              </a:rPr>
              <a:t>Досвід </a:t>
            </a:r>
            <a:r>
              <a:rPr lang="uk-UA" b="1" i="1" dirty="0">
                <a:latin typeface="Bookman Old Style" pitchFamily="18" charset="0"/>
                <a:ea typeface="Calibri"/>
                <a:cs typeface="Times New Roman"/>
              </a:rPr>
              <a:t>Конотопської спеціалізованої школи ІІ-ІІІ ст</a:t>
            </a:r>
            <a:r>
              <a:rPr lang="uk-UA" b="1" i="1" dirty="0" smtClean="0">
                <a:latin typeface="Bookman Old Style" pitchFamily="18" charset="0"/>
                <a:ea typeface="Calibri"/>
                <a:cs typeface="Times New Roman"/>
              </a:rPr>
              <a:t>. №2</a:t>
            </a:r>
            <a:endParaRPr lang="ru-RU" b="1" dirty="0">
              <a:latin typeface="Bookman Old Style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42659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851" y="294244"/>
            <a:ext cx="8315097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000" b="1" dirty="0">
                <a:latin typeface="Bookman Old Style" pitchFamily="18" charset="0"/>
                <a:ea typeface="Calibri"/>
              </a:rPr>
              <a:t>П</a:t>
            </a:r>
            <a:r>
              <a:rPr lang="uk-UA" sz="3000" b="1" dirty="0" smtClean="0">
                <a:effectLst/>
                <a:latin typeface="Bookman Old Style" pitchFamily="18" charset="0"/>
                <a:ea typeface="Calibri"/>
              </a:rPr>
              <a:t>роект "Крок у професійне майбутнє"</a:t>
            </a:r>
            <a:endParaRPr lang="ru-RU" sz="3000" b="1" dirty="0">
              <a:latin typeface="Bookman Old Style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610" y="1628800"/>
            <a:ext cx="7353130" cy="4894122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24929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6370" y="188640"/>
            <a:ext cx="51777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3000" b="1" u="sng" dirty="0">
                <a:latin typeface="Bookman Old Style" pitchFamily="18" charset="0"/>
                <a:ea typeface="Calibri"/>
              </a:rPr>
              <a:t>1</a:t>
            </a:r>
            <a:r>
              <a:rPr lang="uk-UA" sz="3000" b="1" u="sng" dirty="0" smtClean="0">
                <a:effectLst/>
                <a:latin typeface="Bookman Old Style" pitchFamily="18" charset="0"/>
                <a:ea typeface="Calibri"/>
              </a:rPr>
              <a:t> </a:t>
            </a:r>
            <a:r>
              <a:rPr lang="uk-UA" sz="3000" b="1" u="sng" dirty="0" smtClean="0">
                <a:effectLst/>
                <a:latin typeface="Bookman Old Style" pitchFamily="18" charset="0"/>
                <a:ea typeface="Calibri"/>
              </a:rPr>
              <a:t>день семінару</a:t>
            </a:r>
            <a:r>
              <a:rPr lang="uk-UA" sz="3000" b="1" dirty="0" smtClean="0">
                <a:effectLst/>
                <a:latin typeface="Bookman Old Style" pitchFamily="18" charset="0"/>
                <a:ea typeface="Calibri"/>
              </a:rPr>
              <a:t> </a:t>
            </a:r>
            <a:endParaRPr lang="uk-UA" sz="3000" b="1" dirty="0" smtClean="0">
              <a:effectLst/>
              <a:latin typeface="Bookman Old Style" pitchFamily="18" charset="0"/>
              <a:ea typeface="Calibri"/>
            </a:endParaRPr>
          </a:p>
          <a:p>
            <a:pPr algn="just"/>
            <a:r>
              <a:rPr lang="uk-UA" b="1" dirty="0" smtClean="0">
                <a:effectLst/>
                <a:latin typeface="Bookman Old Style" pitchFamily="18" charset="0"/>
                <a:ea typeface="Calibri"/>
              </a:rPr>
              <a:t>На 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</a:rPr>
              <a:t>базі ДПТНЗ "Конотопське вище професійне училище" та ДПТНЗ "Конотопське професійно-технічне училище" проведено обговорення актуальних питань профорієнтації старшокласників, молодіжного безробіття, 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</a:rPr>
              <a:t>розроблених 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</a:rPr>
              <a:t>в рамках проекту двох  профорієнтаційних довідників. </a:t>
            </a:r>
            <a:endParaRPr lang="ru-RU" b="1" dirty="0">
              <a:latin typeface="Bookman Old Style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91"/>
          <a:stretch/>
        </p:blipFill>
        <p:spPr bwMode="auto">
          <a:xfrm>
            <a:off x="185998" y="3562350"/>
            <a:ext cx="4565650" cy="2970485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7" y="2996952"/>
            <a:ext cx="4462463" cy="2974975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381" y="57494"/>
            <a:ext cx="3545361" cy="2507410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69279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1897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3000" b="1" u="sng" dirty="0" smtClean="0">
                <a:effectLst/>
                <a:latin typeface="Bookman Old Style" pitchFamily="18" charset="0"/>
                <a:ea typeface="Calibri"/>
                <a:cs typeface="Times New Roman"/>
              </a:rPr>
              <a:t>2 день семінару</a:t>
            </a: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Апробація 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матеріалів довідників. </a:t>
            </a:r>
            <a:endParaRPr lang="uk-UA" b="1" dirty="0" smtClean="0">
              <a:effectLst/>
              <a:latin typeface="Bookman Old Style" pitchFamily="18" charset="0"/>
              <a:ea typeface="Calibri"/>
              <a:cs typeface="Times New Roman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На 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базі Конотопського </a:t>
            </a:r>
            <a:r>
              <a:rPr lang="uk-UA" b="1" dirty="0" err="1" smtClean="0">
                <a:effectLst/>
                <a:latin typeface="Bookman Old Style" pitchFamily="18" charset="0"/>
                <a:ea typeface="Calibri"/>
                <a:cs typeface="Times New Roman"/>
              </a:rPr>
              <a:t>міськрайцентру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 зайнятості, а також будинків культури "Зоряний" та "Сучасник" пройшов профорієнтаційний </a:t>
            </a:r>
            <a:r>
              <a:rPr lang="uk-UA" b="1" i="1" u="sng" dirty="0" err="1" smtClean="0">
                <a:effectLst/>
                <a:latin typeface="Bookman Old Style" pitchFamily="18" charset="0"/>
                <a:ea typeface="Calibri"/>
                <a:cs typeface="Times New Roman"/>
              </a:rPr>
              <a:t>фестиваль-квест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 "Молодь на ринку праці".</a:t>
            </a:r>
            <a:endParaRPr lang="ru-RU" sz="1400" b="1" dirty="0">
              <a:latin typeface="Bookman Old Style" pitchFamily="18" charset="0"/>
              <a:ea typeface="Calibri"/>
              <a:cs typeface="Times New Roman"/>
            </a:endParaRPr>
          </a:p>
        </p:txBody>
      </p:sp>
      <p:pic>
        <p:nvPicPr>
          <p:cNvPr id="8194" name="Picture 2" descr="C:\Users\Админ\Downloads\IMG_087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5" b="12568"/>
          <a:stretch/>
        </p:blipFill>
        <p:spPr bwMode="auto">
          <a:xfrm>
            <a:off x="2614786" y="2564904"/>
            <a:ext cx="6264696" cy="382905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0361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10461"/>
            <a:ext cx="77768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000" b="1" dirty="0" smtClean="0">
                <a:latin typeface="Bookman Old Style" pitchFamily="18" charset="0"/>
                <a:ea typeface="Calibri"/>
              </a:rPr>
              <a:t>С</a:t>
            </a:r>
            <a:r>
              <a:rPr lang="uk-UA" sz="3000" b="1" dirty="0" smtClean="0">
                <a:effectLst/>
                <a:latin typeface="Bookman Old Style" pitchFamily="18" charset="0"/>
                <a:ea typeface="Calibri"/>
              </a:rPr>
              <a:t>танція </a:t>
            </a:r>
          </a:p>
          <a:p>
            <a:r>
              <a:rPr lang="uk-UA" sz="3000" b="1" dirty="0" smtClean="0">
                <a:effectLst/>
                <a:latin typeface="Bookman Old Style" pitchFamily="18" charset="0"/>
                <a:ea typeface="Calibri"/>
              </a:rPr>
              <a:t>«</a:t>
            </a:r>
            <a:r>
              <a:rPr lang="uk-UA" sz="3000" b="1" dirty="0" smtClean="0">
                <a:effectLst/>
                <a:latin typeface="Bookman Old Style" pitchFamily="18" charset="0"/>
                <a:ea typeface="Calibri"/>
              </a:rPr>
              <a:t>Презентаційна»</a:t>
            </a:r>
            <a:endParaRPr lang="ru-RU" sz="3000" b="1" dirty="0">
              <a:latin typeface="Bookman Old Style" pitchFamily="18" charset="0"/>
            </a:endParaRPr>
          </a:p>
        </p:txBody>
      </p:sp>
      <p:pic>
        <p:nvPicPr>
          <p:cNvPr id="9218" name="Picture 2" descr="C:\Users\Админ\Downloads\IMG_087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2"/>
          <a:stretch/>
        </p:blipFill>
        <p:spPr bwMode="auto">
          <a:xfrm>
            <a:off x="283155" y="1772816"/>
            <a:ext cx="7062319" cy="4766841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лево 4"/>
          <p:cNvSpPr/>
          <p:nvPr/>
        </p:nvSpPr>
        <p:spPr>
          <a:xfrm>
            <a:off x="5508104" y="0"/>
            <a:ext cx="3635896" cy="1412776"/>
          </a:xfrm>
          <a:prstGeom prst="leftArrow">
            <a:avLst>
              <a:gd name="adj1" fmla="val 69172"/>
              <a:gd name="adj2" fmla="val 25598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2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Фестиваль-квест</a:t>
            </a:r>
            <a:endParaRPr lang="uk-UA" sz="20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Bookman Old Style" pitchFamily="18" charset="0"/>
              <a:ea typeface="Calibri"/>
              <a:cs typeface="Times New Roman"/>
            </a:endParaRPr>
          </a:p>
          <a:p>
            <a:pPr lvl="0" algn="ctr"/>
            <a:r>
              <a:rPr lang="uk-UA" sz="2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«Молодь на ринку праці»</a:t>
            </a:r>
            <a:endParaRPr lang="ru-RU" sz="20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Bookman Old Style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130436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778" y="354032"/>
            <a:ext cx="4499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000" b="1" dirty="0" smtClean="0">
                <a:latin typeface="Bookman Old Style" pitchFamily="18" charset="0"/>
                <a:ea typeface="Calibri"/>
              </a:rPr>
              <a:t>С</a:t>
            </a:r>
            <a:r>
              <a:rPr lang="uk-UA" sz="3000" b="1" dirty="0" smtClean="0">
                <a:effectLst/>
                <a:latin typeface="Bookman Old Style" pitchFamily="18" charset="0"/>
                <a:ea typeface="Calibri"/>
              </a:rPr>
              <a:t>танція</a:t>
            </a:r>
          </a:p>
          <a:p>
            <a:r>
              <a:rPr lang="uk-UA" sz="3000" b="1" dirty="0" smtClean="0">
                <a:latin typeface="Bookman Old Style" pitchFamily="18" charset="0"/>
                <a:ea typeface="Calibri"/>
              </a:rPr>
              <a:t>«</a:t>
            </a:r>
            <a:r>
              <a:rPr lang="uk-UA" sz="3000" b="1" dirty="0" smtClean="0">
                <a:effectLst/>
                <a:latin typeface="Bookman Old Style" pitchFamily="18" charset="0"/>
                <a:ea typeface="Calibri"/>
              </a:rPr>
              <a:t>Профорієнтація</a:t>
            </a:r>
            <a:r>
              <a:rPr lang="uk-UA" sz="3000" b="1" dirty="0" smtClean="0">
                <a:effectLst/>
                <a:latin typeface="Bookman Old Style" pitchFamily="18" charset="0"/>
                <a:ea typeface="Calibri"/>
              </a:rPr>
              <a:t>»</a:t>
            </a:r>
            <a:endParaRPr lang="ru-RU" sz="3000" b="1" dirty="0">
              <a:latin typeface="Bookman Old Style" pitchFamily="18" charset="0"/>
            </a:endParaRPr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641" y="1421631"/>
            <a:ext cx="4590839" cy="3445842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82" y="3083111"/>
            <a:ext cx="4572000" cy="3432175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трелка влево 5"/>
          <p:cNvSpPr/>
          <p:nvPr/>
        </p:nvSpPr>
        <p:spPr>
          <a:xfrm>
            <a:off x="5508104" y="0"/>
            <a:ext cx="3635896" cy="1412776"/>
          </a:xfrm>
          <a:prstGeom prst="leftArrow">
            <a:avLst>
              <a:gd name="adj1" fmla="val 69172"/>
              <a:gd name="adj2" fmla="val 25598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2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Фестиваль-квест</a:t>
            </a:r>
            <a:endParaRPr lang="uk-UA" sz="20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Bookman Old Style" pitchFamily="18" charset="0"/>
              <a:ea typeface="Calibri"/>
              <a:cs typeface="Times New Roman"/>
            </a:endParaRPr>
          </a:p>
          <a:p>
            <a:pPr lvl="0" algn="ctr"/>
            <a:r>
              <a:rPr lang="uk-UA" sz="2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«Молодь на ринку праці»</a:t>
            </a:r>
            <a:endParaRPr lang="ru-RU" sz="20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Bookman Old Style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0155451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475" y="315144"/>
            <a:ext cx="64624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000" b="1" dirty="0">
                <a:latin typeface="Bookman Old Style" pitchFamily="18" charset="0"/>
                <a:ea typeface="Calibri"/>
              </a:rPr>
              <a:t>С</a:t>
            </a:r>
            <a:r>
              <a:rPr lang="uk-UA" sz="3000" b="1" dirty="0" smtClean="0">
                <a:effectLst/>
                <a:latin typeface="Bookman Old Style" pitchFamily="18" charset="0"/>
                <a:ea typeface="Calibri"/>
              </a:rPr>
              <a:t>танція </a:t>
            </a:r>
            <a:r>
              <a:rPr lang="uk-UA" sz="3000" b="1" dirty="0" smtClean="0">
                <a:latin typeface="Bookman Old Style" pitchFamily="18" charset="0"/>
                <a:ea typeface="Calibri"/>
              </a:rPr>
              <a:t>«</a:t>
            </a:r>
            <a:r>
              <a:rPr lang="uk-UA" sz="3000" b="1" dirty="0" smtClean="0">
                <a:effectLst/>
                <a:latin typeface="Bookman Old Style" pitchFamily="18" charset="0"/>
                <a:ea typeface="Calibri"/>
              </a:rPr>
              <a:t>Освіта»</a:t>
            </a:r>
            <a:endParaRPr lang="ru-RU" sz="3000" b="1" dirty="0">
              <a:latin typeface="Bookman Old Style" pitchFamily="18" charset="0"/>
            </a:endParaRPr>
          </a:p>
        </p:txBody>
      </p:sp>
      <p:pic>
        <p:nvPicPr>
          <p:cNvPr id="11267" name="Picture 3" descr="C:\Users\Админ\Downloads\IMG_089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03" b="8932"/>
          <a:stretch/>
        </p:blipFill>
        <p:spPr bwMode="auto">
          <a:xfrm>
            <a:off x="3337259" y="3212976"/>
            <a:ext cx="5719267" cy="3413144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75" y="1215606"/>
            <a:ext cx="4938589" cy="370394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трелка влево 5"/>
          <p:cNvSpPr/>
          <p:nvPr/>
        </p:nvSpPr>
        <p:spPr>
          <a:xfrm>
            <a:off x="5508104" y="0"/>
            <a:ext cx="3635896" cy="1412776"/>
          </a:xfrm>
          <a:prstGeom prst="leftArrow">
            <a:avLst>
              <a:gd name="adj1" fmla="val 69172"/>
              <a:gd name="adj2" fmla="val 25598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2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Фестиваль-квест</a:t>
            </a:r>
            <a:endParaRPr lang="uk-UA" sz="20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Bookman Old Style" pitchFamily="18" charset="0"/>
              <a:ea typeface="Calibri"/>
              <a:cs typeface="Times New Roman"/>
            </a:endParaRPr>
          </a:p>
          <a:p>
            <a:pPr lvl="0" algn="ctr"/>
            <a:r>
              <a:rPr lang="uk-UA" sz="2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«Молодь на ринку праці»</a:t>
            </a:r>
            <a:endParaRPr lang="ru-RU" sz="20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Bookman Old Style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90288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98556"/>
            <a:ext cx="65344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000" b="1" dirty="0" smtClean="0">
                <a:latin typeface="Bookman Old Style" pitchFamily="18" charset="0"/>
                <a:ea typeface="Calibri"/>
              </a:rPr>
              <a:t>С</a:t>
            </a:r>
            <a:r>
              <a:rPr lang="uk-UA" sz="3000" b="1" dirty="0" smtClean="0">
                <a:effectLst/>
                <a:latin typeface="Bookman Old Style" pitchFamily="18" charset="0"/>
                <a:ea typeface="Calibri"/>
              </a:rPr>
              <a:t>танція </a:t>
            </a:r>
          </a:p>
          <a:p>
            <a:r>
              <a:rPr lang="uk-UA" sz="3000" b="1" dirty="0" smtClean="0">
                <a:effectLst/>
                <a:latin typeface="Bookman Old Style" pitchFamily="18" charset="0"/>
                <a:ea typeface="Calibri"/>
              </a:rPr>
              <a:t>«</a:t>
            </a:r>
            <a:r>
              <a:rPr lang="uk-UA" sz="3000" b="1" dirty="0" smtClean="0">
                <a:effectLst/>
                <a:latin typeface="Bookman Old Style" pitchFamily="18" charset="0"/>
                <a:ea typeface="Calibri"/>
              </a:rPr>
              <a:t>Робота»</a:t>
            </a:r>
            <a:endParaRPr lang="ru-RU" sz="3000" b="1" dirty="0">
              <a:latin typeface="Bookman Old Style" pitchFamily="18" charset="0"/>
            </a:endParaRPr>
          </a:p>
        </p:txBody>
      </p:sp>
      <p:pic>
        <p:nvPicPr>
          <p:cNvPr id="10242" name="Picture 2" descr="C:\Users\Админ\Downloads\P92200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725" y="3055640"/>
            <a:ext cx="4800533" cy="360040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05617"/>
            <a:ext cx="4664782" cy="3500046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трелка влево 5"/>
          <p:cNvSpPr/>
          <p:nvPr/>
        </p:nvSpPr>
        <p:spPr>
          <a:xfrm>
            <a:off x="5508104" y="0"/>
            <a:ext cx="3635896" cy="1412776"/>
          </a:xfrm>
          <a:prstGeom prst="leftArrow">
            <a:avLst>
              <a:gd name="adj1" fmla="val 69172"/>
              <a:gd name="adj2" fmla="val 25598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2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Фестиваль-квест</a:t>
            </a:r>
            <a:endParaRPr lang="uk-UA" sz="20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Bookman Old Style" pitchFamily="18" charset="0"/>
              <a:ea typeface="Calibri"/>
              <a:cs typeface="Times New Roman"/>
            </a:endParaRPr>
          </a:p>
          <a:p>
            <a:pPr lvl="0" algn="ctr"/>
            <a:r>
              <a:rPr lang="uk-UA" sz="2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«Молодь на ринку праці»</a:t>
            </a:r>
            <a:endParaRPr lang="ru-RU" sz="20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Bookman Old Style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37039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98556"/>
            <a:ext cx="3888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000" b="1" dirty="0">
                <a:latin typeface="Bookman Old Style" pitchFamily="18" charset="0"/>
                <a:ea typeface="Calibri"/>
              </a:rPr>
              <a:t>С</a:t>
            </a:r>
            <a:r>
              <a:rPr lang="uk-UA" sz="3000" b="1" dirty="0" smtClean="0">
                <a:effectLst/>
                <a:latin typeface="Bookman Old Style" pitchFamily="18" charset="0"/>
                <a:ea typeface="Calibri"/>
              </a:rPr>
              <a:t>танція </a:t>
            </a:r>
          </a:p>
          <a:p>
            <a:r>
              <a:rPr lang="uk-UA" sz="3000" b="1" dirty="0" smtClean="0">
                <a:effectLst/>
                <a:latin typeface="Bookman Old Style" pitchFamily="18" charset="0"/>
                <a:ea typeface="Calibri"/>
              </a:rPr>
              <a:t>«Тріумфальна</a:t>
            </a:r>
            <a:r>
              <a:rPr lang="uk-UA" sz="3000" b="1" dirty="0" smtClean="0">
                <a:latin typeface="Bookman Old Style" pitchFamily="18" charset="0"/>
                <a:ea typeface="Calibri"/>
              </a:rPr>
              <a:t>»</a:t>
            </a:r>
            <a:endParaRPr lang="ru-RU" sz="3000" b="1" dirty="0">
              <a:latin typeface="Bookman Old Style" pitchFamily="18" charset="0"/>
            </a:endParaRPr>
          </a:p>
        </p:txBody>
      </p:sp>
      <p:pic>
        <p:nvPicPr>
          <p:cNvPr id="13315" name="Picture 3" descr="C:\Users\Админ\Downloads\IMG_095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7" t="19704"/>
          <a:stretch/>
        </p:blipFill>
        <p:spPr bwMode="auto">
          <a:xfrm>
            <a:off x="4427984" y="3181350"/>
            <a:ext cx="4582456" cy="3493372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2"/>
          <a:stretch/>
        </p:blipFill>
        <p:spPr bwMode="auto">
          <a:xfrm>
            <a:off x="519758" y="1617260"/>
            <a:ext cx="5184576" cy="3128180"/>
          </a:xfrm>
          <a:prstGeom prst="rect">
            <a:avLst/>
          </a:prstGeom>
          <a:noFill/>
          <a:ln w="5715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трелка влево 5"/>
          <p:cNvSpPr/>
          <p:nvPr/>
        </p:nvSpPr>
        <p:spPr>
          <a:xfrm>
            <a:off x="5508104" y="0"/>
            <a:ext cx="3635896" cy="1412776"/>
          </a:xfrm>
          <a:prstGeom prst="leftArrow">
            <a:avLst>
              <a:gd name="adj1" fmla="val 69172"/>
              <a:gd name="adj2" fmla="val 25598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sz="20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Фестиваль-квест</a:t>
            </a:r>
            <a:endParaRPr lang="uk-UA" sz="20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Bookman Old Style" pitchFamily="18" charset="0"/>
              <a:ea typeface="Calibri"/>
              <a:cs typeface="Times New Roman"/>
            </a:endParaRPr>
          </a:p>
          <a:p>
            <a:pPr lvl="0" algn="ctr"/>
            <a:r>
              <a:rPr lang="uk-UA" sz="2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Bookman Old Style" pitchFamily="18" charset="0"/>
                <a:ea typeface="Calibri"/>
                <a:cs typeface="Times New Roman"/>
              </a:rPr>
              <a:t>«Молодь на ринку праці»</a:t>
            </a:r>
            <a:endParaRPr lang="ru-RU" sz="20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Bookman Old Style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097219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13690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000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Після впровадження довідників в практичну роботу шкільних психологів та шкіл населених пунктів області було проведено підсумкове вибіркове </a:t>
            </a:r>
            <a:r>
              <a:rPr lang="uk-UA" sz="2000" b="1" u="sng" dirty="0" smtClean="0">
                <a:effectLst/>
                <a:latin typeface="Bookman Old Style" pitchFamily="18" charset="0"/>
                <a:ea typeface="Calibri"/>
                <a:cs typeface="Times New Roman"/>
              </a:rPr>
              <a:t>анкетування</a:t>
            </a:r>
            <a:r>
              <a:rPr lang="uk-UA" sz="2000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 883 учнів 11 класів загальноосвітніх навчальних закладів Сумської області. </a:t>
            </a:r>
            <a:endParaRPr lang="ru-RU" sz="2000" b="1" dirty="0">
              <a:latin typeface="Bookman Old Style" pitchFamily="18" charset="0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972600" y="908720"/>
            <a:ext cx="48120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b="1" dirty="0" smtClean="0">
                <a:effectLst/>
                <a:latin typeface="Bookman Old Style" pitchFamily="18" charset="0"/>
                <a:ea typeface="Calibri"/>
              </a:rPr>
              <a:t>., </a:t>
            </a:r>
            <a:endParaRPr lang="ru-RU" b="1" dirty="0">
              <a:latin typeface="Bookman Old Style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842725834"/>
              </p:ext>
            </p:extLst>
          </p:nvPr>
        </p:nvGraphicFramePr>
        <p:xfrm>
          <a:off x="251520" y="1397000"/>
          <a:ext cx="8640960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20231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6634" y="1395729"/>
            <a:ext cx="8929067" cy="295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ru-RU" b="1" dirty="0" smtClean="0">
                <a:latin typeface="Bookman Old Style" pitchFamily="18" charset="0"/>
              </a:rPr>
              <a:t>МЕТОДИЧНА </a:t>
            </a:r>
            <a:r>
              <a:rPr lang="ru-RU" b="1" dirty="0">
                <a:latin typeface="Bookman Old Style" pitchFamily="18" charset="0"/>
              </a:rPr>
              <a:t>ЗБІРКА ПРОФОРІЄНТАЦІЙНИХ </a:t>
            </a:r>
            <a:r>
              <a:rPr lang="ru-RU" b="1" dirty="0" smtClean="0">
                <a:latin typeface="Bookman Old Style" pitchFamily="18" charset="0"/>
              </a:rPr>
              <a:t>ІГОР 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nmc-</a:t>
            </a:r>
            <a:r>
              <a:rPr lang="uk-UA" b="1" dirty="0" err="1" smtClean="0">
                <a:effectLst/>
                <a:latin typeface="Bookman Old Style" pitchFamily="18" charset="0"/>
                <a:ea typeface="Calibri"/>
                <a:cs typeface="Times New Roman"/>
              </a:rPr>
              <a:t>pto.dp.ua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/</a:t>
            </a:r>
            <a:r>
              <a:rPr lang="uk-UA" b="1" dirty="0" err="1" smtClean="0">
                <a:effectLst/>
                <a:latin typeface="Bookman Old Style" pitchFamily="18" charset="0"/>
                <a:ea typeface="Calibri"/>
                <a:cs typeface="Times New Roman"/>
              </a:rPr>
              <a:t>doc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/2015/</a:t>
            </a:r>
            <a:r>
              <a:rPr lang="uk-UA" b="1" dirty="0" err="1" smtClean="0">
                <a:effectLst/>
                <a:latin typeface="Bookman Old Style" pitchFamily="18" charset="0"/>
                <a:ea typeface="Calibri"/>
                <a:cs typeface="Times New Roman"/>
              </a:rPr>
              <a:t>profor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ient_36.pdf</a:t>
            </a:r>
            <a:endParaRPr lang="ru-RU" b="1" dirty="0">
              <a:latin typeface="Bookman Old Style" pitchFamily="18" charset="0"/>
              <a:ea typeface="Calibri"/>
              <a:cs typeface="Times New Roman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Профорієнтаційні ігри та 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вправи https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://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docs.google.com/file/d/0B7I50H_Ht7VIdXA2MzZrZmNabFk/edit</a:t>
            </a:r>
            <a:endParaRPr lang="ru-RU" b="1" dirty="0">
              <a:latin typeface="Bookman Old Style" pitchFamily="18" charset="0"/>
              <a:ea typeface="Calibri"/>
              <a:cs typeface="Times New Roman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Блог практичного психолога Андрієнко Ірини 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Вікторівни</a:t>
            </a:r>
            <a:r>
              <a:rPr lang="ru-RU" b="1" dirty="0"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andrienko-irina.blogspot.com/2014/03/2008.html</a:t>
            </a:r>
            <a:endParaRPr lang="ru-RU" b="1" dirty="0">
              <a:latin typeface="Bookman Old Style" pitchFamily="18" charset="0"/>
              <a:ea typeface="Calibri"/>
              <a:cs typeface="Times New Roman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Профорієнтаційні ігри та вправи - реферати та учбові матеріали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...</a:t>
            </a:r>
            <a:r>
              <a:rPr lang="ru-RU" b="1" dirty="0"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uk-UA" b="1" dirty="0" err="1" smtClean="0">
                <a:effectLst/>
                <a:latin typeface="Bookman Old Style" pitchFamily="18" charset="0"/>
                <a:ea typeface="Calibri"/>
                <a:cs typeface="Times New Roman"/>
              </a:rPr>
              <a:t>um.co.ua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/14/14-7/14-71995.html</a:t>
            </a:r>
            <a:endParaRPr lang="ru-RU" b="1" dirty="0">
              <a:latin typeface="Bookman Old Style" pitchFamily="18" charset="0"/>
              <a:ea typeface="Calibri"/>
              <a:cs typeface="Times New Roman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670859" y="4370975"/>
            <a:ext cx="6404842" cy="2401708"/>
            <a:chOff x="2670859" y="4370975"/>
            <a:chExt cx="6404842" cy="2401708"/>
          </a:xfrm>
        </p:grpSpPr>
        <p:pic>
          <p:nvPicPr>
            <p:cNvPr id="7" name="Picture 2" descr="D:\камера ноут\фотки\9-А\IMG_825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3280" y="4370975"/>
              <a:ext cx="3202421" cy="2401708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D:\камера ноут\фотки\9-А\IMG_8327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0859" y="4370975"/>
              <a:ext cx="3202421" cy="2401708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Скругленная прямоугольная выноска 2"/>
          <p:cNvSpPr/>
          <p:nvPr/>
        </p:nvSpPr>
        <p:spPr>
          <a:xfrm>
            <a:off x="4611167" y="87474"/>
            <a:ext cx="4320480" cy="1037270"/>
          </a:xfrm>
          <a:prstGeom prst="wedgeRoundRectCallout">
            <a:avLst>
              <a:gd name="adj1" fmla="val -27447"/>
              <a:gd name="adj2" fmla="val 71683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latin typeface="Bookman Old Style" pitchFamily="18" charset="0"/>
                <a:ea typeface="Calibri"/>
                <a:cs typeface="Times New Roman"/>
              </a:rPr>
              <a:t>ОНЛАЙН–ПОСИЛАННЯ ДЛЯ РОБОТИ З </a:t>
            </a:r>
            <a:r>
              <a:rPr lang="uk-UA" b="1" dirty="0" smtClean="0">
                <a:latin typeface="Bookman Old Style" pitchFamily="18" charset="0"/>
                <a:ea typeface="Calibri"/>
                <a:cs typeface="Times New Roman"/>
              </a:rPr>
              <a:t>ПРОФОРІЄНТАЦІЇ</a:t>
            </a:r>
            <a:endParaRPr lang="ru-RU" b="1" dirty="0">
              <a:latin typeface="Bookman Old Style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893136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083" y="1412776"/>
            <a:ext cx="9067948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b="1" dirty="0">
                <a:latin typeface="Bookman Old Style" pitchFamily="18" charset="0"/>
                <a:ea typeface="Calibri"/>
                <a:cs typeface="Times New Roman"/>
              </a:rPr>
              <a:t>Інтерактивна гра «Світ професій» - Рівненський МНВК</a:t>
            </a:r>
            <a:r>
              <a:rPr lang="ru-RU" b="1" dirty="0"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uk-UA" b="1" dirty="0" err="1">
                <a:latin typeface="Bookman Old Style" pitchFamily="18" charset="0"/>
                <a:ea typeface="Calibri"/>
                <a:cs typeface="Times New Roman"/>
              </a:rPr>
              <a:t>rmnvk.rosvita.rv.ua</a:t>
            </a:r>
            <a:r>
              <a:rPr lang="uk-UA" b="1" dirty="0">
                <a:latin typeface="Bookman Old Style" pitchFamily="18" charset="0"/>
                <a:ea typeface="Calibri"/>
                <a:cs typeface="Times New Roman"/>
              </a:rPr>
              <a:t>/.../118-interaktyvna-hra-svit-profesii</a:t>
            </a:r>
            <a:endParaRPr lang="ru-RU" b="1" dirty="0">
              <a:latin typeface="Bookman Old Style" pitchFamily="18" charset="0"/>
              <a:ea typeface="Calibri"/>
              <a:cs typeface="Times New Roman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b="1" dirty="0">
                <a:latin typeface="Bookman Old Style" pitchFamily="18" charset="0"/>
                <a:ea typeface="Calibri"/>
                <a:cs typeface="Times New Roman"/>
              </a:rPr>
              <a:t>Профорієнтація - </a:t>
            </a:r>
            <a:r>
              <a:rPr lang="uk-UA" b="1" dirty="0" err="1">
                <a:latin typeface="Bookman Old Style" pitchFamily="18" charset="0"/>
                <a:ea typeface="Calibri"/>
                <a:cs typeface="Times New Roman"/>
              </a:rPr>
              <a:t>Пустоварівський</a:t>
            </a:r>
            <a:r>
              <a:rPr lang="uk-UA" b="1" dirty="0">
                <a:latin typeface="Bookman Old Style" pitchFamily="18" charset="0"/>
                <a:ea typeface="Calibri"/>
                <a:cs typeface="Times New Roman"/>
              </a:rPr>
              <a:t> навчально-виховний комплекс...</a:t>
            </a:r>
            <a:r>
              <a:rPr lang="ru-RU" b="1" dirty="0"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uk-UA" b="1" dirty="0">
                <a:latin typeface="Bookman Old Style" pitchFamily="18" charset="0"/>
                <a:ea typeface="Calibri"/>
                <a:cs typeface="Times New Roman"/>
              </a:rPr>
              <a:t>pustovarivka-nvk.edukit.kiev.ua/</a:t>
            </a:r>
            <a:r>
              <a:rPr lang="uk-UA" b="1" dirty="0" err="1">
                <a:latin typeface="Bookman Old Style" pitchFamily="18" charset="0"/>
                <a:ea typeface="Calibri"/>
                <a:cs typeface="Times New Roman"/>
              </a:rPr>
              <a:t>nashi_tr</a:t>
            </a:r>
            <a:r>
              <a:rPr lang="uk-UA" b="1" dirty="0">
                <a:latin typeface="Bookman Old Style" pitchFamily="18" charset="0"/>
                <a:ea typeface="Calibri"/>
                <a:cs typeface="Times New Roman"/>
              </a:rPr>
              <a:t>adicii/</a:t>
            </a:r>
            <a:endParaRPr lang="ru-RU" b="1" dirty="0">
              <a:latin typeface="Bookman Old Style" pitchFamily="18" charset="0"/>
              <a:ea typeface="Calibri"/>
              <a:cs typeface="Times New Roman"/>
            </a:endParaRPr>
          </a:p>
          <a:p>
            <a:pPr marL="285750" indent="-285750">
              <a:lnSpc>
                <a:spcPct val="115000"/>
              </a:lnSpc>
              <a:buFont typeface="Wingdings" pitchFamily="2" charset="2"/>
              <a:buChar char="q"/>
            </a:pPr>
            <a:r>
              <a:rPr lang="uk-UA" b="1" dirty="0">
                <a:latin typeface="Bookman Old Style" pitchFamily="18" charset="0"/>
                <a:ea typeface="Calibri"/>
                <a:cs typeface="Times New Roman"/>
              </a:rPr>
              <a:t>Мотиваційний тренінг «Знайди свій шлях» - Острів знань </a:t>
            </a:r>
            <a:r>
              <a:rPr lang="uk-UA" b="1" dirty="0" err="1">
                <a:latin typeface="Bookman Old Style" pitchFamily="18" charset="0"/>
                <a:ea typeface="Calibri"/>
                <a:cs typeface="Times New Roman"/>
              </a:rPr>
              <a:t>shkola.ostriv.in.ua</a:t>
            </a:r>
            <a:r>
              <a:rPr lang="uk-UA" b="1" dirty="0">
                <a:latin typeface="Bookman Old Style" pitchFamily="18" charset="0"/>
                <a:ea typeface="Calibri"/>
                <a:cs typeface="Times New Roman"/>
              </a:rPr>
              <a:t>/</a:t>
            </a:r>
            <a:r>
              <a:rPr lang="uk-UA" b="1" dirty="0" err="1">
                <a:latin typeface="Bookman Old Style" pitchFamily="18" charset="0"/>
                <a:ea typeface="Calibri"/>
                <a:cs typeface="Times New Roman"/>
              </a:rPr>
              <a:t>publication</a:t>
            </a:r>
            <a:r>
              <a:rPr lang="uk-UA" b="1" dirty="0">
                <a:latin typeface="Bookman Old Style" pitchFamily="18" charset="0"/>
                <a:ea typeface="Calibri"/>
                <a:cs typeface="Times New Roman"/>
              </a:rPr>
              <a:t>/</a:t>
            </a:r>
            <a:r>
              <a:rPr lang="uk-UA" b="1" dirty="0" err="1">
                <a:latin typeface="Bookman Old Style" pitchFamily="18" charset="0"/>
                <a:ea typeface="Calibri"/>
                <a:cs typeface="Times New Roman"/>
              </a:rPr>
              <a:t>code</a:t>
            </a:r>
            <a:r>
              <a:rPr lang="uk-UA" b="1" dirty="0">
                <a:latin typeface="Bookman Old Style" pitchFamily="18" charset="0"/>
                <a:ea typeface="Calibri"/>
                <a:cs typeface="Times New Roman"/>
              </a:rPr>
              <a:t>.../list-24B7BC55727</a:t>
            </a:r>
            <a:endParaRPr lang="ru-RU" b="1" dirty="0">
              <a:latin typeface="Bookman Old Style" pitchFamily="18" charset="0"/>
              <a:ea typeface="Calibri"/>
              <a:cs typeface="Times New Roman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Розробки 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виховних годин з профорієнтації в 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... ukr-mova-literatura2727.blogspot.com/p/</a:t>
            </a:r>
            <a:r>
              <a:rPr lang="uk-UA" b="1" dirty="0" err="1" smtClean="0">
                <a:effectLst/>
                <a:latin typeface="Bookman Old Style" pitchFamily="18" charset="0"/>
                <a:ea typeface="Calibri"/>
                <a:cs typeface="Times New Roman"/>
              </a:rPr>
              <a:t>blog-pa</a:t>
            </a:r>
            <a:r>
              <a:rPr lang="uk-UA" b="1" dirty="0" smtClean="0">
                <a:effectLst/>
                <a:latin typeface="Bookman Old Style" pitchFamily="18" charset="0"/>
                <a:ea typeface="Calibri"/>
                <a:cs typeface="Times New Roman"/>
              </a:rPr>
              <a:t>ge_94.html</a:t>
            </a:r>
            <a:endParaRPr lang="ru-RU" b="1" dirty="0">
              <a:latin typeface="Bookman Old Style" pitchFamily="18" charset="0"/>
              <a:ea typeface="Calibri"/>
              <a:cs typeface="Times New Roman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670859" y="4370975"/>
            <a:ext cx="6404842" cy="2401708"/>
            <a:chOff x="2670859" y="4370975"/>
            <a:chExt cx="6404842" cy="2401708"/>
          </a:xfrm>
        </p:grpSpPr>
        <p:pic>
          <p:nvPicPr>
            <p:cNvPr id="16386" name="Picture 2" descr="D:\камера ноут\фотки\9-А\IMG_825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3280" y="4370975"/>
              <a:ext cx="3202421" cy="2401708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D:\камера ноут\фотки\9-А\IMG_8327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0859" y="4370975"/>
              <a:ext cx="3202421" cy="2401708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Скругленная прямоугольная выноска 7"/>
          <p:cNvSpPr/>
          <p:nvPr/>
        </p:nvSpPr>
        <p:spPr>
          <a:xfrm>
            <a:off x="4611167" y="87474"/>
            <a:ext cx="4320480" cy="1037270"/>
          </a:xfrm>
          <a:prstGeom prst="wedgeRoundRectCallout">
            <a:avLst>
              <a:gd name="adj1" fmla="val -27447"/>
              <a:gd name="adj2" fmla="val 71683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latin typeface="Bookman Old Style" pitchFamily="18" charset="0"/>
                <a:ea typeface="Calibri"/>
                <a:cs typeface="Times New Roman"/>
              </a:rPr>
              <a:t>ОНЛАЙН–ПОСИЛАННЯ ДЛЯ РОБОТИ З </a:t>
            </a:r>
            <a:r>
              <a:rPr lang="uk-UA" b="1" dirty="0" smtClean="0">
                <a:latin typeface="Bookman Old Style" pitchFamily="18" charset="0"/>
                <a:ea typeface="Calibri"/>
                <a:cs typeface="Times New Roman"/>
              </a:rPr>
              <a:t>ПРОФОРІЄНТАЦІЇ</a:t>
            </a:r>
            <a:endParaRPr lang="ru-RU" b="1" dirty="0">
              <a:latin typeface="Bookman Old Style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65703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ая прямоугольная выноска 6"/>
          <p:cNvSpPr/>
          <p:nvPr/>
        </p:nvSpPr>
        <p:spPr>
          <a:xfrm>
            <a:off x="4611167" y="87474"/>
            <a:ext cx="4320480" cy="1037270"/>
          </a:xfrm>
          <a:prstGeom prst="wedgeRoundRectCallout">
            <a:avLst>
              <a:gd name="adj1" fmla="val -27447"/>
              <a:gd name="adj2" fmla="val 71683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latin typeface="Bookman Old Style" pitchFamily="18" charset="0"/>
                <a:ea typeface="Calibri"/>
                <a:cs typeface="Times New Roman"/>
              </a:rPr>
              <a:t>ОНЛАЙН–ПОСИЛАННЯ ДЛЯ РОБОТИ З </a:t>
            </a:r>
            <a:r>
              <a:rPr lang="uk-UA" b="1" dirty="0" smtClean="0">
                <a:latin typeface="Bookman Old Style" pitchFamily="18" charset="0"/>
                <a:ea typeface="Calibri"/>
                <a:cs typeface="Times New Roman"/>
              </a:rPr>
              <a:t>ПРОФОРІЄНТАЦІЇ</a:t>
            </a:r>
            <a:endParaRPr lang="ru-RU" b="1" dirty="0">
              <a:latin typeface="Bookman Old Style" pitchFamily="18" charset="0"/>
              <a:ea typeface="Calibri"/>
              <a:cs typeface="Times New Roman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670859" y="4370975"/>
            <a:ext cx="6404842" cy="2401708"/>
            <a:chOff x="2670859" y="4370975"/>
            <a:chExt cx="6404842" cy="2401708"/>
          </a:xfrm>
        </p:grpSpPr>
        <p:pic>
          <p:nvPicPr>
            <p:cNvPr id="4" name="Picture 2" descr="D:\камера ноут\фотки\9-А\IMG_825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3280" y="4370975"/>
              <a:ext cx="3202421" cy="2401708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D:\камера ноут\фотки\9-А\IMG_8327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0859" y="4370975"/>
              <a:ext cx="3202421" cy="2401708"/>
            </a:xfrm>
            <a:prstGeom prst="rect">
              <a:avLst/>
            </a:prstGeom>
            <a:noFill/>
            <a:ln w="7620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Прямоугольник 5"/>
          <p:cNvSpPr/>
          <p:nvPr/>
        </p:nvSpPr>
        <p:spPr>
          <a:xfrm>
            <a:off x="0" y="992934"/>
            <a:ext cx="9144000" cy="3378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118 Профорієнтація молоді як механізм формування свідомого ...</a:t>
            </a:r>
            <a:r>
              <a:rPr lang="ru-RU" sz="1700" b="1" dirty="0"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uk-UA" sz="1700" b="1" dirty="0" err="1">
                <a:latin typeface="Bookman Old Style" pitchFamily="18" charset="0"/>
                <a:ea typeface="Calibri"/>
                <a:cs typeface="Times New Roman"/>
              </a:rPr>
              <a:t>www.kbuapa.kharkov.ua</a:t>
            </a: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/e-</a:t>
            </a:r>
            <a:r>
              <a:rPr lang="uk-UA" sz="1700" b="1" dirty="0" err="1">
                <a:latin typeface="Bookman Old Style" pitchFamily="18" charset="0"/>
                <a:ea typeface="Calibri"/>
                <a:cs typeface="Times New Roman"/>
              </a:rPr>
              <a:t>book</a:t>
            </a: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/</a:t>
            </a:r>
            <a:r>
              <a:rPr lang="uk-UA" sz="1700" b="1" dirty="0" err="1">
                <a:latin typeface="Bookman Old Style" pitchFamily="18" charset="0"/>
                <a:ea typeface="Calibri"/>
                <a:cs typeface="Times New Roman"/>
              </a:rPr>
              <a:t>putp</a:t>
            </a: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/2012-1/</a:t>
            </a:r>
            <a:r>
              <a:rPr lang="uk-UA" sz="1700" b="1" dirty="0" err="1">
                <a:latin typeface="Bookman Old Style" pitchFamily="18" charset="0"/>
                <a:ea typeface="Calibri"/>
                <a:cs typeface="Times New Roman"/>
              </a:rPr>
              <a:t>doc</a:t>
            </a: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/3/03.pdf</a:t>
            </a:r>
            <a:endParaRPr lang="ru-RU" sz="1700" b="1" dirty="0">
              <a:latin typeface="Bookman Old Style" pitchFamily="18" charset="0"/>
              <a:ea typeface="Calibri"/>
              <a:cs typeface="Times New Roman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БАТЬКАМ ПРО ВИБІР ПРОФЕСІЇ - </a:t>
            </a:r>
            <a:r>
              <a:rPr lang="uk-UA" sz="1700" b="1" dirty="0" err="1">
                <a:latin typeface="Bookman Old Style" pitchFamily="18" charset="0"/>
                <a:ea typeface="Calibri"/>
                <a:cs typeface="Times New Roman"/>
              </a:rPr>
              <a:t>Google</a:t>
            </a: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uk-UA" sz="1700" b="1" dirty="0" err="1">
                <a:latin typeface="Bookman Old Style" pitchFamily="18" charset="0"/>
                <a:ea typeface="Calibri"/>
                <a:cs typeface="Times New Roman"/>
              </a:rPr>
              <a:t>Docs</a:t>
            </a:r>
            <a:r>
              <a:rPr lang="ru-RU" sz="1700" b="1" dirty="0"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https://docs.google.com/.../1S- 7ZBx1rMEf3SmGF4QN5</a:t>
            </a:r>
            <a:endParaRPr lang="ru-RU" sz="1700" b="1" dirty="0">
              <a:latin typeface="Bookman Old Style" pitchFamily="18" charset="0"/>
              <a:ea typeface="Calibri"/>
              <a:cs typeface="Times New Roman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Профорієнтація - зроби свідомий вибір. - </a:t>
            </a:r>
            <a:r>
              <a:rPr lang="uk-UA" sz="1700" b="1" dirty="0" err="1">
                <a:latin typeface="Bookman Old Style" pitchFamily="18" charset="0"/>
                <a:ea typeface="Calibri"/>
                <a:cs typeface="Times New Roman"/>
              </a:rPr>
              <a:t>Синельниківська</a:t>
            </a: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 ...</a:t>
            </a:r>
            <a:r>
              <a:rPr lang="ru-RU" sz="1700" b="1" dirty="0"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uk-UA" sz="1700" b="1" dirty="0" err="1">
                <a:latin typeface="Bookman Old Style" pitchFamily="18" charset="0"/>
                <a:ea typeface="Calibri"/>
                <a:cs typeface="Times New Roman"/>
              </a:rPr>
              <a:t>smg.dnepredu.com</a:t>
            </a: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/</a:t>
            </a:r>
            <a:r>
              <a:rPr lang="uk-UA" sz="1700" b="1" dirty="0" err="1">
                <a:latin typeface="Bookman Old Style" pitchFamily="18" charset="0"/>
                <a:ea typeface="Calibri"/>
                <a:cs typeface="Times New Roman"/>
              </a:rPr>
              <a:t>uk</a:t>
            </a: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/</a:t>
            </a:r>
            <a:r>
              <a:rPr lang="uk-UA" sz="1700" b="1" dirty="0" err="1">
                <a:latin typeface="Bookman Old Style" pitchFamily="18" charset="0"/>
                <a:ea typeface="Calibri"/>
                <a:cs typeface="Times New Roman"/>
              </a:rPr>
              <a:t>site</a:t>
            </a: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/proforientatsiya---zrobi-.html‎</a:t>
            </a:r>
            <a:endParaRPr lang="ru-RU" sz="1700" b="1" dirty="0">
              <a:latin typeface="Bookman Old Style" pitchFamily="18" charset="0"/>
              <a:ea typeface="Calibri"/>
              <a:cs typeface="Times New Roman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ПРОФОРІЄНТАЦІЙНА РОБОТА…</a:t>
            </a:r>
            <a:r>
              <a:rPr lang="ru-RU" sz="1700" b="1" dirty="0"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uk-UA" sz="1700" b="1" dirty="0" err="1" smtClean="0">
                <a:latin typeface="Bookman Old Style" pitchFamily="18" charset="0"/>
                <a:ea typeface="Calibri"/>
                <a:cs typeface="Times New Roman"/>
              </a:rPr>
              <a:t>klasnaocinka.com.ua</a:t>
            </a:r>
            <a:r>
              <a:rPr lang="uk-UA" sz="1700" b="1" dirty="0" smtClean="0">
                <a:latin typeface="Bookman Old Style" pitchFamily="18" charset="0"/>
                <a:ea typeface="Calibri"/>
                <a:cs typeface="Times New Roman"/>
              </a:rPr>
              <a:t>/</a:t>
            </a:r>
            <a:r>
              <a:rPr lang="uk-UA" sz="1700" b="1" dirty="0" err="1" smtClean="0">
                <a:latin typeface="Bookman Old Style" pitchFamily="18" charset="0"/>
                <a:ea typeface="Calibri"/>
                <a:cs typeface="Times New Roman"/>
              </a:rPr>
              <a:t>uploads</a:t>
            </a:r>
            <a:r>
              <a:rPr lang="uk-UA" sz="1700" b="1" dirty="0" smtClean="0">
                <a:latin typeface="Bookman Old Style" pitchFamily="18" charset="0"/>
                <a:ea typeface="Calibri"/>
                <a:cs typeface="Times New Roman"/>
              </a:rPr>
              <a:t>/</a:t>
            </a:r>
            <a:r>
              <a:rPr lang="uk-UA" sz="1700" b="1" dirty="0" err="1" smtClean="0">
                <a:latin typeface="Bookman Old Style" pitchFamily="18" charset="0"/>
                <a:ea typeface="Calibri"/>
                <a:cs typeface="Times New Roman"/>
              </a:rPr>
              <a:t>editor</a:t>
            </a:r>
            <a:r>
              <a:rPr lang="uk-UA" sz="1700" b="1" dirty="0" smtClean="0">
                <a:latin typeface="Bookman Old Style" pitchFamily="18" charset="0"/>
                <a:ea typeface="Calibri"/>
                <a:cs typeface="Times New Roman"/>
              </a:rPr>
              <a:t>/238/56349/forum</a:t>
            </a: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_/.../</a:t>
            </a:r>
            <a:r>
              <a:rPr lang="uk-UA" sz="1700" b="1" dirty="0" err="1">
                <a:latin typeface="Bookman Old Style" pitchFamily="18" charset="0"/>
                <a:ea typeface="Calibri"/>
                <a:cs typeface="Times New Roman"/>
              </a:rPr>
              <a:t>prof_</a:t>
            </a: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2.doc робота з випускниками школи, студентами вищих навчальних </a:t>
            </a:r>
            <a:endParaRPr lang="ru-RU" sz="1700" b="1" dirty="0">
              <a:latin typeface="Bookman Old Style" pitchFamily="18" charset="0"/>
              <a:ea typeface="Calibri"/>
              <a:cs typeface="Times New Roman"/>
            </a:endParaRPr>
          </a:p>
          <a:p>
            <a:pPr marL="285750" indent="-285750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q"/>
            </a:pP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Профорієнтація </a:t>
            </a:r>
            <a:r>
              <a:rPr lang="uk-UA" sz="1700" b="1" dirty="0" err="1">
                <a:latin typeface="Bookman Old Style" pitchFamily="18" charset="0"/>
                <a:ea typeface="Calibri"/>
                <a:cs typeface="Times New Roman"/>
              </a:rPr>
              <a:t>методичка.doc</a:t>
            </a: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 - управління освіти і науки ...</a:t>
            </a:r>
            <a:r>
              <a:rPr lang="ru-RU" sz="1700" b="1" dirty="0">
                <a:latin typeface="Bookman Old Style" pitchFamily="18" charset="0"/>
                <a:ea typeface="Calibri"/>
                <a:cs typeface="Times New Roman"/>
              </a:rPr>
              <a:t> </a:t>
            </a:r>
            <a:r>
              <a:rPr lang="uk-UA" sz="1700" b="1" dirty="0">
                <a:latin typeface="Bookman Old Style" pitchFamily="18" charset="0"/>
                <a:ea typeface="Calibri"/>
              </a:rPr>
              <a:t>nv-</a:t>
            </a:r>
            <a:r>
              <a:rPr lang="uk-UA" sz="1700" b="1" dirty="0" err="1">
                <a:latin typeface="Bookman Old Style" pitchFamily="18" charset="0"/>
                <a:ea typeface="Calibri"/>
              </a:rPr>
              <a:t>imc.edukit.zt.ua</a:t>
            </a:r>
            <a:r>
              <a:rPr lang="uk-UA" sz="1700" b="1" dirty="0">
                <a:latin typeface="Bookman Old Style" pitchFamily="18" charset="0"/>
                <a:ea typeface="Calibri"/>
              </a:rPr>
              <a:t>/</a:t>
            </a:r>
            <a:r>
              <a:rPr lang="uk-UA" sz="1700" b="1" dirty="0" err="1">
                <a:latin typeface="Bookman Old Style" pitchFamily="18" charset="0"/>
                <a:ea typeface="Calibri"/>
              </a:rPr>
              <a:t>Files</a:t>
            </a:r>
            <a:r>
              <a:rPr lang="uk-UA" sz="1700" b="1" dirty="0">
                <a:latin typeface="Bookman Old Style" pitchFamily="18" charset="0"/>
                <a:ea typeface="Calibri"/>
              </a:rPr>
              <a:t>/.../профорієнтація%20методичка.doc</a:t>
            </a:r>
            <a:r>
              <a:rPr lang="ru-RU" sz="1700" b="1" dirty="0">
                <a:latin typeface="Bookman Old Style" pitchFamily="18" charset="0"/>
              </a:rPr>
              <a:t> </a:t>
            </a:r>
            <a:r>
              <a:rPr lang="uk-UA" sz="1700" b="1" dirty="0">
                <a:latin typeface="Bookman Old Style" pitchFamily="18" charset="0"/>
                <a:ea typeface="Calibri"/>
                <a:cs typeface="Times New Roman"/>
              </a:rPr>
              <a:t> </a:t>
            </a:r>
            <a:endParaRPr lang="ru-RU" sz="1700" b="1" dirty="0">
              <a:latin typeface="Bookman Old Style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350964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1105</Words>
  <Application>Microsoft Office PowerPoint</Application>
  <PresentationFormat>Экран (4:3)</PresentationFormat>
  <Paragraphs>128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ПК</cp:lastModifiedBy>
  <cp:revision>26</cp:revision>
  <dcterms:created xsi:type="dcterms:W3CDTF">2018-03-21T10:24:35Z</dcterms:created>
  <dcterms:modified xsi:type="dcterms:W3CDTF">2018-03-26T09:30:15Z</dcterms:modified>
</cp:coreProperties>
</file>