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Pictures\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063" y="-22120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230425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роботи з 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язання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проблеми насильства в загальноосвітньому навчальному закладі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4657394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Досвід роботи Шевченківської </a:t>
            </a:r>
          </a:p>
          <a:p>
            <a:r>
              <a:rPr lang="uk-UA" sz="2800" dirty="0" smtClean="0">
                <a:solidFill>
                  <a:srgbClr val="002060"/>
                </a:solidFill>
              </a:rPr>
              <a:t>ЗОШ І-ІІІ ступенів</a:t>
            </a:r>
          </a:p>
          <a:p>
            <a:r>
              <a:rPr lang="uk-UA" sz="2800" b="1" i="1" dirty="0" err="1" smtClean="0">
                <a:solidFill>
                  <a:srgbClr val="002060"/>
                </a:solidFill>
              </a:rPr>
              <a:t>Діхтярук</a:t>
            </a:r>
            <a:r>
              <a:rPr lang="uk-UA" sz="2800" b="1" i="1" dirty="0" smtClean="0">
                <a:solidFill>
                  <a:srgbClr val="002060"/>
                </a:solidFill>
              </a:rPr>
              <a:t> Тетяна </a:t>
            </a:r>
            <a:r>
              <a:rPr lang="uk-UA" sz="2800" b="1" i="1" dirty="0" smtClean="0">
                <a:solidFill>
                  <a:srgbClr val="002060"/>
                </a:solidFill>
              </a:rPr>
              <a:t>Іванівна</a:t>
            </a:r>
          </a:p>
          <a:p>
            <a:r>
              <a:rPr lang="uk-UA" sz="2200" dirty="0" smtClean="0">
                <a:solidFill>
                  <a:srgbClr val="002060"/>
                </a:solidFill>
              </a:rPr>
              <a:t>Завідувач НМЦ психологічної служби</a:t>
            </a:r>
          </a:p>
          <a:p>
            <a:r>
              <a:rPr lang="uk-UA" sz="2200" dirty="0" smtClean="0">
                <a:solidFill>
                  <a:srgbClr val="002060"/>
                </a:solidFill>
              </a:rPr>
              <a:t> системи освіти </a:t>
            </a:r>
            <a:r>
              <a:rPr lang="uk-UA" sz="2200" smtClean="0">
                <a:solidFill>
                  <a:srgbClr val="002060"/>
                </a:solidFill>
              </a:rPr>
              <a:t>Броварського району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657945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2017 рік</a:t>
            </a:r>
            <a:endParaRPr lang="ru-RU" sz="2000" b="1" dirty="0"/>
          </a:p>
        </p:txBody>
      </p:sp>
      <p:pic>
        <p:nvPicPr>
          <p:cNvPr id="1033" name="Picture 9" descr="C:\Users\User\Pictures\20170905_115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 r="11617"/>
          <a:stretch/>
        </p:blipFill>
        <p:spPr bwMode="auto">
          <a:xfrm>
            <a:off x="-396552" y="4441765"/>
            <a:ext cx="4485283" cy="252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52450" cy="93345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1963420" cy="388620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46373"/>
            <a:ext cx="876300" cy="847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59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7193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290" y="548680"/>
            <a:ext cx="8552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«Виховати людину </a:t>
            </a:r>
            <a:r>
              <a:rPr lang="uk-UA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</a:t>
            </a: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виховавши її морально, -означає виростити загрозу для суспільства»</a:t>
            </a:r>
          </a:p>
          <a:p>
            <a:endParaRPr lang="uk-UA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Теодор Рузвельт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645024"/>
            <a:ext cx="5256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«Багато чого я навчився у своїх наставників, ще більше у своїх товаришів, та найбільше у своїх учнів» </a:t>
            </a:r>
          </a:p>
          <a:p>
            <a:endParaRPr lang="uk-UA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Талмуд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8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User\Pictures\23824891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2895600"/>
            <a:ext cx="18192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6889" y="2017417"/>
            <a:ext cx="4951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Дякую за увагу!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25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4" descr="C:\Users\User\Pictures\0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289" y="-22120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Pictures\20170901_092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39569" y="3474340"/>
            <a:ext cx="4487150" cy="269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9614"/>
            <a:ext cx="8676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 успішного виховання лежить у повазі учня»</a:t>
            </a:r>
          </a:p>
          <a:p>
            <a:pPr algn="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Ральф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Емерсон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3284984"/>
            <a:ext cx="56886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«Бути правдивим і чесним з дітьми, не ховаючи від них того, що відбувається в душі, є єдиним вихованням»</a:t>
            </a:r>
          </a:p>
          <a:p>
            <a:pPr algn="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 Толстой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17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Pictures\1217394732_t_lightandline_4_green_1280x1024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176" cy="68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Pictures\2014-03-2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6" y="148519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7976" y="237609"/>
            <a:ext cx="5226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  результатів тестування учнів 4,7, 9-х класів Шевченківської ЗОШ І-ІІІ ст. (осінь 2013 року)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Визнання , що проблема насильства дійсно існує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:\Таня\Фото Діхтярук Т.О\P1020767-1_JPG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094" y="4039743"/>
            <a:ext cx="445790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12" y="2335729"/>
            <a:ext cx="4204867" cy="309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094" y="2474640"/>
            <a:ext cx="45015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ВГО “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Жіночий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Консорціум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24-26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 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8347" y="594928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 Групи АБВГД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958" y="-228600"/>
            <a:ext cx="3883000" cy="282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21" y="3359298"/>
            <a:ext cx="4962668" cy="323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Pictures\izobrazhenie_072-17-11-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14" y="3116796"/>
            <a:ext cx="4736075" cy="35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12042" y="116632"/>
            <a:ext cx="56734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  правил поводження в  конфліктній ситуації.  Програвання з учнями способів реагування  на агресивну поведінку. </a:t>
            </a: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Слайди презентацій до  проведених заходів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2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Таня\фото\20161130_113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116632"/>
            <a:ext cx="4248472" cy="255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Pictures\1409652691_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34" y="3861048"/>
            <a:ext cx="4208335" cy="27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874785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 заходів з вчителями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C:\Users\User\Pictures\1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9903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43" y="773267"/>
            <a:ext cx="421322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332656"/>
            <a:ext cx="405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учнями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5512"/>
            <a:ext cx="5164137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" y="3932236"/>
            <a:ext cx="432276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18" y="3932236"/>
            <a:ext cx="473699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3098" y="620688"/>
            <a:ext cx="42213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з толерантності, ефективного спілкування,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командоутворення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правовиховні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заходи, підвищення самооцінки, зменшення агресивності.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97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305"/>
            <a:ext cx="373062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45063"/>
            <a:ext cx="414020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94" y="3779837"/>
            <a:ext cx="402907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8184" y="2796189"/>
            <a:ext cx="52958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 року День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Загальношкільна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лінійка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941168"/>
            <a:ext cx="425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Лідери самоврядування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0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25" y="197645"/>
            <a:ext cx="4395995" cy="294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" y="197645"/>
            <a:ext cx="4778409" cy="27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40" y="4107514"/>
            <a:ext cx="400476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861048"/>
            <a:ext cx="45293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Всесвітній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фільму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-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насилля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акція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Якби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директором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31120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3960440" cy="244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20" y="4071005"/>
            <a:ext cx="4249280" cy="266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38" y="116633"/>
            <a:ext cx="187166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03559"/>
            <a:ext cx="4211949" cy="263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9952" y="116633"/>
            <a:ext cx="27363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акції взяли участь  всі учні школи. Було зібрано багато цікавих думок. Спосіб  зв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язку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учнями виявився дієвим та зручним і пізніше використовувався знову.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268</Words>
  <Application>Microsoft Office PowerPoint</Application>
  <PresentationFormat>Экран (4:3)</PresentationFormat>
  <Paragraphs>38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Організація роботи з розв’язання проблеми насильства в загальноосвітньому навчальному закладі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Lenovo</cp:lastModifiedBy>
  <cp:revision>16</cp:revision>
  <dcterms:created xsi:type="dcterms:W3CDTF">2017-09-10T04:14:53Z</dcterms:created>
  <dcterms:modified xsi:type="dcterms:W3CDTF">2017-09-24T16:56:54Z</dcterms:modified>
</cp:coreProperties>
</file>