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User\Pictures\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0063" y="-221206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2304256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 роботи з 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язання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проблеми насильства в загальноосвітньому навчальному закладі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4657394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uk-UA" sz="2800" dirty="0" smtClean="0">
                <a:solidFill>
                  <a:srgbClr val="002060"/>
                </a:solidFill>
              </a:rPr>
              <a:t>Досвід роботи Шевченківської </a:t>
            </a:r>
          </a:p>
          <a:p>
            <a:r>
              <a:rPr lang="uk-UA" sz="2800" dirty="0" smtClean="0">
                <a:solidFill>
                  <a:srgbClr val="002060"/>
                </a:solidFill>
              </a:rPr>
              <a:t>ЗОШ І-ІІІ ступенів</a:t>
            </a:r>
          </a:p>
          <a:p>
            <a:r>
              <a:rPr lang="uk-UA" sz="2800" b="1" i="1" dirty="0" err="1" smtClean="0">
                <a:solidFill>
                  <a:srgbClr val="002060"/>
                </a:solidFill>
              </a:rPr>
              <a:t>Діхтярук</a:t>
            </a:r>
            <a:r>
              <a:rPr lang="uk-UA" sz="2800" b="1" i="1" dirty="0" smtClean="0">
                <a:solidFill>
                  <a:srgbClr val="002060"/>
                </a:solidFill>
              </a:rPr>
              <a:t> Тетяна </a:t>
            </a:r>
            <a:r>
              <a:rPr lang="uk-UA" sz="2800" b="1" i="1" dirty="0" smtClean="0">
                <a:solidFill>
                  <a:srgbClr val="002060"/>
                </a:solidFill>
              </a:rPr>
              <a:t>Іванівна</a:t>
            </a:r>
          </a:p>
          <a:p>
            <a:r>
              <a:rPr lang="uk-UA" sz="2200" dirty="0" smtClean="0">
                <a:solidFill>
                  <a:srgbClr val="002060"/>
                </a:solidFill>
              </a:rPr>
              <a:t>Завідувач НМЦ психологічної служби</a:t>
            </a:r>
          </a:p>
          <a:p>
            <a:r>
              <a:rPr lang="uk-UA" sz="2200" dirty="0" smtClean="0">
                <a:solidFill>
                  <a:srgbClr val="002060"/>
                </a:solidFill>
              </a:rPr>
              <a:t> системи освіти </a:t>
            </a:r>
            <a:r>
              <a:rPr lang="uk-UA" sz="2200" smtClean="0">
                <a:solidFill>
                  <a:srgbClr val="002060"/>
                </a:solidFill>
              </a:rPr>
              <a:t>Броварського району</a:t>
            </a:r>
            <a:endParaRPr lang="ru-RU" sz="2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6657945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/>
              <a:t>2017 рік</a:t>
            </a:r>
            <a:endParaRPr lang="ru-RU" sz="2000" b="1" dirty="0"/>
          </a:p>
        </p:txBody>
      </p:sp>
      <p:pic>
        <p:nvPicPr>
          <p:cNvPr id="1033" name="Picture 9" descr="C:\Users\User\Pictures\20170905_1150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3" r="11617"/>
          <a:stretch/>
        </p:blipFill>
        <p:spPr bwMode="auto">
          <a:xfrm>
            <a:off x="-396552" y="4441765"/>
            <a:ext cx="4485283" cy="252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52450" cy="933450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48680"/>
            <a:ext cx="1963420" cy="388620"/>
          </a:xfrm>
          <a:prstGeom prst="rect">
            <a:avLst/>
          </a:prstGeom>
          <a:noFill/>
        </p:spPr>
      </p:pic>
      <p:pic>
        <p:nvPicPr>
          <p:cNvPr id="9" name="Рисунок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46373"/>
            <a:ext cx="876300" cy="847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597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Picture 4" descr="C:\Users\User\Pictures\017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-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289" y="-221206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Pictures\20170901_0921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239569" y="3474340"/>
            <a:ext cx="4487150" cy="269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49614"/>
            <a:ext cx="8676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«Секрет успішного виховання лежить у повазі учня»</a:t>
            </a:r>
          </a:p>
          <a:p>
            <a:pPr algn="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Ральф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Емерсон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7824" y="3284984"/>
            <a:ext cx="56886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«Бути правдивим і чесним з дітьми, не ховаючи від них того, що відбувається в душі, є єдиним вихованням»</a:t>
            </a:r>
          </a:p>
          <a:p>
            <a:pPr algn="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 Толстой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17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User\Pictures\1217394732_t_lightandline_4_green_1280x10241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176" cy="685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Pictures\2014-03-25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6" y="148519"/>
            <a:ext cx="3810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17976" y="237609"/>
            <a:ext cx="5226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  результатів тестування учнів 4,7, 9-х класів Шевченківської ЗОШ І-ІІІ ст. (осінь 2013 року)</a:t>
            </a: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 , що проблема насильства дійсно існує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D:\Таня\Фото Діхтярук Т.О\P1020767-1_JPG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094" y="4039743"/>
            <a:ext cx="445790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912" y="2335729"/>
            <a:ext cx="4204867" cy="309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4094" y="2474640"/>
            <a:ext cx="450151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ВГО “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Жіночий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Консорціум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24-26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червня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 року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8347" y="594928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 Групи АБВГД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01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5188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958" y="-228600"/>
            <a:ext cx="3883000" cy="2820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721" y="3359298"/>
            <a:ext cx="4962668" cy="323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Users\User\Pictures\izobrazhenie_072-17-11-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014" y="3116796"/>
            <a:ext cx="4736075" cy="355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12042" y="116632"/>
            <a:ext cx="567340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  правил поводження в  конфліктній ситуації.  Програвання з учнями способів реагування  на агресивну поведінку. </a:t>
            </a:r>
          </a:p>
          <a:p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Слайди презентацій до  проведених заходів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24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Users\User\Desktop\Таня\фото\20161130_1132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7504" y="116632"/>
            <a:ext cx="4248472" cy="255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Pictures\1409652691_1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834" y="3861048"/>
            <a:ext cx="4208335" cy="278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874785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 заходів з вчителями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C:\Users\User\Pictures\12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99030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643" y="773267"/>
            <a:ext cx="4213225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32040" y="332656"/>
            <a:ext cx="4050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учнями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6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63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55512"/>
            <a:ext cx="5164137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3" y="3932236"/>
            <a:ext cx="4322763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818" y="3932236"/>
            <a:ext cx="473699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43098" y="620688"/>
            <a:ext cx="42213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з толерантності, ефективного спілкування,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командоутворення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правовиховні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заходи, підвищення самооцінки, зменшення агресивності.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097"/>
            <a:ext cx="91630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305"/>
            <a:ext cx="3730625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469" y="45063"/>
            <a:ext cx="4140200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594" y="3779837"/>
            <a:ext cx="4029075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48184" y="2796189"/>
            <a:ext cx="5295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жовтня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 року День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Гідності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Загальношкільна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лінійка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4941168"/>
            <a:ext cx="4257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Лідери самоврядування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0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925" y="197645"/>
            <a:ext cx="4395995" cy="2943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" y="197645"/>
            <a:ext cx="4778409" cy="279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540" y="4107514"/>
            <a:ext cx="400476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3861048"/>
            <a:ext cx="45293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Всесвітній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День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фільму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 -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насилля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endParaRPr lang="ru-RU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Якби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директором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…”</a:t>
            </a:r>
          </a:p>
        </p:txBody>
      </p:sp>
    </p:spTree>
    <p:extLst>
      <p:ext uri="{BB962C8B-B14F-4D97-AF65-F5344CB8AC3E}">
        <p14:creationId xmlns:p14="http://schemas.microsoft.com/office/powerpoint/2010/main" val="311201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3960440" cy="2443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420" y="4071005"/>
            <a:ext cx="4249280" cy="26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38" y="116633"/>
            <a:ext cx="1871663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03559"/>
            <a:ext cx="4211949" cy="263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39952" y="116633"/>
            <a:ext cx="27363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акції взяли участь  всі учні школи. Було зібрано багато цікавих думок. Спосіб  зв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учнями виявився дієвим та зручним і пізніше використовувався знову.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25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32856"/>
            <a:ext cx="271938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4290" y="548680"/>
            <a:ext cx="8552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«Виховати людину </a:t>
            </a:r>
            <a:r>
              <a:rPr lang="uk-UA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</a:t>
            </a:r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не виховавши її морально, -означає виростити загрозу для суспільства»</a:t>
            </a:r>
          </a:p>
          <a:p>
            <a:endParaRPr lang="uk-UA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Теодор Рузвельт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3645024"/>
            <a:ext cx="52565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«Багато чого я навчився у своїх наставників, ще більше у своїх товаришів, та найбільше у своїх учнів» </a:t>
            </a:r>
          </a:p>
          <a:p>
            <a:endParaRPr lang="uk-UA" sz="32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Талмуд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69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 descr="C:\Users\User\Pictures\23824891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2895600"/>
            <a:ext cx="181927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76889" y="2017417"/>
            <a:ext cx="4951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uk-UA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Дякую за увагу!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25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1470</TotalTime>
  <Words>268</Words>
  <Application>Microsoft Office PowerPoint</Application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Організація роботи з розв’язання проблеми насильства в загальноосвітньому навчальному закладі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Lenovo</cp:lastModifiedBy>
  <cp:revision>16</cp:revision>
  <dcterms:created xsi:type="dcterms:W3CDTF">2017-09-10T04:14:53Z</dcterms:created>
  <dcterms:modified xsi:type="dcterms:W3CDTF">2017-09-24T16:56:54Z</dcterms:modified>
</cp:coreProperties>
</file>