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sldIdLst>
    <p:sldId id="256" r:id="rId2"/>
    <p:sldId id="265" r:id="rId3"/>
    <p:sldId id="263" r:id="rId4"/>
    <p:sldId id="266" r:id="rId5"/>
    <p:sldId id="267" r:id="rId6"/>
    <p:sldId id="268" r:id="rId7"/>
    <p:sldId id="258" r:id="rId8"/>
    <p:sldId id="279" r:id="rId9"/>
    <p:sldId id="259" r:id="rId10"/>
    <p:sldId id="262" r:id="rId11"/>
    <p:sldId id="276" r:id="rId12"/>
    <p:sldId id="277" r:id="rId13"/>
    <p:sldId id="269" r:id="rId14"/>
    <p:sldId id="270" r:id="rId15"/>
    <p:sldId id="271" r:id="rId16"/>
    <p:sldId id="272" r:id="rId17"/>
    <p:sldId id="273" r:id="rId18"/>
    <p:sldId id="261" r:id="rId19"/>
    <p:sldId id="275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0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944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98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7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89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14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07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91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17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585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750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69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E73F4-D6A1-4E51-8C3B-70EBFB5697C1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84635-CBFA-4667-8E14-31DEAA48B5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59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me.edu-ua.net/em2/content/07lsgtci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2"/>
            <a:ext cx="6858000" cy="3746797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/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 err="1" smtClean="0">
                <a:solidFill>
                  <a:srgbClr val="002060"/>
                </a:solidFill>
              </a:rPr>
              <a:t>Використання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хмарних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технологій</a:t>
            </a:r>
            <a:r>
              <a:rPr lang="ru-RU" sz="3600" b="1" dirty="0" smtClean="0">
                <a:solidFill>
                  <a:srgbClr val="002060"/>
                </a:solidFill>
              </a:rPr>
              <a:t> в </a:t>
            </a:r>
            <a:r>
              <a:rPr lang="ru-RU" sz="3600" b="1" dirty="0" err="1" smtClean="0">
                <a:solidFill>
                  <a:srgbClr val="002060"/>
                </a:solidFill>
              </a:rPr>
              <a:t>процесі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підготовки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учнів</a:t>
            </a:r>
            <a:r>
              <a:rPr lang="ru-RU" sz="3600" b="1" dirty="0" smtClean="0">
                <a:solidFill>
                  <a:srgbClr val="002060"/>
                </a:solidFill>
              </a:rPr>
              <a:t> до </a:t>
            </a:r>
            <a:r>
              <a:rPr lang="ru-RU" sz="3600" b="1" dirty="0" err="1" smtClean="0">
                <a:solidFill>
                  <a:srgbClr val="002060"/>
                </a:solidFill>
              </a:rPr>
              <a:t>участі</a:t>
            </a:r>
            <a:r>
              <a:rPr lang="ru-RU" sz="3600" b="1" dirty="0" smtClean="0">
                <a:solidFill>
                  <a:srgbClr val="002060"/>
                </a:solidFill>
              </a:rPr>
              <a:t> в </a:t>
            </a:r>
            <a:r>
              <a:rPr lang="ru-RU" sz="3600" b="1" dirty="0" err="1" smtClean="0">
                <a:solidFill>
                  <a:srgbClr val="002060"/>
                </a:solidFill>
              </a:rPr>
              <a:t>олімпіадах</a:t>
            </a:r>
            <a:r>
              <a:rPr lang="ru-RU" sz="3600" b="1" dirty="0" smtClean="0">
                <a:solidFill>
                  <a:srgbClr val="002060"/>
                </a:solidFill>
              </a:rPr>
              <a:t>, конкурсах, </a:t>
            </a:r>
            <a:r>
              <a:rPr lang="ru-RU" sz="3600" b="1" dirty="0" err="1" smtClean="0">
                <a:solidFill>
                  <a:srgbClr val="002060"/>
                </a:solidFill>
              </a:rPr>
              <a:t>т</a:t>
            </a:r>
            <a:r>
              <a:rPr lang="ru-RU" sz="3600" b="1" dirty="0" err="1" smtClean="0">
                <a:solidFill>
                  <a:srgbClr val="002060"/>
                </a:solidFill>
              </a:rPr>
              <a:t>урнірах</a:t>
            </a:r>
            <a:r>
              <a:rPr lang="ru-RU" sz="3600" b="1" dirty="0" smtClean="0">
                <a:solidFill>
                  <a:srgbClr val="002060"/>
                </a:solidFill>
              </a:rPr>
              <a:t>, </a:t>
            </a:r>
            <a:r>
              <a:rPr lang="ru-RU" sz="3600" b="1" dirty="0" err="1" smtClean="0">
                <a:solidFill>
                  <a:srgbClr val="002060"/>
                </a:solidFill>
              </a:rPr>
              <a:t>зокрема</a:t>
            </a:r>
            <a:r>
              <a:rPr lang="ru-RU" sz="3600" b="1" dirty="0" smtClean="0">
                <a:solidFill>
                  <a:srgbClr val="002060"/>
                </a:solidFill>
              </a:rPr>
              <a:t> в </a:t>
            </a:r>
            <a:r>
              <a:rPr lang="ru-RU" sz="3600" b="1" dirty="0" err="1" smtClean="0">
                <a:solidFill>
                  <a:srgbClr val="002060"/>
                </a:solidFill>
              </a:rPr>
              <a:t>проекті</a:t>
            </a:r>
            <a:r>
              <a:rPr lang="ru-RU" sz="3600" b="1" dirty="0" smtClean="0">
                <a:solidFill>
                  <a:srgbClr val="002060"/>
                </a:solidFill>
              </a:rPr>
              <a:t> «</a:t>
            </a:r>
            <a:r>
              <a:rPr lang="ru-RU" sz="3600" b="1" dirty="0" err="1" smtClean="0">
                <a:solidFill>
                  <a:srgbClr val="002060"/>
                </a:solidFill>
              </a:rPr>
              <a:t>Хмарні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</a:rPr>
              <a:t>сервіси</a:t>
            </a:r>
            <a:r>
              <a:rPr lang="ru-RU" sz="3600" b="1" dirty="0" smtClean="0">
                <a:solidFill>
                  <a:srgbClr val="002060"/>
                </a:solidFill>
              </a:rPr>
              <a:t> в </a:t>
            </a:r>
            <a:r>
              <a:rPr lang="ru-RU" sz="3600" b="1" dirty="0" err="1" smtClean="0">
                <a:solidFill>
                  <a:srgbClr val="002060"/>
                </a:solidFill>
              </a:rPr>
              <a:t>освіті</a:t>
            </a:r>
            <a:r>
              <a:rPr lang="ru-RU" sz="3600" b="1" dirty="0" smtClean="0">
                <a:solidFill>
                  <a:srgbClr val="002060"/>
                </a:solidFill>
              </a:rPr>
              <a:t>»</a:t>
            </a: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3779912" y="5661248"/>
            <a:ext cx="5184576" cy="100811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rgbClr val="002060"/>
                </a:solidFill>
              </a:rPr>
              <a:t>Шевченко Т.О., ст. </a:t>
            </a:r>
            <a:r>
              <a:rPr lang="ru-RU" sz="2000" dirty="0" err="1" smtClean="0">
                <a:solidFill>
                  <a:srgbClr val="002060"/>
                </a:solidFill>
              </a:rPr>
              <a:t>викладач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</a:rPr>
              <a:t>кафедри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освітніх</a:t>
            </a:r>
            <a:r>
              <a:rPr lang="ru-RU" sz="2000" dirty="0">
                <a:solidFill>
                  <a:srgbClr val="002060"/>
                </a:solidFill>
              </a:rPr>
              <a:t> та </a:t>
            </a:r>
            <a:r>
              <a:rPr lang="ru-RU" sz="2000" dirty="0" err="1">
                <a:solidFill>
                  <a:srgbClr val="002060"/>
                </a:solidFill>
              </a:rPr>
              <a:t>інформаційних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err="1">
                <a:solidFill>
                  <a:srgbClr val="002060"/>
                </a:solidFill>
              </a:rPr>
              <a:t>технологій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СОІППО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98329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4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548680"/>
            <a:ext cx="7886700" cy="562828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dirty="0" smtClean="0"/>
              <a:t>	</a:t>
            </a:r>
            <a:r>
              <a:rPr lang="ru-RU" sz="2800" dirty="0" err="1" smtClean="0">
                <a:solidFill>
                  <a:srgbClr val="002060"/>
                </a:solidFill>
              </a:rPr>
              <a:t>Всеукраїнський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проект "</a:t>
            </a:r>
            <a:r>
              <a:rPr lang="ru-RU" sz="2800" dirty="0" err="1">
                <a:solidFill>
                  <a:srgbClr val="002060"/>
                </a:solidFill>
              </a:rPr>
              <a:t>Хмарні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dirty="0" err="1">
                <a:solidFill>
                  <a:srgbClr val="002060"/>
                </a:solidFill>
              </a:rPr>
              <a:t>сервіси</a:t>
            </a:r>
            <a:r>
              <a:rPr lang="ru-RU" sz="2800" dirty="0">
                <a:solidFill>
                  <a:srgbClr val="002060"/>
                </a:solidFill>
              </a:rPr>
              <a:t> в </a:t>
            </a:r>
            <a:r>
              <a:rPr lang="ru-RU" sz="2800" dirty="0" err="1">
                <a:solidFill>
                  <a:srgbClr val="002060"/>
                </a:solidFill>
              </a:rPr>
              <a:t>освіті</a:t>
            </a:r>
            <a:r>
              <a:rPr lang="ru-RU" sz="2800" dirty="0">
                <a:solidFill>
                  <a:srgbClr val="002060"/>
                </a:solidFill>
              </a:rPr>
              <a:t>" (2014-2017 </a:t>
            </a:r>
            <a:r>
              <a:rPr lang="ru-RU" sz="2800" dirty="0" err="1">
                <a:solidFill>
                  <a:srgbClr val="002060"/>
                </a:solidFill>
              </a:rPr>
              <a:t>н.р</a:t>
            </a:r>
            <a:r>
              <a:rPr lang="ru-RU" sz="2800" dirty="0" smtClean="0">
                <a:solidFill>
                  <a:srgbClr val="002060"/>
                </a:solidFill>
              </a:rPr>
              <a:t>.).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Наказ </a:t>
            </a:r>
            <a:r>
              <a:rPr lang="ru-RU" sz="2800" dirty="0" err="1" smtClean="0">
                <a:solidFill>
                  <a:srgbClr val="002060"/>
                </a:solidFill>
              </a:rPr>
              <a:t>від</a:t>
            </a:r>
            <a:r>
              <a:rPr lang="ru-RU" sz="2800" dirty="0" smtClean="0">
                <a:solidFill>
                  <a:srgbClr val="002060"/>
                </a:solidFill>
              </a:rPr>
              <a:t> 21.05.2014 за №629.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sz="2600" dirty="0" err="1" smtClean="0"/>
              <a:t>Сформувати</a:t>
            </a:r>
            <a:r>
              <a:rPr lang="ru-RU" sz="2600" dirty="0" smtClean="0"/>
              <a:t> </a:t>
            </a:r>
            <a:r>
              <a:rPr lang="ru-RU" sz="2600" dirty="0" err="1" smtClean="0"/>
              <a:t>навички</a:t>
            </a:r>
            <a:r>
              <a:rPr lang="ru-RU" sz="2600" dirty="0" smtClean="0"/>
              <a:t> та </a:t>
            </a:r>
            <a:r>
              <a:rPr lang="ru-RU" sz="2600" dirty="0" err="1" smtClean="0"/>
              <a:t>вміння</a:t>
            </a:r>
            <a:r>
              <a:rPr lang="ru-RU" sz="2600" dirty="0" smtClean="0"/>
              <a:t> </a:t>
            </a:r>
            <a:r>
              <a:rPr lang="en-US" sz="2600" dirty="0" smtClean="0"/>
              <a:t>XXI </a:t>
            </a:r>
            <a:r>
              <a:rPr lang="ru-RU" sz="2600" dirty="0" smtClean="0"/>
              <a:t>ст. </a:t>
            </a:r>
            <a:r>
              <a:rPr lang="ru-RU" sz="2600" dirty="0" err="1" smtClean="0"/>
              <a:t>можна</a:t>
            </a:r>
            <a:r>
              <a:rPr lang="ru-RU" sz="2600" dirty="0" smtClean="0"/>
              <a:t> </a:t>
            </a:r>
            <a:r>
              <a:rPr lang="ru-RU" sz="2600" dirty="0" err="1" smtClean="0"/>
              <a:t>тільки</a:t>
            </a:r>
            <a:r>
              <a:rPr lang="ru-RU" sz="2600" dirty="0" smtClean="0"/>
              <a:t> за </a:t>
            </a:r>
            <a:r>
              <a:rPr lang="ru-RU" sz="2600" dirty="0" err="1" smtClean="0"/>
              <a:t>допомоги</a:t>
            </a:r>
            <a:r>
              <a:rPr lang="ru-RU" sz="2600" dirty="0" smtClean="0"/>
              <a:t> </a:t>
            </a:r>
            <a:r>
              <a:rPr lang="ru-RU" sz="2600" dirty="0" err="1" smtClean="0"/>
              <a:t>застосування</a:t>
            </a:r>
            <a:r>
              <a:rPr lang="ru-RU" sz="2600" dirty="0" smtClean="0"/>
              <a:t> </a:t>
            </a:r>
            <a:r>
              <a:rPr lang="ru-RU" sz="2600" dirty="0" err="1" smtClean="0"/>
              <a:t>нових</a:t>
            </a:r>
            <a:r>
              <a:rPr lang="ru-RU" sz="2600" dirty="0" smtClean="0"/>
              <a:t> </a:t>
            </a:r>
            <a:r>
              <a:rPr lang="ru-RU" sz="2600" dirty="0" err="1" smtClean="0"/>
              <a:t>методів</a:t>
            </a:r>
            <a:r>
              <a:rPr lang="ru-RU" sz="2600" dirty="0" smtClean="0"/>
              <a:t> та </a:t>
            </a:r>
            <a:r>
              <a:rPr lang="ru-RU" sz="2600" dirty="0" err="1" smtClean="0"/>
              <a:t>елементів</a:t>
            </a:r>
            <a:r>
              <a:rPr lang="ru-RU" sz="2600" dirty="0" smtClean="0"/>
              <a:t> </a:t>
            </a:r>
            <a:r>
              <a:rPr lang="ru-RU" sz="2600" dirty="0" err="1" smtClean="0"/>
              <a:t>різних</a:t>
            </a:r>
            <a:r>
              <a:rPr lang="ru-RU" sz="2600" dirty="0" smtClean="0"/>
              <a:t> </a:t>
            </a:r>
            <a:r>
              <a:rPr lang="ru-RU" sz="2600" dirty="0" err="1" smtClean="0"/>
              <a:t>сучасних</a:t>
            </a:r>
            <a:r>
              <a:rPr lang="ru-RU" sz="2600" dirty="0" smtClean="0"/>
              <a:t> </a:t>
            </a:r>
            <a:r>
              <a:rPr lang="ru-RU" sz="2600" dirty="0" err="1" smtClean="0"/>
              <a:t>освітніх</a:t>
            </a:r>
            <a:r>
              <a:rPr lang="ru-RU" sz="2600" dirty="0" smtClean="0"/>
              <a:t> </a:t>
            </a:r>
            <a:r>
              <a:rPr lang="ru-RU" sz="2600" dirty="0" err="1" smtClean="0"/>
              <a:t>технологій</a:t>
            </a:r>
            <a:r>
              <a:rPr lang="ru-RU" sz="2600" dirty="0" smtClean="0"/>
              <a:t>.</a:t>
            </a:r>
          </a:p>
          <a:p>
            <a:pPr marL="0" indent="0" algn="just">
              <a:buNone/>
            </a:pPr>
            <a:r>
              <a:rPr lang="ru-RU" sz="2600" dirty="0" smtClean="0"/>
              <a:t> </a:t>
            </a:r>
            <a:r>
              <a:rPr lang="ru-RU" sz="2600" dirty="0" smtClean="0"/>
              <a:t>Реформа </a:t>
            </a:r>
            <a:r>
              <a:rPr lang="ru-RU" sz="2600" dirty="0" err="1" smtClean="0"/>
              <a:t>освіти</a:t>
            </a:r>
            <a:r>
              <a:rPr lang="ru-RU" sz="2600" dirty="0" smtClean="0"/>
              <a:t> в </a:t>
            </a:r>
            <a:r>
              <a:rPr lang="ru-RU" sz="2600" dirty="0" err="1" smtClean="0"/>
              <a:t>Україні</a:t>
            </a:r>
            <a:r>
              <a:rPr lang="ru-RU" sz="2600" dirty="0" smtClean="0"/>
              <a:t> </a:t>
            </a:r>
            <a:r>
              <a:rPr lang="ru-RU" sz="2600" dirty="0" err="1" smtClean="0"/>
              <a:t>передбачає</a:t>
            </a:r>
            <a:r>
              <a:rPr lang="ru-RU" sz="2600" dirty="0" smtClean="0"/>
              <a:t> </a:t>
            </a:r>
            <a:r>
              <a:rPr lang="ru-RU" sz="2600" dirty="0" err="1" smtClean="0"/>
              <a:t>формування</a:t>
            </a:r>
            <a:r>
              <a:rPr lang="ru-RU" sz="2600" dirty="0" smtClean="0"/>
              <a:t> в </a:t>
            </a:r>
            <a:r>
              <a:rPr lang="ru-RU" sz="2600" dirty="0" err="1" smtClean="0"/>
              <a:t>учнів</a:t>
            </a:r>
            <a:r>
              <a:rPr lang="ru-RU" sz="2600" dirty="0" smtClean="0"/>
              <a:t> </a:t>
            </a:r>
            <a:r>
              <a:rPr lang="ru-RU" sz="2600" dirty="0" err="1" smtClean="0"/>
              <a:t>навичок</a:t>
            </a:r>
            <a:r>
              <a:rPr lang="ru-RU" sz="2600" dirty="0" smtClean="0"/>
              <a:t> </a:t>
            </a:r>
            <a:r>
              <a:rPr lang="ru-RU" sz="2600" dirty="0" err="1" smtClean="0"/>
              <a:t>самостійної</a:t>
            </a:r>
            <a:r>
              <a:rPr lang="ru-RU" sz="2600" dirty="0" smtClean="0"/>
              <a:t> </a:t>
            </a:r>
            <a:r>
              <a:rPr lang="ru-RU" sz="2600" dirty="0" err="1" smtClean="0"/>
              <a:t>роботи</a:t>
            </a:r>
            <a:r>
              <a:rPr lang="ru-RU" sz="2600" dirty="0" smtClean="0"/>
              <a:t> з </a:t>
            </a:r>
            <a:r>
              <a:rPr lang="ru-RU" sz="2600" dirty="0" err="1" smtClean="0"/>
              <a:t>інформаційними</a:t>
            </a:r>
            <a:r>
              <a:rPr lang="ru-RU" sz="2600" dirty="0" smtClean="0"/>
              <a:t> </a:t>
            </a:r>
            <a:r>
              <a:rPr lang="ru-RU" sz="2600" dirty="0" err="1" smtClean="0"/>
              <a:t>технологіями</a:t>
            </a:r>
            <a:r>
              <a:rPr lang="ru-RU" sz="2600" dirty="0" smtClean="0"/>
              <a:t>, </a:t>
            </a:r>
            <a:r>
              <a:rPr lang="ru-RU" sz="2600" dirty="0" err="1" smtClean="0"/>
              <a:t>передусім</a:t>
            </a:r>
            <a:r>
              <a:rPr lang="ru-RU" sz="2600" dirty="0" smtClean="0"/>
              <a:t> </a:t>
            </a:r>
            <a:r>
              <a:rPr lang="ru-RU" sz="2600" dirty="0" err="1" smtClean="0"/>
              <a:t>пошуку</a:t>
            </a:r>
            <a:r>
              <a:rPr lang="ru-RU" sz="2600" dirty="0" smtClean="0"/>
              <a:t>, </a:t>
            </a:r>
            <a:r>
              <a:rPr lang="ru-RU" sz="2600" dirty="0" err="1" smtClean="0"/>
              <a:t>аналізу</a:t>
            </a:r>
            <a:r>
              <a:rPr lang="ru-RU" sz="2600" dirty="0" smtClean="0"/>
              <a:t> та </a:t>
            </a:r>
            <a:r>
              <a:rPr lang="ru-RU" sz="2600" dirty="0" err="1" smtClean="0"/>
              <a:t>фільтрування</a:t>
            </a:r>
            <a:r>
              <a:rPr lang="ru-RU" sz="2600" dirty="0" smtClean="0"/>
              <a:t> </a:t>
            </a:r>
            <a:r>
              <a:rPr lang="ru-RU" sz="2600" dirty="0" err="1" smtClean="0"/>
              <a:t>важливих</a:t>
            </a:r>
            <a:r>
              <a:rPr lang="ru-RU" sz="2600" dirty="0" smtClean="0"/>
              <a:t> і </a:t>
            </a:r>
            <a:r>
              <a:rPr lang="ru-RU" sz="2600" dirty="0" err="1" smtClean="0"/>
              <a:t>потрібних</a:t>
            </a:r>
            <a:r>
              <a:rPr lang="ru-RU" sz="2600" dirty="0" smtClean="0"/>
              <a:t> </a:t>
            </a:r>
            <a:r>
              <a:rPr lang="ru-RU" sz="2600" dirty="0" err="1" smtClean="0"/>
              <a:t>відомостей</a:t>
            </a:r>
            <a:r>
              <a:rPr lang="ru-RU" sz="2600" dirty="0" smtClean="0"/>
              <a:t>.</a:t>
            </a:r>
          </a:p>
          <a:p>
            <a:pPr marL="0" indent="0" algn="just">
              <a:buNone/>
            </a:pPr>
            <a:r>
              <a:rPr lang="ru-RU" sz="2600" dirty="0" smtClean="0"/>
              <a:t> </a:t>
            </a:r>
            <a:r>
              <a:rPr lang="ru-RU" sz="2600" dirty="0" err="1" smtClean="0"/>
              <a:t>Сучасний</a:t>
            </a:r>
            <a:r>
              <a:rPr lang="ru-RU" sz="2600" dirty="0" smtClean="0"/>
              <a:t> </a:t>
            </a:r>
            <a:r>
              <a:rPr lang="ru-RU" sz="2600" dirty="0" err="1" smtClean="0"/>
              <a:t>учень</a:t>
            </a:r>
            <a:r>
              <a:rPr lang="ru-RU" sz="2600" dirty="0" smtClean="0"/>
              <a:t> </a:t>
            </a:r>
            <a:r>
              <a:rPr lang="ru-RU" sz="2600" dirty="0" err="1" smtClean="0"/>
              <a:t>значну</a:t>
            </a:r>
            <a:r>
              <a:rPr lang="ru-RU" sz="2600" dirty="0" smtClean="0"/>
              <a:t> </a:t>
            </a:r>
            <a:r>
              <a:rPr lang="ru-RU" sz="2600" dirty="0" err="1" smtClean="0"/>
              <a:t>частину</a:t>
            </a:r>
            <a:r>
              <a:rPr lang="ru-RU" sz="2600" dirty="0" smtClean="0"/>
              <a:t> часу проводить в </a:t>
            </a:r>
            <a:r>
              <a:rPr lang="ru-RU" sz="2600" dirty="0" err="1" smtClean="0"/>
              <a:t>мережі</a:t>
            </a:r>
            <a:r>
              <a:rPr lang="ru-RU" sz="2600" dirty="0" smtClean="0"/>
              <a:t> </a:t>
            </a:r>
            <a:r>
              <a:rPr lang="ru-RU" sz="2600" dirty="0" err="1" smtClean="0"/>
              <a:t>Інтернет</a:t>
            </a:r>
            <a:r>
              <a:rPr lang="ru-RU" sz="2600" dirty="0" smtClean="0"/>
              <a:t> і </a:t>
            </a:r>
            <a:r>
              <a:rPr lang="ru-RU" sz="2600" dirty="0" err="1" smtClean="0"/>
              <a:t>щоб</a:t>
            </a:r>
            <a:r>
              <a:rPr lang="ru-RU" sz="2600" dirty="0" smtClean="0"/>
              <a:t> </a:t>
            </a:r>
            <a:r>
              <a:rPr lang="ru-RU" sz="2600" dirty="0" err="1" smtClean="0"/>
              <a:t>цей</a:t>
            </a:r>
            <a:r>
              <a:rPr lang="ru-RU" sz="2600" dirty="0" smtClean="0"/>
              <a:t> час </a:t>
            </a:r>
            <a:r>
              <a:rPr lang="ru-RU" sz="2600" dirty="0" err="1" smtClean="0"/>
              <a:t>він</a:t>
            </a:r>
            <a:r>
              <a:rPr lang="ru-RU" sz="2600" dirty="0" smtClean="0"/>
              <a:t> проводив з </a:t>
            </a:r>
            <a:r>
              <a:rPr lang="ru-RU" sz="2600" dirty="0" err="1" smtClean="0"/>
              <a:t>користю</a:t>
            </a:r>
            <a:r>
              <a:rPr lang="ru-RU" sz="2600" dirty="0" smtClean="0"/>
              <a:t>, </a:t>
            </a:r>
            <a:r>
              <a:rPr lang="ru-RU" sz="2600" dirty="0" err="1" smtClean="0"/>
              <a:t>необхідно</a:t>
            </a:r>
            <a:r>
              <a:rPr lang="ru-RU" sz="2600" dirty="0" smtClean="0"/>
              <a:t> </a:t>
            </a:r>
            <a:r>
              <a:rPr lang="ru-RU" sz="2600" dirty="0" err="1" smtClean="0"/>
              <a:t>створювати</a:t>
            </a:r>
            <a:r>
              <a:rPr lang="ru-RU" sz="2600" dirty="0" smtClean="0"/>
              <a:t> </a:t>
            </a:r>
            <a:r>
              <a:rPr lang="ru-RU" sz="2600" dirty="0" err="1" smtClean="0"/>
              <a:t>навчальні</a:t>
            </a:r>
            <a:r>
              <a:rPr lang="ru-RU" sz="2600" dirty="0" smtClean="0"/>
              <a:t> та </a:t>
            </a:r>
            <a:r>
              <a:rPr lang="ru-RU" sz="2600" dirty="0" err="1" smtClean="0"/>
              <a:t>соціальні</a:t>
            </a:r>
            <a:r>
              <a:rPr lang="ru-RU" sz="2600" dirty="0" smtClean="0"/>
              <a:t> </a:t>
            </a:r>
            <a:r>
              <a:rPr lang="ru-RU" sz="2600" dirty="0" err="1" smtClean="0"/>
              <a:t>проекти</a:t>
            </a:r>
            <a:r>
              <a:rPr lang="ru-RU" sz="2600" dirty="0" smtClean="0"/>
              <a:t>, з </a:t>
            </a:r>
            <a:r>
              <a:rPr lang="ru-RU" sz="2600" dirty="0" err="1" smtClean="0"/>
              <a:t>використанзаням</a:t>
            </a:r>
            <a:r>
              <a:rPr lang="ru-RU" sz="2600" dirty="0" smtClean="0"/>
              <a:t> </a:t>
            </a:r>
            <a:r>
              <a:rPr lang="ru-RU" sz="2600" dirty="0" err="1" smtClean="0"/>
              <a:t>хмарних</a:t>
            </a:r>
            <a:r>
              <a:rPr lang="ru-RU" sz="2600" dirty="0" smtClean="0"/>
              <a:t> </a:t>
            </a:r>
            <a:r>
              <a:rPr lang="ru-RU" sz="2600" dirty="0" err="1" smtClean="0"/>
              <a:t>сервісів</a:t>
            </a:r>
            <a:r>
              <a:rPr lang="ru-RU" sz="2600" dirty="0" smtClean="0"/>
              <a:t>. </a:t>
            </a:r>
            <a:endParaRPr lang="ru-RU" sz="2600" dirty="0" smtClean="0"/>
          </a:p>
          <a:p>
            <a:pPr marL="0" indent="0" algn="just">
              <a:buNone/>
            </a:pPr>
            <a:r>
              <a:rPr lang="en-US" sz="2600" dirty="0" err="1"/>
              <a:t>Хмарний</a:t>
            </a:r>
            <a:r>
              <a:rPr lang="en-US" sz="2600" dirty="0"/>
              <a:t> </a:t>
            </a:r>
            <a:r>
              <a:rPr lang="en-US" sz="2600" dirty="0" err="1"/>
              <a:t>сервіс</a:t>
            </a:r>
            <a:r>
              <a:rPr lang="en-US" sz="2600" dirty="0"/>
              <a:t> Office 365, </a:t>
            </a:r>
            <a:r>
              <a:rPr lang="en-US" sz="2600" dirty="0" err="1"/>
              <a:t>базовий</a:t>
            </a:r>
            <a:r>
              <a:rPr lang="en-US" sz="2600" dirty="0"/>
              <a:t> </a:t>
            </a:r>
            <a:r>
              <a:rPr lang="en-US" sz="2600" dirty="0" err="1"/>
              <a:t>тарифний</a:t>
            </a:r>
            <a:r>
              <a:rPr lang="en-US" sz="2600" dirty="0"/>
              <a:t> </a:t>
            </a:r>
            <a:r>
              <a:rPr lang="en-US" sz="2600" dirty="0" err="1"/>
              <a:t>план</a:t>
            </a:r>
            <a:r>
              <a:rPr lang="en-US" sz="2600" dirty="0"/>
              <a:t> </a:t>
            </a:r>
            <a:r>
              <a:rPr lang="en-US" sz="2600" dirty="0" err="1"/>
              <a:t>якого</a:t>
            </a:r>
            <a:r>
              <a:rPr lang="en-US" sz="2600" dirty="0"/>
              <a:t> </a:t>
            </a:r>
            <a:r>
              <a:rPr lang="en-US" sz="2600" dirty="0" err="1"/>
              <a:t>доступний</a:t>
            </a:r>
            <a:r>
              <a:rPr lang="en-US" sz="2600" dirty="0"/>
              <a:t> </a:t>
            </a:r>
            <a:r>
              <a:rPr lang="en-US" sz="2600" dirty="0" err="1"/>
              <a:t>для</a:t>
            </a:r>
            <a:r>
              <a:rPr lang="en-US" sz="2600" dirty="0"/>
              <a:t> </a:t>
            </a:r>
            <a:r>
              <a:rPr lang="en-US" sz="2600" dirty="0" err="1"/>
              <a:t>освітніх</a:t>
            </a:r>
            <a:r>
              <a:rPr lang="en-US" sz="2600" dirty="0"/>
              <a:t> </a:t>
            </a:r>
            <a:r>
              <a:rPr lang="en-US" sz="2600" dirty="0" err="1"/>
              <a:t>установ</a:t>
            </a:r>
            <a:r>
              <a:rPr lang="en-US" sz="2600" dirty="0"/>
              <a:t> </a:t>
            </a:r>
            <a:r>
              <a:rPr lang="en-US" sz="2600" dirty="0" err="1"/>
              <a:t>безкоштовно</a:t>
            </a:r>
            <a:r>
              <a:rPr lang="en-US" sz="2600" dirty="0"/>
              <a:t>, </a:t>
            </a:r>
            <a:r>
              <a:rPr lang="en-US" sz="2600" dirty="0" err="1"/>
              <a:t>вже</a:t>
            </a:r>
            <a:r>
              <a:rPr lang="en-US" sz="2600" dirty="0"/>
              <a:t> </a:t>
            </a:r>
            <a:r>
              <a:rPr lang="en-US" sz="2600" dirty="0" err="1"/>
              <a:t>використовується</a:t>
            </a:r>
            <a:r>
              <a:rPr lang="en-US" sz="2600" dirty="0"/>
              <a:t> в </a:t>
            </a:r>
            <a:r>
              <a:rPr lang="en-US" sz="2600" dirty="0" err="1"/>
              <a:t>багатьох</a:t>
            </a:r>
            <a:r>
              <a:rPr lang="en-US" sz="2600" dirty="0"/>
              <a:t> </a:t>
            </a:r>
            <a:r>
              <a:rPr lang="en-US" sz="2600" dirty="0" err="1"/>
              <a:t>українських</a:t>
            </a:r>
            <a:r>
              <a:rPr lang="en-US" sz="2600" dirty="0"/>
              <a:t> </a:t>
            </a:r>
            <a:r>
              <a:rPr lang="en-US" sz="2600" dirty="0" err="1"/>
              <a:t>дитячих</a:t>
            </a:r>
            <a:r>
              <a:rPr lang="en-US" sz="2600" dirty="0"/>
              <a:t> </a:t>
            </a:r>
            <a:r>
              <a:rPr lang="en-US" sz="2600" dirty="0" err="1"/>
              <a:t>садках</a:t>
            </a:r>
            <a:r>
              <a:rPr lang="en-US" sz="2600" dirty="0"/>
              <a:t>, </a:t>
            </a:r>
            <a:r>
              <a:rPr lang="en-US" sz="2600" dirty="0" err="1"/>
              <a:t>школах</a:t>
            </a:r>
            <a:r>
              <a:rPr lang="en-US" sz="2600" dirty="0"/>
              <a:t> і </a:t>
            </a:r>
            <a:r>
              <a:rPr lang="en-US" sz="2600" dirty="0" err="1"/>
              <a:t>університетах</a:t>
            </a:r>
            <a:r>
              <a:rPr lang="en-US" sz="2600" dirty="0"/>
              <a:t> - </a:t>
            </a:r>
            <a:r>
              <a:rPr lang="en-US" sz="2600" dirty="0" err="1"/>
              <a:t>всього</a:t>
            </a:r>
            <a:r>
              <a:rPr lang="en-US" sz="2600" dirty="0"/>
              <a:t> </a:t>
            </a:r>
            <a:r>
              <a:rPr lang="en-US" sz="2600" dirty="0" err="1"/>
              <a:t>відкрито</a:t>
            </a:r>
            <a:r>
              <a:rPr lang="en-US" sz="2600" dirty="0"/>
              <a:t> </a:t>
            </a:r>
            <a:r>
              <a:rPr lang="en-US" sz="2600" dirty="0" err="1"/>
              <a:t>понад</a:t>
            </a:r>
            <a:r>
              <a:rPr lang="en-US" sz="2600" dirty="0"/>
              <a:t> 237 </a:t>
            </a:r>
            <a:r>
              <a:rPr lang="en-US" sz="2600" dirty="0" err="1"/>
              <a:t>тис</a:t>
            </a:r>
            <a:r>
              <a:rPr lang="en-US" sz="2600" dirty="0"/>
              <a:t>. </a:t>
            </a:r>
            <a:r>
              <a:rPr lang="en-US" sz="2600" dirty="0" err="1"/>
              <a:t>облікових</a:t>
            </a:r>
            <a:r>
              <a:rPr lang="en-US" sz="2600" dirty="0"/>
              <a:t> </a:t>
            </a:r>
            <a:r>
              <a:rPr lang="en-US" sz="2600" dirty="0" err="1"/>
              <a:t>записів</a:t>
            </a:r>
            <a:r>
              <a:rPr lang="en-US" sz="2600" dirty="0"/>
              <a:t>.</a:t>
            </a:r>
          </a:p>
          <a:p>
            <a:pPr marL="0" indent="0" algn="just">
              <a:buNone/>
            </a:pPr>
            <a:endParaRPr lang="ru-RU" sz="2400" dirty="0" smtClean="0"/>
          </a:p>
          <a:p>
            <a:pPr marL="0" indent="0" algn="just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4855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764704"/>
            <a:ext cx="7886700" cy="54122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На </a:t>
            </a:r>
            <a:r>
              <a:rPr lang="ru-RU" sz="2400" dirty="0" err="1" smtClean="0"/>
              <a:t>допомогу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організаторам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процесу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підготовки</a:t>
            </a:r>
            <a:r>
              <a:rPr lang="ru-RU" sz="2400" dirty="0" smtClean="0"/>
              <a:t> </a:t>
            </a:r>
            <a:r>
              <a:rPr lang="ru-RU" sz="2400" dirty="0" err="1" smtClean="0"/>
              <a:t>учнів</a:t>
            </a:r>
            <a:r>
              <a:rPr lang="ru-RU" sz="2400" dirty="0" smtClean="0"/>
              <a:t> до </a:t>
            </a:r>
            <a:r>
              <a:rPr lang="ru-RU" sz="2400" dirty="0" err="1" smtClean="0"/>
              <a:t>участі</a:t>
            </a:r>
            <a:r>
              <a:rPr lang="ru-RU" sz="2400" dirty="0" smtClean="0"/>
              <a:t> в </a:t>
            </a:r>
            <a:r>
              <a:rPr lang="ru-RU" sz="2400" dirty="0" err="1" smtClean="0"/>
              <a:t>олімпіадах</a:t>
            </a:r>
            <a:r>
              <a:rPr lang="ru-RU" sz="2400" dirty="0" smtClean="0"/>
              <a:t>, конкурсах, </a:t>
            </a:r>
            <a:r>
              <a:rPr lang="ru-RU" sz="2400" dirty="0" err="1" smtClean="0"/>
              <a:t>турнірах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приходять</a:t>
            </a:r>
            <a:r>
              <a:rPr lang="ru-RU" sz="2400" dirty="0" smtClean="0"/>
              <a:t> </a:t>
            </a:r>
            <a:r>
              <a:rPr lang="ru-RU" sz="2400" dirty="0" err="1" smtClean="0"/>
              <a:t>засоби</a:t>
            </a:r>
            <a:r>
              <a:rPr lang="ru-RU" sz="2400" dirty="0" smtClean="0"/>
              <a:t> </a:t>
            </a:r>
            <a:r>
              <a:rPr lang="en-US" sz="2400" i="1" dirty="0" err="1" smtClean="0"/>
              <a:t>хмаро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орієнтован</a:t>
            </a:r>
            <a:r>
              <a:rPr lang="uk-UA" sz="2400" i="1" dirty="0" smtClean="0"/>
              <a:t>ого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навчальн</a:t>
            </a:r>
            <a:r>
              <a:rPr lang="uk-UA" sz="2400" i="1" dirty="0" smtClean="0"/>
              <a:t>ого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середовищ</a:t>
            </a:r>
            <a:r>
              <a:rPr lang="uk-UA" sz="2400" i="1" dirty="0" smtClean="0"/>
              <a:t>а</a:t>
            </a:r>
            <a:r>
              <a:rPr lang="en-US" sz="2400" dirty="0" smtClean="0"/>
              <a:t> 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забезпечують</a:t>
            </a:r>
            <a:r>
              <a:rPr lang="ru-RU" sz="2400" dirty="0" smtClean="0"/>
              <a:t> </a:t>
            </a:r>
            <a:r>
              <a:rPr lang="ru-RU" sz="2400" dirty="0" err="1" smtClean="0"/>
              <a:t>створення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персональних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блогів</a:t>
            </a:r>
            <a:r>
              <a:rPr lang="ru-RU" sz="2400" dirty="0" smtClean="0"/>
              <a:t>, </a:t>
            </a:r>
            <a:r>
              <a:rPr lang="ru-RU" sz="2400" dirty="0" err="1" smtClean="0"/>
              <a:t>використання</a:t>
            </a:r>
            <a:r>
              <a:rPr lang="ru-RU" sz="2400" dirty="0" smtClean="0"/>
              <a:t> систем </a:t>
            </a:r>
            <a:r>
              <a:rPr lang="ru-RU" sz="2400" dirty="0" err="1" smtClean="0"/>
              <a:t>підтримування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дистанційного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навчання</a:t>
            </a:r>
            <a:r>
              <a:rPr lang="ru-RU" sz="2400" dirty="0" smtClean="0"/>
              <a:t> (</a:t>
            </a:r>
            <a:r>
              <a:rPr lang="en-US" sz="2400" dirty="0" smtClean="0"/>
              <a:t>LMS), </a:t>
            </a:r>
            <a:r>
              <a:rPr lang="ru-RU" sz="2400" dirty="0" err="1" smtClean="0"/>
              <a:t>сервісів</a:t>
            </a:r>
            <a:r>
              <a:rPr lang="ru-RU" sz="2400" dirty="0" smtClean="0"/>
              <a:t> </a:t>
            </a:r>
            <a:r>
              <a:rPr lang="en-US" sz="2400" dirty="0" smtClean="0"/>
              <a:t>Office 365 </a:t>
            </a:r>
            <a:r>
              <a:rPr lang="ru-RU" sz="2400" dirty="0" smtClean="0"/>
              <a:t>та </a:t>
            </a:r>
            <a:r>
              <a:rPr lang="ru-RU" sz="2400" dirty="0" err="1" smtClean="0"/>
              <a:t>інтеграції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у </a:t>
            </a:r>
            <a:r>
              <a:rPr lang="ru-RU" sz="2400" dirty="0" err="1" smtClean="0"/>
              <a:t>хмаро</a:t>
            </a:r>
            <a:r>
              <a:rPr lang="ru-RU" sz="2400" dirty="0" smtClean="0"/>
              <a:t> </a:t>
            </a:r>
            <a:r>
              <a:rPr lang="ru-RU" sz="2400" dirty="0" err="1" smtClean="0"/>
              <a:t>орієнтовані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середовища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здійснення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вседоступності</a:t>
            </a:r>
            <a:r>
              <a:rPr lang="ru-RU" sz="2400" dirty="0" smtClean="0"/>
              <a:t> і </a:t>
            </a:r>
            <a:r>
              <a:rPr lang="ru-RU" sz="2400" dirty="0" err="1" smtClean="0"/>
              <a:t>навчальної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мобільності</a:t>
            </a:r>
            <a:r>
              <a:rPr lang="ru-RU" sz="2400" dirty="0" smtClean="0"/>
              <a:t>. 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 err="1"/>
              <a:t>Під</a:t>
            </a:r>
            <a:r>
              <a:rPr lang="en-US" sz="2400" dirty="0"/>
              <a:t> </a:t>
            </a:r>
            <a:r>
              <a:rPr lang="en-US" sz="2400" i="1" dirty="0" err="1"/>
              <a:t>хмаро</a:t>
            </a:r>
            <a:r>
              <a:rPr lang="en-US" sz="2400" i="1" dirty="0"/>
              <a:t> </a:t>
            </a:r>
            <a:r>
              <a:rPr lang="en-US" sz="2400" i="1" dirty="0" err="1"/>
              <a:t>орієнтованим</a:t>
            </a:r>
            <a:r>
              <a:rPr lang="en-US" sz="2400" i="1" dirty="0"/>
              <a:t> </a:t>
            </a:r>
            <a:r>
              <a:rPr lang="en-US" sz="2400" i="1" dirty="0" err="1"/>
              <a:t>навчальним</a:t>
            </a:r>
            <a:r>
              <a:rPr lang="en-US" sz="2400" i="1" dirty="0"/>
              <a:t> </a:t>
            </a:r>
            <a:r>
              <a:rPr lang="en-US" sz="2400" i="1" dirty="0" err="1"/>
              <a:t>середовищем</a:t>
            </a:r>
            <a:r>
              <a:rPr lang="en-US" sz="2400" dirty="0"/>
              <a:t> (ХОНС) </a:t>
            </a:r>
            <a:r>
              <a:rPr lang="en-US" sz="2400" dirty="0" err="1" smtClean="0"/>
              <a:t>розуміємо</a:t>
            </a:r>
            <a:r>
              <a:rPr lang="en-US" sz="2400" dirty="0" smtClean="0"/>
              <a:t> </a:t>
            </a:r>
            <a:r>
              <a:rPr lang="en-US" sz="2400" dirty="0" err="1"/>
              <a:t>штучно</a:t>
            </a:r>
            <a:r>
              <a:rPr lang="en-US" sz="2400" dirty="0"/>
              <a:t> </a:t>
            </a:r>
            <a:r>
              <a:rPr lang="en-US" sz="2400" dirty="0" err="1"/>
              <a:t>побудовану</a:t>
            </a:r>
            <a:r>
              <a:rPr lang="en-US" sz="2400" dirty="0"/>
              <a:t> </a:t>
            </a:r>
            <a:r>
              <a:rPr lang="en-US" sz="2400" dirty="0" err="1"/>
              <a:t>систему</a:t>
            </a:r>
            <a:r>
              <a:rPr lang="en-US" sz="2400" dirty="0"/>
              <a:t>, </a:t>
            </a:r>
            <a:r>
              <a:rPr lang="en-US" sz="2400" dirty="0" err="1"/>
              <a:t>що</a:t>
            </a:r>
            <a:r>
              <a:rPr lang="en-US" sz="2400" dirty="0"/>
              <a:t> </a:t>
            </a:r>
            <a:r>
              <a:rPr lang="en-US" sz="2400" dirty="0" err="1"/>
              <a:t>забезпечує</a:t>
            </a:r>
            <a:r>
              <a:rPr lang="en-US" sz="2400" dirty="0"/>
              <a:t> </a:t>
            </a:r>
            <a:r>
              <a:rPr lang="en-US" sz="2400" dirty="0" err="1"/>
              <a:t>навчальну</a:t>
            </a:r>
            <a:r>
              <a:rPr lang="en-US" sz="2400" dirty="0"/>
              <a:t> </a:t>
            </a:r>
            <a:r>
              <a:rPr lang="en-US" sz="2400" dirty="0" err="1"/>
              <a:t>мобільність</a:t>
            </a:r>
            <a:r>
              <a:rPr lang="en-US" sz="2400" dirty="0"/>
              <a:t>, </a:t>
            </a:r>
            <a:r>
              <a:rPr lang="en-US" sz="2400" dirty="0" err="1"/>
              <a:t>групову</a:t>
            </a:r>
            <a:r>
              <a:rPr lang="en-US" sz="2400" dirty="0"/>
              <a:t> </a:t>
            </a:r>
            <a:r>
              <a:rPr lang="en-US" sz="2400" dirty="0" err="1"/>
              <a:t>співпрацю</a:t>
            </a:r>
            <a:r>
              <a:rPr lang="en-US" sz="2400" dirty="0"/>
              <a:t> </a:t>
            </a:r>
            <a:r>
              <a:rPr lang="en-US" sz="2400" dirty="0" err="1"/>
              <a:t>педагогів</a:t>
            </a:r>
            <a:r>
              <a:rPr lang="en-US" sz="2400" dirty="0"/>
              <a:t> </a:t>
            </a:r>
            <a:r>
              <a:rPr lang="en-US" sz="2400" dirty="0" err="1"/>
              <a:t>та</a:t>
            </a:r>
            <a:r>
              <a:rPr lang="en-US" sz="2400" dirty="0"/>
              <a:t> </a:t>
            </a:r>
            <a:r>
              <a:rPr lang="en-US" sz="2400" dirty="0" err="1"/>
              <a:t>учнів</a:t>
            </a:r>
            <a:r>
              <a:rPr lang="en-US" sz="2400" dirty="0"/>
              <a:t> і </a:t>
            </a:r>
            <a:r>
              <a:rPr lang="en-US" sz="2400" dirty="0" err="1"/>
              <a:t>використовує</a:t>
            </a:r>
            <a:r>
              <a:rPr lang="en-US" sz="2400" dirty="0"/>
              <a:t> </a:t>
            </a:r>
            <a:r>
              <a:rPr lang="en-US" sz="2400" dirty="0" err="1"/>
              <a:t>хмарні</a:t>
            </a:r>
            <a:r>
              <a:rPr lang="en-US" sz="2400" dirty="0"/>
              <a:t> </a:t>
            </a:r>
            <a:r>
              <a:rPr lang="en-US" sz="2400" dirty="0" err="1"/>
              <a:t>сервіси</a:t>
            </a:r>
            <a:r>
              <a:rPr lang="en-US" sz="2400" dirty="0"/>
              <a:t> </a:t>
            </a:r>
            <a:r>
              <a:rPr lang="en-US" sz="2400" dirty="0" err="1"/>
              <a:t>для</a:t>
            </a:r>
            <a:r>
              <a:rPr lang="en-US" sz="2400" dirty="0"/>
              <a:t> </a:t>
            </a:r>
            <a:r>
              <a:rPr lang="en-US" sz="2400" dirty="0" err="1"/>
              <a:t>ефективного</a:t>
            </a:r>
            <a:r>
              <a:rPr lang="en-US" sz="2400" dirty="0"/>
              <a:t>, </a:t>
            </a:r>
            <a:r>
              <a:rPr lang="en-US" sz="2400" dirty="0" err="1"/>
              <a:t>безпечного</a:t>
            </a:r>
            <a:r>
              <a:rPr lang="en-US" sz="2400" dirty="0"/>
              <a:t> </a:t>
            </a:r>
            <a:r>
              <a:rPr lang="en-US" sz="2400" dirty="0" err="1"/>
              <a:t>досягнення</a:t>
            </a:r>
            <a:r>
              <a:rPr lang="en-US" sz="2400" dirty="0"/>
              <a:t> </a:t>
            </a:r>
            <a:r>
              <a:rPr lang="en-US" sz="2400" dirty="0" err="1"/>
              <a:t>дидактичних</a:t>
            </a:r>
            <a:r>
              <a:rPr lang="en-US" sz="2400" dirty="0"/>
              <a:t> </a:t>
            </a:r>
            <a:r>
              <a:rPr lang="en-US" sz="2400" dirty="0" err="1"/>
              <a:t>цілей</a:t>
            </a:r>
            <a:r>
              <a:rPr lang="en-US" sz="2400" dirty="0"/>
              <a:t> </a:t>
            </a:r>
            <a:r>
              <a:rPr lang="en-US" sz="2400" dirty="0" err="1"/>
              <a:t>навчання</a:t>
            </a:r>
            <a:r>
              <a:rPr lang="en-US" sz="2400" dirty="0"/>
              <a:t> </a:t>
            </a:r>
            <a:r>
              <a:rPr lang="en-US" sz="2400" dirty="0" err="1"/>
              <a:t>учнів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59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err="1" smtClean="0"/>
              <a:t>З</a:t>
            </a:r>
            <a:r>
              <a:rPr lang="ru-RU" dirty="0" err="1" smtClean="0"/>
              <a:t>апровадження</a:t>
            </a:r>
            <a:r>
              <a:rPr lang="ru-RU" dirty="0" smtClean="0"/>
              <a:t> </a:t>
            </a:r>
            <a:r>
              <a:rPr lang="ru-RU" dirty="0" err="1" smtClean="0"/>
              <a:t>хмаро</a:t>
            </a:r>
            <a:r>
              <a:rPr lang="ru-RU" dirty="0" smtClean="0"/>
              <a:t> </a:t>
            </a:r>
            <a:r>
              <a:rPr lang="ru-RU" dirty="0" err="1" smtClean="0"/>
              <a:t>орієнтованих</a:t>
            </a:r>
            <a:r>
              <a:rPr lang="ru-RU" dirty="0" smtClean="0"/>
              <a:t> </a:t>
            </a:r>
            <a:r>
              <a:rPr lang="ru-RU" dirty="0" err="1" smtClean="0"/>
              <a:t>навчальних</a:t>
            </a:r>
            <a:r>
              <a:rPr lang="ru-RU" dirty="0" smtClean="0"/>
              <a:t> </a:t>
            </a:r>
            <a:r>
              <a:rPr lang="ru-RU" dirty="0" err="1" smtClean="0"/>
              <a:t>середовищ</a:t>
            </a:r>
            <a:r>
              <a:rPr lang="ru-RU" dirty="0" smtClean="0"/>
              <a:t> </a:t>
            </a:r>
            <a:r>
              <a:rPr lang="ru-RU" dirty="0" err="1" smtClean="0"/>
              <a:t>загальноосвітніх</a:t>
            </a:r>
            <a:r>
              <a:rPr lang="ru-RU" dirty="0" smtClean="0"/>
              <a:t> </a:t>
            </a:r>
            <a:r>
              <a:rPr lang="ru-RU" dirty="0" err="1" smtClean="0"/>
              <a:t>навчальних</a:t>
            </a:r>
            <a:r>
              <a:rPr lang="ru-RU" dirty="0" smtClean="0"/>
              <a:t> </a:t>
            </a:r>
            <a:r>
              <a:rPr lang="ru-RU" dirty="0" err="1" smtClean="0"/>
              <a:t>закладів</a:t>
            </a:r>
            <a:r>
              <a:rPr lang="ru-RU" dirty="0" smtClean="0"/>
              <a:t> </a:t>
            </a:r>
            <a:r>
              <a:rPr lang="ru-RU" dirty="0" smtClean="0"/>
              <a:t>для </a:t>
            </a:r>
            <a:r>
              <a:rPr lang="ru-RU" dirty="0" err="1" smtClean="0"/>
              <a:t>роботи</a:t>
            </a:r>
            <a:r>
              <a:rPr lang="ru-RU" dirty="0" smtClean="0"/>
              <a:t> з </a:t>
            </a:r>
            <a:r>
              <a:rPr lang="ru-RU" dirty="0" err="1" smtClean="0"/>
              <a:t>обдарованими</a:t>
            </a:r>
            <a:r>
              <a:rPr lang="ru-RU" dirty="0" smtClean="0"/>
              <a:t> </a:t>
            </a:r>
            <a:r>
              <a:rPr lang="ru-RU" dirty="0" err="1" smtClean="0"/>
              <a:t>учнями</a:t>
            </a:r>
            <a:r>
              <a:rPr lang="ru-RU" dirty="0" smtClean="0"/>
              <a:t> </a:t>
            </a:r>
            <a:r>
              <a:rPr lang="ru-RU" dirty="0" err="1" smtClean="0"/>
              <a:t>дадуть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:</a:t>
            </a: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dirty="0" err="1" smtClean="0"/>
              <a:t>співпрацювати</a:t>
            </a:r>
            <a:r>
              <a:rPr lang="ru-RU" dirty="0" smtClean="0"/>
              <a:t> у </a:t>
            </a:r>
            <a:r>
              <a:rPr lang="ru-RU" dirty="0" err="1" smtClean="0"/>
              <a:t>різних</a:t>
            </a:r>
            <a:r>
              <a:rPr lang="ru-RU" dirty="0" smtClean="0"/>
              <a:t> </a:t>
            </a:r>
            <a:r>
              <a:rPr lang="ru-RU" dirty="0" smtClean="0"/>
              <a:t>проектах</a:t>
            </a:r>
            <a:r>
              <a:rPr lang="ru-RU" dirty="0"/>
              <a:t>;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dirty="0" err="1" smtClean="0"/>
              <a:t>пересилати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</a:t>
            </a:r>
            <a:r>
              <a:rPr lang="ru-RU" dirty="0" err="1" smtClean="0"/>
              <a:t>вчителю</a:t>
            </a:r>
            <a:r>
              <a:rPr lang="ru-RU" dirty="0"/>
              <a:t>;</a:t>
            </a:r>
            <a:r>
              <a:rPr lang="ru-RU" dirty="0" smtClean="0"/>
              <a:t> </a:t>
            </a:r>
          </a:p>
          <a:p>
            <a:pPr marL="0" indent="0" algn="just">
              <a:buNone/>
            </a:pPr>
            <a:r>
              <a:rPr lang="ru-RU" dirty="0" err="1" smtClean="0"/>
              <a:t>надавати</a:t>
            </a:r>
            <a:r>
              <a:rPr lang="ru-RU" dirty="0" smtClean="0"/>
              <a:t> </a:t>
            </a:r>
            <a:r>
              <a:rPr lang="ru-RU" dirty="0" err="1" smtClean="0"/>
              <a:t>спільний</a:t>
            </a:r>
            <a:r>
              <a:rPr lang="ru-RU" dirty="0" smtClean="0"/>
              <a:t> доступ до </a:t>
            </a:r>
            <a:r>
              <a:rPr lang="ru-RU" dirty="0" err="1" smtClean="0"/>
              <a:t>матеріалів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вимагають</a:t>
            </a:r>
            <a:r>
              <a:rPr lang="ru-RU" dirty="0" smtClean="0"/>
              <a:t> </a:t>
            </a:r>
            <a:r>
              <a:rPr lang="ru-RU" dirty="0" err="1" smtClean="0"/>
              <a:t>додаткового</a:t>
            </a:r>
            <a:r>
              <a:rPr lang="ru-RU" dirty="0" smtClean="0"/>
              <a:t> </a:t>
            </a:r>
            <a:r>
              <a:rPr lang="ru-RU" dirty="0" err="1" smtClean="0"/>
              <a:t>обговорення</a:t>
            </a:r>
            <a:r>
              <a:rPr lang="ru-RU" dirty="0" smtClean="0"/>
              <a:t>;</a:t>
            </a:r>
            <a:r>
              <a:rPr lang="ru-RU" dirty="0" smtClean="0"/>
              <a:t> </a:t>
            </a:r>
          </a:p>
          <a:p>
            <a:pPr marL="0" indent="0" algn="just">
              <a:buNone/>
            </a:pPr>
            <a:r>
              <a:rPr lang="ru-RU" dirty="0" err="1" smtClean="0"/>
              <a:t>спілкуватись</a:t>
            </a:r>
            <a:r>
              <a:rPr lang="ru-RU" dirty="0" smtClean="0"/>
              <a:t> </a:t>
            </a:r>
            <a:r>
              <a:rPr lang="ru-RU" dirty="0" smtClean="0"/>
              <a:t>у </a:t>
            </a:r>
            <a:r>
              <a:rPr lang="ru-RU" dirty="0" err="1" smtClean="0"/>
              <a:t>захищеній</a:t>
            </a:r>
            <a:r>
              <a:rPr lang="ru-RU" dirty="0" smtClean="0"/>
              <a:t> </a:t>
            </a:r>
            <a:r>
              <a:rPr lang="ru-RU" dirty="0" err="1" smtClean="0"/>
              <a:t>шкільній</a:t>
            </a:r>
            <a:r>
              <a:rPr lang="ru-RU" dirty="0" smtClean="0"/>
              <a:t> </a:t>
            </a:r>
            <a:r>
              <a:rPr lang="ru-RU" dirty="0" err="1" smtClean="0"/>
              <a:t>мережі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сервіси</a:t>
            </a:r>
            <a:r>
              <a:rPr lang="ru-RU" dirty="0" smtClean="0"/>
              <a:t> </a:t>
            </a:r>
            <a:r>
              <a:rPr lang="ru-RU" dirty="0" err="1" smtClean="0"/>
              <a:t>забезпечать</a:t>
            </a:r>
            <a:r>
              <a:rPr lang="ru-RU" dirty="0" smtClean="0"/>
              <a:t> учителям та </a:t>
            </a:r>
            <a:r>
              <a:rPr lang="ru-RU" dirty="0" err="1" smtClean="0"/>
              <a:t>учням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повсюдної</a:t>
            </a:r>
            <a:r>
              <a:rPr lang="ru-RU" dirty="0" smtClean="0"/>
              <a:t> </a:t>
            </a:r>
            <a:r>
              <a:rPr lang="ru-RU" dirty="0" err="1" smtClean="0"/>
              <a:t>комунікації</a:t>
            </a:r>
            <a:r>
              <a:rPr lang="ru-RU" dirty="0" smtClean="0"/>
              <a:t>, </a:t>
            </a:r>
            <a:r>
              <a:rPr lang="ru-RU" dirty="0" err="1" smtClean="0"/>
              <a:t>співпраці</a:t>
            </a:r>
            <a:r>
              <a:rPr lang="ru-RU" dirty="0" smtClean="0"/>
              <a:t> та </a:t>
            </a:r>
            <a:r>
              <a:rPr lang="ru-RU" dirty="0" err="1" smtClean="0"/>
              <a:t>кооперації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усього</a:t>
            </a:r>
            <a:r>
              <a:rPr lang="ru-RU" dirty="0" smtClean="0"/>
              <a:t> </a:t>
            </a:r>
            <a:r>
              <a:rPr lang="ru-RU" dirty="0" err="1" smtClean="0"/>
              <a:t>періоду</a:t>
            </a:r>
            <a:r>
              <a:rPr lang="ru-RU" dirty="0" smtClean="0"/>
              <a:t> </a:t>
            </a:r>
            <a:r>
              <a:rPr lang="ru-RU" dirty="0" err="1" smtClean="0"/>
              <a:t>підготовки</a:t>
            </a:r>
            <a:r>
              <a:rPr lang="ru-RU" dirty="0" smtClean="0"/>
              <a:t> до тих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змагань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6632"/>
            <a:ext cx="388843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/>
              <a:t>	</a:t>
            </a:r>
            <a:r>
              <a:rPr lang="ru-RU" sz="2400" dirty="0" err="1" smtClean="0"/>
              <a:t>Нині</a:t>
            </a:r>
            <a:r>
              <a:rPr lang="ru-RU" sz="2400" dirty="0" smtClean="0"/>
              <a:t> </a:t>
            </a:r>
            <a:r>
              <a:rPr lang="ru-RU" sz="2400" dirty="0" err="1" smtClean="0"/>
              <a:t>існує</a:t>
            </a:r>
            <a:r>
              <a:rPr lang="ru-RU" sz="2400" dirty="0" smtClean="0"/>
              <a:t> два </a:t>
            </a:r>
            <a:r>
              <a:rPr lang="ru-RU" sz="2400" dirty="0" err="1" smtClean="0"/>
              <a:t>провайдери</a:t>
            </a:r>
            <a:r>
              <a:rPr lang="ru-RU" sz="2400" dirty="0" smtClean="0"/>
              <a:t> </a:t>
            </a:r>
            <a:r>
              <a:rPr lang="ru-RU" sz="2400" dirty="0" err="1" smtClean="0"/>
              <a:t>хмарних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послуг</a:t>
            </a:r>
            <a:r>
              <a:rPr lang="ru-RU" sz="2400" dirty="0" smtClean="0"/>
              <a:t>, </a:t>
            </a:r>
            <a:r>
              <a:rPr lang="ru-RU" sz="2400" dirty="0" err="1" smtClean="0"/>
              <a:t>визнаних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педагогічною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спільнотою</a:t>
            </a:r>
            <a:r>
              <a:rPr lang="ru-RU" sz="2400" dirty="0" smtClean="0"/>
              <a:t> </a:t>
            </a:r>
            <a:r>
              <a:rPr lang="ru-RU" sz="2400" dirty="0" smtClean="0"/>
              <a:t>-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сервіси</a:t>
            </a:r>
            <a:r>
              <a:rPr lang="ru-RU" sz="2400" dirty="0" smtClean="0"/>
              <a:t> </a:t>
            </a:r>
            <a:r>
              <a:rPr lang="ru-RU" sz="2400" dirty="0" err="1" smtClean="0"/>
              <a:t>компанії</a:t>
            </a:r>
            <a:r>
              <a:rPr lang="ru-RU" sz="2400" dirty="0" smtClean="0"/>
              <a:t> </a:t>
            </a:r>
            <a:r>
              <a:rPr lang="en-US" sz="2400" dirty="0" smtClean="0"/>
              <a:t>Google </a:t>
            </a:r>
            <a:r>
              <a:rPr lang="ru-RU" sz="2400" dirty="0" smtClean="0"/>
              <a:t>і </a:t>
            </a:r>
            <a:r>
              <a:rPr lang="en-US" sz="2400" dirty="0" smtClean="0"/>
              <a:t>Microsoft. </a:t>
            </a:r>
            <a:endParaRPr lang="uk-UA" sz="2400" dirty="0" smtClean="0"/>
          </a:p>
          <a:p>
            <a:pPr marL="0" indent="0" algn="just">
              <a:buNone/>
            </a:pPr>
            <a:r>
              <a:rPr lang="ru-RU" sz="2400" dirty="0" smtClean="0"/>
              <a:t>	</a:t>
            </a:r>
            <a:r>
              <a:rPr lang="ru-RU" sz="2400" dirty="0" err="1" smtClean="0"/>
              <a:t>Хмарні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сервіси</a:t>
            </a:r>
            <a:r>
              <a:rPr lang="ru-RU" sz="2400" dirty="0" smtClean="0"/>
              <a:t> -  </a:t>
            </a:r>
            <a:r>
              <a:rPr lang="ru-RU" sz="2400" dirty="0" err="1" smtClean="0"/>
              <a:t>програмне</a:t>
            </a:r>
            <a:r>
              <a:rPr lang="ru-RU" sz="2400" dirty="0" smtClean="0"/>
              <a:t> </a:t>
            </a:r>
            <a:r>
              <a:rPr lang="ru-RU" sz="2400" dirty="0" err="1" smtClean="0"/>
              <a:t>забезпечення</a:t>
            </a:r>
            <a:r>
              <a:rPr lang="ru-RU" sz="2400" dirty="0" smtClean="0"/>
              <a:t> як </a:t>
            </a:r>
            <a:r>
              <a:rPr lang="ru-RU" sz="2400" dirty="0" err="1" smtClean="0"/>
              <a:t>сервіс</a:t>
            </a:r>
            <a:r>
              <a:rPr lang="ru-RU" sz="2400" dirty="0" smtClean="0"/>
              <a:t> у </a:t>
            </a:r>
            <a:r>
              <a:rPr lang="ru-RU" sz="2400" dirty="0" err="1" smtClean="0"/>
              <a:t>середовищі</a:t>
            </a:r>
            <a:r>
              <a:rPr lang="ru-RU" sz="2400" dirty="0" smtClean="0"/>
              <a:t> </a:t>
            </a:r>
            <a:r>
              <a:rPr lang="en-US" sz="2400" dirty="0" smtClean="0"/>
              <a:t>Office365, Google. </a:t>
            </a:r>
            <a:r>
              <a:rPr lang="ru-RU" sz="2400" dirty="0" err="1" smtClean="0"/>
              <a:t>Ідея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використання</a:t>
            </a:r>
            <a:r>
              <a:rPr lang="ru-RU" sz="2400" dirty="0" smtClean="0"/>
              <a:t> </a:t>
            </a:r>
            <a:r>
              <a:rPr lang="en-US" sz="2400" dirty="0" smtClean="0"/>
              <a:t>c</a:t>
            </a:r>
            <a:r>
              <a:rPr lang="ru-RU" sz="2400" dirty="0" err="1" smtClean="0"/>
              <a:t>ервісів</a:t>
            </a:r>
            <a:r>
              <a:rPr lang="ru-RU" sz="2400" dirty="0" smtClean="0"/>
              <a:t> </a:t>
            </a:r>
            <a:r>
              <a:rPr lang="en-US" sz="2400" dirty="0" smtClean="0"/>
              <a:t>Microsoft Office365 </a:t>
            </a:r>
            <a:r>
              <a:rPr lang="ru-RU" sz="2400" dirty="0" err="1" smtClean="0"/>
              <a:t>полягає</a:t>
            </a:r>
            <a:r>
              <a:rPr lang="ru-RU" sz="2400" dirty="0" smtClean="0"/>
              <a:t> в </a:t>
            </a:r>
            <a:r>
              <a:rPr lang="ru-RU" sz="2400" dirty="0" err="1" smtClean="0"/>
              <a:t>розгортанні</a:t>
            </a:r>
            <a:r>
              <a:rPr lang="ru-RU" sz="2400" dirty="0" smtClean="0"/>
              <a:t> хмари, яке </a:t>
            </a:r>
            <a:r>
              <a:rPr lang="ru-RU" sz="2400" dirty="0" err="1" smtClean="0"/>
              <a:t>відповідає</a:t>
            </a:r>
            <a:r>
              <a:rPr lang="ru-RU" sz="2400" dirty="0" smtClean="0"/>
              <a:t> </a:t>
            </a:r>
            <a:r>
              <a:rPr lang="ru-RU" sz="2400" dirty="0" err="1" smtClean="0"/>
              <a:t>конкретній</a:t>
            </a:r>
            <a:r>
              <a:rPr lang="ru-RU" sz="2400" dirty="0" smtClean="0"/>
              <a:t> </a:t>
            </a:r>
            <a:r>
              <a:rPr lang="ru-RU" sz="2400" dirty="0" err="1" smtClean="0"/>
              <a:t>ідеї</a:t>
            </a:r>
            <a:r>
              <a:rPr lang="ru-RU" sz="2400" dirty="0" smtClean="0"/>
              <a:t>, </a:t>
            </a:r>
            <a:r>
              <a:rPr lang="ru-RU" sz="2400" dirty="0" err="1" smtClean="0"/>
              <a:t>наприклад</a:t>
            </a:r>
            <a:r>
              <a:rPr lang="ru-RU" sz="2400" dirty="0" smtClean="0"/>
              <a:t>, </a:t>
            </a:r>
            <a:r>
              <a:rPr lang="ru-RU" sz="2400" dirty="0" err="1" smtClean="0"/>
              <a:t>віртуального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кабінету</a:t>
            </a:r>
            <a:r>
              <a:rPr lang="ru-RU" sz="2400" dirty="0" smtClean="0"/>
              <a:t> </a:t>
            </a:r>
            <a:r>
              <a:rPr lang="ru-RU" sz="2400" dirty="0" err="1" smtClean="0"/>
              <a:t>вчителя</a:t>
            </a:r>
            <a:r>
              <a:rPr lang="ru-RU" sz="2400" dirty="0" smtClean="0"/>
              <a:t> </a:t>
            </a:r>
            <a:r>
              <a:rPr lang="ru-RU" sz="2400" dirty="0" err="1" smtClean="0"/>
              <a:t>школи</a:t>
            </a:r>
            <a:r>
              <a:rPr lang="ru-RU" sz="2400" dirty="0" smtClean="0"/>
              <a:t>,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займаеться</a:t>
            </a:r>
            <a:r>
              <a:rPr lang="ru-RU" sz="2400" dirty="0" smtClean="0"/>
              <a:t> </a:t>
            </a:r>
            <a:r>
              <a:rPr lang="ru-RU" sz="2400" dirty="0" err="1" smtClean="0"/>
              <a:t>підготовкою</a:t>
            </a:r>
            <a:r>
              <a:rPr lang="ru-RU" sz="2400" dirty="0" smtClean="0"/>
              <a:t> </a:t>
            </a:r>
            <a:r>
              <a:rPr lang="ru-RU" sz="2400" dirty="0" err="1" smtClean="0"/>
              <a:t>учнів</a:t>
            </a:r>
            <a:r>
              <a:rPr lang="ru-RU" sz="2400" dirty="0" smtClean="0"/>
              <a:t> до </a:t>
            </a:r>
            <a:r>
              <a:rPr lang="ru-RU" sz="2400" dirty="0" err="1" smtClean="0"/>
              <a:t>олімпіад</a:t>
            </a:r>
            <a:r>
              <a:rPr lang="ru-RU" sz="2400" dirty="0" smtClean="0"/>
              <a:t>, </a:t>
            </a:r>
            <a:r>
              <a:rPr lang="ru-RU" sz="2400" dirty="0" err="1" smtClean="0"/>
              <a:t>турнірів</a:t>
            </a:r>
            <a:r>
              <a:rPr lang="ru-RU" sz="2400" dirty="0" smtClean="0"/>
              <a:t>, конкурсов, </a:t>
            </a:r>
            <a:r>
              <a:rPr lang="ru-RU" sz="2400" dirty="0" smtClean="0"/>
              <a:t>корпоративного порталу </a:t>
            </a:r>
            <a:r>
              <a:rPr lang="ru-RU" sz="2400" dirty="0" err="1" smtClean="0"/>
              <a:t>шкіл</a:t>
            </a:r>
            <a:r>
              <a:rPr lang="ru-RU" sz="2400" dirty="0" smtClean="0"/>
              <a:t> району (</a:t>
            </a:r>
            <a:r>
              <a:rPr lang="ru-RU" sz="2400" dirty="0" err="1" smtClean="0"/>
              <a:t>області</a:t>
            </a:r>
            <a:r>
              <a:rPr lang="ru-RU" sz="2400" dirty="0" smtClean="0"/>
              <a:t>), </a:t>
            </a:r>
            <a:r>
              <a:rPr lang="ru-RU" sz="2400" dirty="0" err="1" smtClean="0"/>
              <a:t>організації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міжнародної</a:t>
            </a:r>
            <a:r>
              <a:rPr lang="ru-RU" sz="2400" dirty="0" smtClean="0"/>
              <a:t> </a:t>
            </a:r>
            <a:r>
              <a:rPr lang="ru-RU" sz="2400" dirty="0" err="1" smtClean="0"/>
              <a:t>діяльності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учнів</a:t>
            </a:r>
            <a:r>
              <a:rPr lang="ru-RU" sz="2400" dirty="0" smtClean="0"/>
              <a:t> у проектах. 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149080"/>
            <a:ext cx="3384376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7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332656"/>
            <a:ext cx="7886700" cy="58443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800" dirty="0"/>
              <a:t>Microsoft Office 365 — </a:t>
            </a:r>
            <a:r>
              <a:rPr lang="en-US" sz="2800" dirty="0" err="1"/>
              <a:t>це</a:t>
            </a:r>
            <a:r>
              <a:rPr lang="en-US" sz="2800" dirty="0"/>
              <a:t> </a:t>
            </a:r>
            <a:r>
              <a:rPr lang="en-US" sz="2800" dirty="0" err="1"/>
              <a:t>набір</a:t>
            </a:r>
            <a:r>
              <a:rPr lang="en-US" sz="2800" dirty="0"/>
              <a:t> </a:t>
            </a:r>
            <a:r>
              <a:rPr lang="en-US" sz="2800" dirty="0" err="1"/>
              <a:t>програм</a:t>
            </a:r>
            <a:r>
              <a:rPr lang="en-US" sz="2800" dirty="0"/>
              <a:t>, </a:t>
            </a:r>
            <a:r>
              <a:rPr lang="en-US" sz="2800" dirty="0" err="1"/>
              <a:t>що</a:t>
            </a:r>
            <a:r>
              <a:rPr lang="en-US" sz="2800" dirty="0"/>
              <a:t> </a:t>
            </a:r>
            <a:r>
              <a:rPr lang="en-US" sz="2800" dirty="0" err="1"/>
              <a:t>базується</a:t>
            </a:r>
            <a:r>
              <a:rPr lang="en-US" sz="2800" dirty="0"/>
              <a:t> </a:t>
            </a:r>
            <a:r>
              <a:rPr lang="en-US" sz="2800" dirty="0" err="1"/>
              <a:t>на</a:t>
            </a:r>
            <a:r>
              <a:rPr lang="en-US" sz="2800" dirty="0"/>
              <a:t> </a:t>
            </a:r>
            <a:r>
              <a:rPr lang="en-US" sz="2800" dirty="0" err="1"/>
              <a:t>хмарних</a:t>
            </a:r>
            <a:r>
              <a:rPr lang="en-US" sz="2800" dirty="0"/>
              <a:t> </a:t>
            </a:r>
            <a:r>
              <a:rPr lang="en-US" sz="2800" dirty="0" err="1"/>
              <a:t>сервісах</a:t>
            </a:r>
            <a:r>
              <a:rPr lang="en-US" sz="2800" dirty="0"/>
              <a:t> і </a:t>
            </a:r>
            <a:r>
              <a:rPr lang="en-US" sz="2800" dirty="0" err="1"/>
              <a:t>включає</a:t>
            </a:r>
            <a:r>
              <a:rPr lang="en-US" sz="2800" dirty="0"/>
              <a:t> в </a:t>
            </a:r>
            <a:r>
              <a:rPr lang="en-US" sz="2800" dirty="0" err="1"/>
              <a:t>себе</a:t>
            </a:r>
            <a:r>
              <a:rPr lang="en-US" sz="2800" dirty="0"/>
              <a:t> </a:t>
            </a:r>
            <a:r>
              <a:rPr lang="en-US" sz="2800" dirty="0" err="1"/>
              <a:t>безкоштовну</a:t>
            </a:r>
            <a:r>
              <a:rPr lang="en-US" sz="2800" dirty="0"/>
              <a:t> </a:t>
            </a:r>
            <a:r>
              <a:rPr lang="en-US" sz="2800" dirty="0" err="1"/>
              <a:t>електронну</a:t>
            </a:r>
            <a:r>
              <a:rPr lang="en-US" sz="2800" dirty="0"/>
              <a:t> </a:t>
            </a:r>
            <a:r>
              <a:rPr lang="en-US" sz="2800" dirty="0" err="1"/>
              <a:t>пошту</a:t>
            </a:r>
            <a:r>
              <a:rPr lang="en-US" sz="2800" dirty="0"/>
              <a:t>, </a:t>
            </a:r>
            <a:r>
              <a:rPr lang="en-US" sz="2800" dirty="0" err="1"/>
              <a:t>службу</a:t>
            </a:r>
            <a:r>
              <a:rPr lang="en-US" sz="2800" dirty="0"/>
              <a:t> </a:t>
            </a:r>
            <a:r>
              <a:rPr lang="en-US" sz="2800" dirty="0" err="1"/>
              <a:t>обміну</a:t>
            </a:r>
            <a:r>
              <a:rPr lang="en-US" sz="2800" dirty="0"/>
              <a:t> </a:t>
            </a:r>
            <a:r>
              <a:rPr lang="en-US" sz="2800" dirty="0" err="1"/>
              <a:t>миттєвими</a:t>
            </a:r>
            <a:r>
              <a:rPr lang="en-US" sz="2800" dirty="0"/>
              <a:t> </a:t>
            </a:r>
            <a:r>
              <a:rPr lang="en-US" sz="2800" dirty="0" err="1"/>
              <a:t>повідомленнями</a:t>
            </a:r>
            <a:r>
              <a:rPr lang="en-US" sz="2800" dirty="0"/>
              <a:t>, </a:t>
            </a:r>
            <a:r>
              <a:rPr lang="en-US" sz="2800" dirty="0" err="1"/>
              <a:t>засіб</a:t>
            </a:r>
            <a:r>
              <a:rPr lang="en-US" sz="2800" dirty="0"/>
              <a:t> </a:t>
            </a:r>
            <a:r>
              <a:rPr lang="en-US" sz="2800" dirty="0" err="1"/>
              <a:t>проведення</a:t>
            </a:r>
            <a:r>
              <a:rPr lang="en-US" sz="2800" dirty="0"/>
              <a:t> </a:t>
            </a:r>
            <a:r>
              <a:rPr lang="en-US" sz="2800" dirty="0" err="1"/>
              <a:t>відеоконференцій</a:t>
            </a:r>
            <a:r>
              <a:rPr lang="en-US" sz="2800" dirty="0"/>
              <a:t> і </a:t>
            </a:r>
            <a:r>
              <a:rPr lang="en-US" sz="2800" dirty="0" err="1"/>
              <a:t>здійснення</a:t>
            </a:r>
            <a:r>
              <a:rPr lang="en-US" sz="2800" dirty="0"/>
              <a:t> </a:t>
            </a:r>
            <a:r>
              <a:rPr lang="en-US" sz="2800" dirty="0" err="1"/>
              <a:t>голосових</a:t>
            </a:r>
            <a:r>
              <a:rPr lang="en-US" sz="2800" dirty="0"/>
              <a:t> </a:t>
            </a:r>
            <a:r>
              <a:rPr lang="en-US" sz="2800" dirty="0" err="1"/>
              <a:t>викликів</a:t>
            </a:r>
            <a:r>
              <a:rPr lang="en-US" sz="2800" dirty="0"/>
              <a:t>. </a:t>
            </a:r>
            <a:r>
              <a:rPr lang="en-US" sz="2800" dirty="0" err="1"/>
              <a:t>Він</a:t>
            </a:r>
            <a:r>
              <a:rPr lang="en-US" sz="2800" dirty="0"/>
              <a:t> </a:t>
            </a:r>
            <a:r>
              <a:rPr lang="en-US" sz="2800" dirty="0" err="1"/>
              <a:t>також</a:t>
            </a:r>
            <a:r>
              <a:rPr lang="en-US" sz="2800" dirty="0"/>
              <a:t> </a:t>
            </a:r>
            <a:r>
              <a:rPr lang="en-US" sz="2800" dirty="0" err="1"/>
              <a:t>дозволяє</a:t>
            </a:r>
            <a:r>
              <a:rPr lang="en-US" sz="2800" dirty="0"/>
              <a:t> </a:t>
            </a:r>
            <a:r>
              <a:rPr lang="en-US" sz="2800" dirty="0" err="1"/>
              <a:t>створювати</a:t>
            </a:r>
            <a:r>
              <a:rPr lang="en-US" sz="2800" dirty="0"/>
              <a:t>, </a:t>
            </a:r>
            <a:r>
              <a:rPr lang="en-US" sz="2800" dirty="0" err="1"/>
              <a:t>редагувати</a:t>
            </a:r>
            <a:r>
              <a:rPr lang="en-US" sz="2800" dirty="0"/>
              <a:t> </a:t>
            </a:r>
            <a:r>
              <a:rPr lang="en-US" sz="2800" dirty="0" err="1"/>
              <a:t>документи</a:t>
            </a:r>
            <a:r>
              <a:rPr lang="en-US" sz="2800" dirty="0"/>
              <a:t> в </a:t>
            </a:r>
            <a:r>
              <a:rPr lang="en-US" sz="2800" dirty="0" err="1"/>
              <a:t>режимі</a:t>
            </a:r>
            <a:r>
              <a:rPr lang="en-US" sz="2800" dirty="0"/>
              <a:t> </a:t>
            </a:r>
            <a:r>
              <a:rPr lang="en-US" sz="2800" dirty="0" err="1"/>
              <a:t>он-лайн</a:t>
            </a:r>
            <a:r>
              <a:rPr lang="en-US" sz="2800" dirty="0"/>
              <a:t>. </a:t>
            </a:r>
            <a:r>
              <a:rPr lang="en-US" sz="2800" dirty="0" err="1"/>
              <a:t>Хмарний</a:t>
            </a:r>
            <a:r>
              <a:rPr lang="en-US" sz="2800" dirty="0"/>
              <a:t> </a:t>
            </a:r>
            <a:r>
              <a:rPr lang="en-US" sz="2800" dirty="0" err="1"/>
              <a:t>формат</a:t>
            </a:r>
            <a:r>
              <a:rPr lang="en-US" sz="2800" dirty="0"/>
              <a:t> </a:t>
            </a:r>
            <a:r>
              <a:rPr lang="en-US" sz="2800" dirty="0" err="1"/>
              <a:t>означає</a:t>
            </a:r>
            <a:r>
              <a:rPr lang="en-US" sz="2800" dirty="0"/>
              <a:t>, </a:t>
            </a:r>
            <a:r>
              <a:rPr lang="en-US" sz="2800" dirty="0" err="1"/>
              <a:t>що</a:t>
            </a:r>
            <a:r>
              <a:rPr lang="en-US" sz="2800" dirty="0"/>
              <a:t> </a:t>
            </a:r>
            <a:r>
              <a:rPr lang="en-US" sz="2800" dirty="0" err="1"/>
              <a:t>всі</a:t>
            </a:r>
            <a:r>
              <a:rPr lang="en-US" sz="2800" dirty="0"/>
              <a:t> </a:t>
            </a:r>
            <a:r>
              <a:rPr lang="en-US" sz="2800" dirty="0" err="1"/>
              <a:t>дані</a:t>
            </a:r>
            <a:r>
              <a:rPr lang="en-US" sz="2800" dirty="0"/>
              <a:t> </a:t>
            </a:r>
            <a:r>
              <a:rPr lang="en-US" sz="2800" dirty="0" err="1"/>
              <a:t>зберігаються</a:t>
            </a:r>
            <a:r>
              <a:rPr lang="en-US" sz="2800" dirty="0"/>
              <a:t> в </a:t>
            </a:r>
            <a:r>
              <a:rPr lang="en-US" sz="2800" dirty="0" err="1"/>
              <a:t>центрі</a:t>
            </a:r>
            <a:r>
              <a:rPr lang="en-US" sz="2800" dirty="0"/>
              <a:t> </a:t>
            </a:r>
            <a:r>
              <a:rPr lang="en-US" sz="2800" dirty="0" err="1"/>
              <a:t>обробки</a:t>
            </a:r>
            <a:r>
              <a:rPr lang="en-US" sz="2800" dirty="0"/>
              <a:t> </a:t>
            </a:r>
            <a:r>
              <a:rPr lang="en-US" sz="2800" dirty="0" err="1"/>
              <a:t>даних</a:t>
            </a:r>
            <a:r>
              <a:rPr lang="en-US" sz="2800" dirty="0"/>
              <a:t> Microsoft, а </a:t>
            </a:r>
            <a:r>
              <a:rPr lang="en-US" sz="2800" dirty="0" err="1"/>
              <a:t>не</a:t>
            </a:r>
            <a:r>
              <a:rPr lang="en-US" sz="2800" dirty="0"/>
              <a:t> </a:t>
            </a:r>
            <a:r>
              <a:rPr lang="en-US" sz="2800" dirty="0" err="1"/>
              <a:t>на</a:t>
            </a:r>
            <a:r>
              <a:rPr lang="en-US" sz="2800" dirty="0"/>
              <a:t> </a:t>
            </a:r>
            <a:r>
              <a:rPr lang="en-US" sz="2800" dirty="0" err="1"/>
              <a:t>комп'ютері</a:t>
            </a:r>
            <a:r>
              <a:rPr lang="en-US" sz="2800" dirty="0"/>
              <a:t>, і </a:t>
            </a:r>
            <a:r>
              <a:rPr lang="en-US" sz="2800" dirty="0" err="1"/>
              <a:t>це</a:t>
            </a:r>
            <a:r>
              <a:rPr lang="en-US" sz="2800" dirty="0"/>
              <a:t> </a:t>
            </a:r>
            <a:r>
              <a:rPr lang="en-US" sz="2800" dirty="0" err="1"/>
              <a:t>забезпечує</a:t>
            </a:r>
            <a:r>
              <a:rPr lang="en-US" sz="2800" dirty="0"/>
              <a:t> </a:t>
            </a:r>
            <a:r>
              <a:rPr lang="en-US" sz="2800" dirty="0" err="1"/>
              <a:t>користувачам</a:t>
            </a:r>
            <a:r>
              <a:rPr lang="en-US" sz="2800" dirty="0"/>
              <a:t> </a:t>
            </a:r>
            <a:r>
              <a:rPr lang="en-US" sz="2800" dirty="0" err="1"/>
              <a:t>доступ</a:t>
            </a:r>
            <a:r>
              <a:rPr lang="en-US" sz="2800" dirty="0"/>
              <a:t> </a:t>
            </a:r>
            <a:r>
              <a:rPr lang="en-US" sz="2800" dirty="0" err="1"/>
              <a:t>до</a:t>
            </a:r>
            <a:r>
              <a:rPr lang="en-US" sz="2800" dirty="0"/>
              <a:t> </a:t>
            </a:r>
            <a:r>
              <a:rPr lang="en-US" sz="2800" dirty="0" err="1"/>
              <a:t>документів</a:t>
            </a:r>
            <a:r>
              <a:rPr lang="en-US" sz="2800" dirty="0"/>
              <a:t> і </a:t>
            </a:r>
            <a:r>
              <a:rPr lang="en-US" sz="2800" dirty="0" err="1"/>
              <a:t>даних</a:t>
            </a:r>
            <a:r>
              <a:rPr lang="en-US" sz="2800" dirty="0"/>
              <a:t> з </a:t>
            </a:r>
            <a:r>
              <a:rPr lang="en-US" sz="2800" dirty="0" err="1"/>
              <a:t>різних</a:t>
            </a:r>
            <a:r>
              <a:rPr lang="en-US" sz="2800" dirty="0"/>
              <a:t> </a:t>
            </a:r>
            <a:r>
              <a:rPr lang="en-US" sz="2800" dirty="0" err="1"/>
              <a:t>пристроїв</a:t>
            </a:r>
            <a:r>
              <a:rPr lang="en-US" sz="2800" dirty="0"/>
              <a:t> </a:t>
            </a:r>
            <a:r>
              <a:rPr lang="en-US" sz="2800" dirty="0" err="1"/>
              <a:t>через</a:t>
            </a:r>
            <a:r>
              <a:rPr lang="en-US" sz="2800" dirty="0"/>
              <a:t> </a:t>
            </a:r>
            <a:r>
              <a:rPr lang="en-US" sz="2800" dirty="0" err="1"/>
              <a:t>Інтернет</a:t>
            </a:r>
            <a:r>
              <a:rPr lang="en-US" sz="2800" dirty="0"/>
              <a:t> </a:t>
            </a:r>
            <a:r>
              <a:rPr lang="en-US" sz="2800" dirty="0" err="1"/>
              <a:t>за</a:t>
            </a:r>
            <a:r>
              <a:rPr lang="en-US" sz="2800" dirty="0"/>
              <a:t> </a:t>
            </a:r>
            <a:r>
              <a:rPr lang="en-US" sz="2800" dirty="0" err="1"/>
              <a:t>допомогою</a:t>
            </a:r>
            <a:r>
              <a:rPr lang="en-US" sz="2800" dirty="0"/>
              <a:t> </a:t>
            </a:r>
            <a:r>
              <a:rPr lang="en-US" sz="2800" dirty="0" err="1"/>
              <a:t>браузера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40" y="4797152"/>
            <a:ext cx="250507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err="1" smtClean="0">
                <a:solidFill>
                  <a:srgbClr val="002060"/>
                </a:solidFill>
              </a:rPr>
              <a:t>С</a:t>
            </a:r>
            <a:r>
              <a:rPr lang="ru-RU" sz="3200" b="1" dirty="0" err="1" smtClean="0">
                <a:solidFill>
                  <a:srgbClr val="002060"/>
                </a:solidFill>
              </a:rPr>
              <a:t>півпраця</a:t>
            </a:r>
            <a:r>
              <a:rPr lang="ru-RU" sz="3200" b="1" dirty="0" smtClean="0">
                <a:solidFill>
                  <a:srgbClr val="002060"/>
                </a:solidFill>
              </a:rPr>
              <a:t> за </a:t>
            </a:r>
            <a:r>
              <a:rPr lang="ru-RU" sz="3200" b="1" dirty="0" err="1" smtClean="0">
                <a:solidFill>
                  <a:srgbClr val="002060"/>
                </a:solidFill>
              </a:rPr>
              <a:t>допомогою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інструментів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обміну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даними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ПІД ЧАС ПІГОТОВКИ УЧНІВ ДО ПЕВНИХ ЗМАГАНЬ</a:t>
            </a:r>
          </a:p>
          <a:p>
            <a:pPr algn="just"/>
            <a:r>
              <a:rPr lang="ru-RU" b="1" dirty="0" err="1" smtClean="0"/>
              <a:t>Зв’язок</a:t>
            </a:r>
            <a:r>
              <a:rPr lang="ru-RU" b="1" dirty="0" smtClean="0"/>
              <a:t> </a:t>
            </a:r>
            <a:r>
              <a:rPr lang="ru-RU" b="1" dirty="0" smtClean="0"/>
              <a:t>з </a:t>
            </a:r>
            <a:r>
              <a:rPr lang="ru-RU" b="1" dirty="0" err="1" smtClean="0"/>
              <a:t>керівником</a:t>
            </a:r>
            <a:r>
              <a:rPr lang="ru-RU" b="1" dirty="0" smtClean="0"/>
              <a:t>, </a:t>
            </a:r>
            <a:r>
              <a:rPr lang="ru-RU" b="1" dirty="0" err="1" smtClean="0"/>
              <a:t>вчителем</a:t>
            </a:r>
            <a:r>
              <a:rPr lang="ru-RU" b="1" dirty="0" smtClean="0"/>
              <a:t>. </a:t>
            </a:r>
            <a:r>
              <a:rPr lang="ru-RU" dirty="0" err="1" smtClean="0"/>
              <a:t>Підключення</a:t>
            </a:r>
            <a:r>
              <a:rPr lang="ru-RU" dirty="0" smtClean="0"/>
              <a:t> </a:t>
            </a:r>
            <a:r>
              <a:rPr lang="ru-RU" dirty="0" err="1" smtClean="0"/>
              <a:t>відбуваеться</a:t>
            </a:r>
            <a:r>
              <a:rPr lang="ru-RU" dirty="0" smtClean="0"/>
              <a:t> за </a:t>
            </a:r>
            <a:r>
              <a:rPr lang="ru-RU" dirty="0" err="1" smtClean="0"/>
              <a:t>допомогою</a:t>
            </a:r>
            <a:r>
              <a:rPr lang="ru-RU" dirty="0" smtClean="0"/>
              <a:t> </a:t>
            </a:r>
            <a:r>
              <a:rPr lang="ru-RU" dirty="0" err="1" smtClean="0"/>
              <a:t>уніфікованої</a:t>
            </a:r>
            <a:r>
              <a:rPr lang="ru-RU" dirty="0" smtClean="0"/>
              <a:t> </a:t>
            </a:r>
            <a:r>
              <a:rPr lang="ru-RU" dirty="0" err="1" smtClean="0"/>
              <a:t>картки</a:t>
            </a:r>
            <a:r>
              <a:rPr lang="ru-RU" dirty="0" smtClean="0"/>
              <a:t> контакту, яка </a:t>
            </a:r>
            <a:r>
              <a:rPr lang="ru-RU" dirty="0" err="1" smtClean="0"/>
              <a:t>поєднує</a:t>
            </a:r>
            <a:r>
              <a:rPr lang="ru-RU" dirty="0" smtClean="0"/>
              <a:t> </a:t>
            </a:r>
            <a:r>
              <a:rPr lang="ru-RU" dirty="0" err="1" smtClean="0"/>
              <a:t>оновлення</a:t>
            </a:r>
            <a:r>
              <a:rPr lang="ru-RU" dirty="0" smtClean="0"/>
              <a:t> </a:t>
            </a:r>
            <a:r>
              <a:rPr lang="en-US" dirty="0" smtClean="0"/>
              <a:t>SharePoint, Facebook </a:t>
            </a:r>
            <a:r>
              <a:rPr lang="ru-RU" dirty="0" smtClean="0"/>
              <a:t>і </a:t>
            </a:r>
            <a:r>
              <a:rPr lang="en-US" dirty="0" smtClean="0"/>
              <a:t>LinkedIn </a:t>
            </a:r>
            <a:r>
              <a:rPr lang="ru-RU" dirty="0" smtClean="0"/>
              <a:t>і </a:t>
            </a:r>
            <a:r>
              <a:rPr lang="ru-RU" dirty="0" err="1" smtClean="0"/>
              <a:t>дає</a:t>
            </a:r>
            <a:r>
              <a:rPr lang="ru-RU" dirty="0" smtClean="0"/>
              <a:t> </a:t>
            </a:r>
            <a:r>
              <a:rPr lang="ru-RU" dirty="0" err="1" smtClean="0"/>
              <a:t>змогу</a:t>
            </a:r>
            <a:r>
              <a:rPr lang="ru-RU" dirty="0" smtClean="0"/>
              <a:t> </a:t>
            </a:r>
            <a:r>
              <a:rPr lang="ru-RU" dirty="0" err="1" smtClean="0"/>
              <a:t>обмінятися</a:t>
            </a:r>
            <a:r>
              <a:rPr lang="ru-RU" dirty="0" smtClean="0"/>
              <a:t> </a:t>
            </a:r>
            <a:r>
              <a:rPr lang="ru-RU" dirty="0" err="1" smtClean="0"/>
              <a:t>миттєвими</a:t>
            </a:r>
            <a:r>
              <a:rPr lang="ru-RU" dirty="0" smtClean="0"/>
              <a:t> </a:t>
            </a:r>
            <a:r>
              <a:rPr lang="ru-RU" dirty="0" err="1" smtClean="0"/>
              <a:t>повідомленнями</a:t>
            </a:r>
            <a:r>
              <a:rPr lang="ru-RU" dirty="0" smtClean="0"/>
              <a:t>, </a:t>
            </a:r>
            <a:r>
              <a:rPr lang="ru-RU" dirty="0" err="1" smtClean="0"/>
              <a:t>почати</a:t>
            </a:r>
            <a:r>
              <a:rPr lang="ru-RU" dirty="0" smtClean="0"/>
              <a:t> </a:t>
            </a:r>
            <a:r>
              <a:rPr lang="ru-RU" dirty="0" err="1" smtClean="0"/>
              <a:t>виклик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відеочат</a:t>
            </a:r>
            <a:r>
              <a:rPr lang="ru-RU" dirty="0" smtClean="0"/>
              <a:t>, просто </a:t>
            </a:r>
            <a:r>
              <a:rPr lang="ru-RU" dirty="0" err="1" smtClean="0"/>
              <a:t>натиснувши</a:t>
            </a:r>
            <a:r>
              <a:rPr lang="ru-RU" dirty="0" smtClean="0"/>
              <a:t> кнопку </a:t>
            </a:r>
            <a:r>
              <a:rPr lang="ru-RU" dirty="0" err="1" smtClean="0"/>
              <a:t>миші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b="1" dirty="0" err="1" smtClean="0"/>
              <a:t>Онлайнове</a:t>
            </a:r>
            <a:r>
              <a:rPr lang="ru-RU" b="1" dirty="0" smtClean="0"/>
              <a:t> </a:t>
            </a:r>
            <a:r>
              <a:rPr lang="ru-RU" b="1" dirty="0" err="1" smtClean="0"/>
              <a:t>сховище</a:t>
            </a:r>
            <a:r>
              <a:rPr lang="ru-RU" b="1" dirty="0" smtClean="0"/>
              <a:t> </a:t>
            </a:r>
            <a:r>
              <a:rPr lang="ru-RU" b="1" dirty="0" err="1" smtClean="0"/>
              <a:t>документів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надати</a:t>
            </a:r>
            <a:r>
              <a:rPr lang="ru-RU" dirty="0" smtClean="0"/>
              <a:t> </a:t>
            </a:r>
            <a:r>
              <a:rPr lang="ru-RU" dirty="0" err="1" smtClean="0"/>
              <a:t>всім</a:t>
            </a:r>
            <a:r>
              <a:rPr lang="ru-RU" dirty="0" smtClean="0"/>
              <a:t> </a:t>
            </a:r>
            <a:r>
              <a:rPr lang="ru-RU" sz="1600" dirty="0" smtClean="0"/>
              <a:t>УЧАСНИКАМ НАВЧАЛЬНОГО ПРОЕСУ </a:t>
            </a:r>
            <a:r>
              <a:rPr lang="ru-RU" dirty="0" err="1" smtClean="0"/>
              <a:t>кероване</a:t>
            </a:r>
            <a:r>
              <a:rPr lang="ru-RU" dirty="0" smtClean="0"/>
              <a:t> </a:t>
            </a:r>
            <a:r>
              <a:rPr lang="ru-RU" dirty="0" err="1" smtClean="0"/>
              <a:t>онлайнове</a:t>
            </a:r>
            <a:r>
              <a:rPr lang="ru-RU" dirty="0" smtClean="0"/>
              <a:t> </a:t>
            </a:r>
            <a:r>
              <a:rPr lang="ru-RU" dirty="0" err="1" smtClean="0"/>
              <a:t>сховище</a:t>
            </a:r>
            <a:r>
              <a:rPr lang="ru-RU" dirty="0" smtClean="0"/>
              <a:t> у </a:t>
            </a:r>
            <a:r>
              <a:rPr lang="ru-RU" dirty="0" err="1" smtClean="0"/>
              <a:t>службі</a:t>
            </a:r>
            <a:r>
              <a:rPr lang="ru-RU" dirty="0" smtClean="0"/>
              <a:t> </a:t>
            </a:r>
            <a:r>
              <a:rPr lang="en-US" dirty="0" err="1" smtClean="0"/>
              <a:t>OneDrive</a:t>
            </a:r>
            <a:r>
              <a:rPr lang="en-US" dirty="0" smtClean="0"/>
              <a:t>, </a:t>
            </a:r>
            <a:r>
              <a:rPr lang="ru-RU" dirty="0" err="1" smtClean="0"/>
              <a:t>зберігати</a:t>
            </a:r>
            <a:r>
              <a:rPr lang="ru-RU" dirty="0" smtClean="0"/>
              <a:t> </a:t>
            </a:r>
            <a:r>
              <a:rPr lang="ru-RU" dirty="0" err="1" smtClean="0"/>
              <a:t>документи</a:t>
            </a:r>
            <a:r>
              <a:rPr lang="ru-RU" dirty="0" smtClean="0"/>
              <a:t> у </a:t>
            </a:r>
            <a:r>
              <a:rPr lang="ru-RU" dirty="0" err="1" smtClean="0"/>
              <a:t>хмарному</a:t>
            </a:r>
            <a:r>
              <a:rPr lang="ru-RU" dirty="0" smtClean="0"/>
              <a:t> </a:t>
            </a:r>
            <a:r>
              <a:rPr lang="ru-RU" dirty="0" err="1" smtClean="0"/>
              <a:t>сховищі</a:t>
            </a:r>
            <a:r>
              <a:rPr lang="ru-RU" dirty="0" smtClean="0"/>
              <a:t> та </a:t>
            </a:r>
            <a:r>
              <a:rPr lang="ru-RU" dirty="0" err="1" smtClean="0"/>
              <a:t>надавати</a:t>
            </a:r>
            <a:r>
              <a:rPr lang="ru-RU" dirty="0" smtClean="0"/>
              <a:t> до них доступ </a:t>
            </a:r>
            <a:r>
              <a:rPr lang="ru-RU" dirty="0" err="1" smtClean="0"/>
              <a:t>іншим</a:t>
            </a:r>
            <a:r>
              <a:rPr lang="ru-RU" dirty="0" smtClean="0"/>
              <a:t> </a:t>
            </a:r>
            <a:r>
              <a:rPr lang="ru-RU" dirty="0" err="1" smtClean="0"/>
              <a:t>користувачам</a:t>
            </a:r>
            <a:r>
              <a:rPr lang="ru-RU" dirty="0" smtClean="0"/>
              <a:t> </a:t>
            </a:r>
            <a:r>
              <a:rPr lang="ru-RU" dirty="0" smtClean="0"/>
              <a:t>.</a:t>
            </a:r>
          </a:p>
          <a:p>
            <a:pPr algn="just"/>
            <a:r>
              <a:rPr lang="ru-RU" b="1" dirty="0" err="1" smtClean="0"/>
              <a:t>Багатосторонні</a:t>
            </a:r>
            <a:r>
              <a:rPr lang="ru-RU" b="1" dirty="0" smtClean="0"/>
              <a:t> </a:t>
            </a:r>
            <a:r>
              <a:rPr lang="ru-RU" b="1" dirty="0" err="1" smtClean="0"/>
              <a:t>наради</a:t>
            </a:r>
            <a:r>
              <a:rPr lang="ru-RU" b="1" dirty="0" smtClean="0"/>
              <a:t>. </a:t>
            </a:r>
            <a:r>
              <a:rPr lang="ru-RU" dirty="0" err="1" smtClean="0"/>
              <a:t>Можливість</a:t>
            </a:r>
            <a:r>
              <a:rPr lang="ru-RU" dirty="0" smtClean="0"/>
              <a:t> </a:t>
            </a:r>
            <a:r>
              <a:rPr lang="ru-RU" dirty="0" err="1" smtClean="0"/>
              <a:t>працювати</a:t>
            </a:r>
            <a:r>
              <a:rPr lang="ru-RU" dirty="0" smtClean="0"/>
              <a:t> разом де </a:t>
            </a:r>
            <a:r>
              <a:rPr lang="ru-RU" dirty="0" err="1" smtClean="0"/>
              <a:t>завгодно</a:t>
            </a:r>
            <a:r>
              <a:rPr lang="ru-RU" dirty="0" smtClean="0"/>
              <a:t> </a:t>
            </a:r>
            <a:r>
              <a:rPr lang="ru-RU" dirty="0" err="1" smtClean="0"/>
              <a:t>завдяки</a:t>
            </a:r>
            <a:r>
              <a:rPr lang="ru-RU" dirty="0" smtClean="0"/>
              <a:t> </a:t>
            </a:r>
            <a:r>
              <a:rPr lang="ru-RU" dirty="0" err="1" smtClean="0"/>
              <a:t>конференцзв’язку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включає</a:t>
            </a:r>
            <a:r>
              <a:rPr lang="ru-RU" dirty="0" smtClean="0"/>
              <a:t> </a:t>
            </a:r>
            <a:r>
              <a:rPr lang="ru-RU" dirty="0" err="1" smtClean="0"/>
              <a:t>розширене</a:t>
            </a:r>
            <a:r>
              <a:rPr lang="ru-RU" dirty="0" smtClean="0"/>
              <a:t>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спільного</a:t>
            </a:r>
            <a:r>
              <a:rPr lang="ru-RU" dirty="0" smtClean="0"/>
              <a:t> доступу до </a:t>
            </a:r>
            <a:r>
              <a:rPr lang="ru-RU" dirty="0" err="1" smtClean="0"/>
              <a:t>документів</a:t>
            </a:r>
            <a:r>
              <a:rPr lang="ru-RU" dirty="0" smtClean="0"/>
              <a:t>,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нотаток</a:t>
            </a:r>
            <a:r>
              <a:rPr lang="ru-RU" dirty="0" smtClean="0"/>
              <a:t> і </a:t>
            </a:r>
            <a:r>
              <a:rPr lang="ru-RU" dirty="0" err="1" smtClean="0"/>
              <a:t>приміток</a:t>
            </a:r>
            <a:r>
              <a:rPr lang="ru-RU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195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</a:rPr>
              <a:t>Необхідні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компоненти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для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використання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хмарних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технологій</a:t>
            </a:r>
            <a:r>
              <a:rPr lang="en-US" sz="3600" b="1" dirty="0" smtClean="0">
                <a:solidFill>
                  <a:srgbClr val="002060"/>
                </a:solidFill>
              </a:rPr>
              <a:t>: </a:t>
            </a:r>
            <a:r>
              <a:rPr lang="uk-UA" sz="3600" b="1" dirty="0" smtClean="0">
                <a:solidFill>
                  <a:srgbClr val="002060"/>
                </a:solidFill>
              </a:rPr>
              <a:t/>
            </a:r>
            <a:br>
              <a:rPr lang="uk-UA" sz="3600" b="1" dirty="0" smtClean="0">
                <a:solidFill>
                  <a:srgbClr val="002060"/>
                </a:solidFill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Інтернет</a:t>
            </a:r>
            <a:r>
              <a:rPr lang="uk-UA" sz="2400" dirty="0"/>
              <a:t>;</a:t>
            </a:r>
            <a:endParaRPr lang="uk-UA" sz="2400" b="1" dirty="0" smtClean="0"/>
          </a:p>
          <a:p>
            <a:r>
              <a:rPr lang="en-US" sz="2400" dirty="0" err="1" smtClean="0"/>
              <a:t>комп’ютер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/>
              <a:t>планшет</a:t>
            </a:r>
            <a:r>
              <a:rPr lang="en-US" sz="2400" dirty="0"/>
              <a:t>, </a:t>
            </a:r>
            <a:r>
              <a:rPr lang="en-US" sz="2400" dirty="0" err="1"/>
              <a:t>мобільний</a:t>
            </a:r>
            <a:r>
              <a:rPr lang="en-US" sz="2400" dirty="0"/>
              <a:t> </a:t>
            </a:r>
            <a:r>
              <a:rPr lang="en-US" sz="2400" dirty="0" err="1"/>
              <a:t>телефон</a:t>
            </a:r>
            <a:r>
              <a:rPr lang="en-US" sz="2400" dirty="0"/>
              <a:t>, </a:t>
            </a:r>
            <a:r>
              <a:rPr lang="en-US" sz="2400" dirty="0" err="1"/>
              <a:t>нетбук</a:t>
            </a:r>
            <a:r>
              <a:rPr lang="en-US" sz="2400" dirty="0" smtClean="0"/>
              <a:t>)</a:t>
            </a:r>
            <a:r>
              <a:rPr lang="uk-UA" sz="2400" dirty="0" smtClean="0"/>
              <a:t>;</a:t>
            </a:r>
            <a:endParaRPr lang="uk-UA" sz="2400" dirty="0"/>
          </a:p>
          <a:p>
            <a:r>
              <a:rPr lang="ru-RU" sz="2400" dirty="0" smtClean="0"/>
              <a:t>Б</a:t>
            </a:r>
            <a:r>
              <a:rPr lang="en-US" sz="2400" dirty="0" err="1" smtClean="0"/>
              <a:t>раузер</a:t>
            </a:r>
            <a:r>
              <a:rPr lang="uk-UA" sz="2400" dirty="0" smtClean="0"/>
              <a:t>;</a:t>
            </a:r>
            <a:r>
              <a:rPr lang="en-US" sz="2400" dirty="0" smtClean="0"/>
              <a:t> </a:t>
            </a:r>
            <a:endParaRPr lang="uk-UA" sz="2400" dirty="0" smtClean="0"/>
          </a:p>
          <a:p>
            <a:r>
              <a:rPr lang="en-US" sz="2400" dirty="0" err="1" smtClean="0"/>
              <a:t>компанія</a:t>
            </a:r>
            <a:r>
              <a:rPr lang="en-US" sz="2400" dirty="0"/>
              <a:t>, </a:t>
            </a:r>
            <a:r>
              <a:rPr lang="en-US" sz="2400" dirty="0" err="1"/>
              <a:t>яка</a:t>
            </a:r>
            <a:r>
              <a:rPr lang="en-US" sz="2400" dirty="0"/>
              <a:t> </a:t>
            </a:r>
            <a:r>
              <a:rPr lang="en-US" sz="2400" dirty="0" err="1"/>
              <a:t>надає</a:t>
            </a:r>
            <a:r>
              <a:rPr lang="en-US" sz="2400" dirty="0"/>
              <a:t> </a:t>
            </a:r>
            <a:r>
              <a:rPr lang="en-US" sz="2400" dirty="0" err="1"/>
              <a:t>послуги</a:t>
            </a:r>
            <a:r>
              <a:rPr lang="en-US" sz="2400" dirty="0"/>
              <a:t> </a:t>
            </a:r>
            <a:r>
              <a:rPr lang="en-US" sz="2400" dirty="0" err="1"/>
              <a:t>хмарних</a:t>
            </a:r>
            <a:r>
              <a:rPr lang="en-US" sz="2400" dirty="0"/>
              <a:t> </a:t>
            </a:r>
            <a:r>
              <a:rPr lang="en-US" sz="2400" dirty="0" err="1" smtClean="0"/>
              <a:t>технологій</a:t>
            </a:r>
            <a:r>
              <a:rPr lang="uk-UA" sz="2400" dirty="0" smtClean="0"/>
              <a:t>;</a:t>
            </a:r>
            <a:r>
              <a:rPr lang="en-US" sz="2400" dirty="0" smtClean="0"/>
              <a:t> </a:t>
            </a:r>
            <a:endParaRPr lang="uk-UA" sz="2400" dirty="0" smtClean="0"/>
          </a:p>
          <a:p>
            <a:r>
              <a:rPr lang="en-US" sz="2400" dirty="0" err="1" smtClean="0"/>
              <a:t>навички</a:t>
            </a:r>
            <a:r>
              <a:rPr lang="en-US" sz="2400" dirty="0" smtClean="0"/>
              <a:t> </a:t>
            </a:r>
            <a:r>
              <a:rPr lang="en-US" sz="2400" dirty="0" err="1"/>
              <a:t>роботи</a:t>
            </a:r>
            <a:r>
              <a:rPr lang="en-US" sz="2400" dirty="0"/>
              <a:t> з </a:t>
            </a:r>
            <a:r>
              <a:rPr lang="en-US" sz="2400" dirty="0" err="1"/>
              <a:t>Інтернет</a:t>
            </a:r>
            <a:r>
              <a:rPr lang="en-US" sz="2400" dirty="0"/>
              <a:t> </a:t>
            </a:r>
            <a:r>
              <a:rPr lang="en-US" sz="2400" dirty="0" err="1"/>
              <a:t>та</a:t>
            </a:r>
            <a:r>
              <a:rPr lang="en-US" sz="2400" dirty="0"/>
              <a:t> </a:t>
            </a:r>
            <a:r>
              <a:rPr lang="en-US" sz="2400" dirty="0" err="1"/>
              <a:t>веб-застосунками</a:t>
            </a:r>
            <a:r>
              <a:rPr lang="en-US" sz="2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54" y="4293096"/>
            <a:ext cx="675878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659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476672"/>
            <a:ext cx="7886700" cy="57002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dirty="0" smtClean="0"/>
              <a:t>	</a:t>
            </a:r>
            <a:r>
              <a:rPr lang="en-US" sz="2400" dirty="0" err="1" smtClean="0"/>
              <a:t>Сьогодні</a:t>
            </a:r>
            <a:r>
              <a:rPr lang="en-US" sz="2400" dirty="0" smtClean="0"/>
              <a:t> </a:t>
            </a:r>
            <a:r>
              <a:rPr lang="en-US" sz="2400" dirty="0" err="1"/>
              <a:t>відомі</a:t>
            </a:r>
            <a:r>
              <a:rPr lang="en-US" sz="2400" dirty="0"/>
              <a:t> </a:t>
            </a:r>
            <a:r>
              <a:rPr lang="en-US" sz="2400" dirty="0" err="1"/>
              <a:t>основні</a:t>
            </a:r>
            <a:r>
              <a:rPr lang="en-US" sz="2400" dirty="0"/>
              <a:t> </a:t>
            </a:r>
            <a:r>
              <a:rPr lang="en-US" sz="2400" dirty="0" err="1"/>
              <a:t>компанії</a:t>
            </a:r>
            <a:r>
              <a:rPr lang="en-US" sz="2400" dirty="0"/>
              <a:t>, </a:t>
            </a:r>
            <a:r>
              <a:rPr lang="en-US" sz="2400" dirty="0" err="1"/>
              <a:t>які</a:t>
            </a:r>
            <a:r>
              <a:rPr lang="en-US" sz="2400" dirty="0"/>
              <a:t> </a:t>
            </a:r>
            <a:r>
              <a:rPr lang="en-US" sz="2400" dirty="0" err="1"/>
              <a:t>надають</a:t>
            </a:r>
            <a:r>
              <a:rPr lang="en-US" sz="2400" dirty="0"/>
              <a:t> </a:t>
            </a:r>
            <a:r>
              <a:rPr lang="en-US" sz="2400" dirty="0" err="1"/>
              <a:t>можливості</a:t>
            </a:r>
            <a:r>
              <a:rPr lang="en-US" sz="2400" dirty="0"/>
              <a:t> </a:t>
            </a:r>
            <a:r>
              <a:rPr lang="en-US" sz="2400" dirty="0" err="1"/>
              <a:t>створення</a:t>
            </a:r>
            <a:r>
              <a:rPr lang="en-US" sz="2400" dirty="0"/>
              <a:t> </a:t>
            </a:r>
            <a:r>
              <a:rPr lang="en-US" sz="2400" dirty="0" err="1"/>
              <a:t>хмаро</a:t>
            </a:r>
            <a:r>
              <a:rPr lang="en-US" sz="2400" dirty="0"/>
              <a:t> </a:t>
            </a:r>
            <a:r>
              <a:rPr lang="en-US" sz="2400" dirty="0" err="1"/>
              <a:t>орієнтованого</a:t>
            </a:r>
            <a:r>
              <a:rPr lang="en-US" sz="2400" dirty="0"/>
              <a:t> </a:t>
            </a:r>
            <a:r>
              <a:rPr lang="en-US" sz="2400" dirty="0" err="1"/>
              <a:t>навчального</a:t>
            </a:r>
            <a:r>
              <a:rPr lang="en-US" sz="2400" dirty="0"/>
              <a:t> </a:t>
            </a:r>
            <a:r>
              <a:rPr lang="en-US" sz="2400" dirty="0" err="1" smtClean="0"/>
              <a:t>середовищаMicrosoft</a:t>
            </a:r>
            <a:r>
              <a:rPr lang="en-US" sz="2400" dirty="0"/>
              <a:t>, Google, Amazon, IBM.</a:t>
            </a:r>
          </a:p>
          <a:p>
            <a:pPr marL="0" indent="0" algn="just">
              <a:buNone/>
            </a:pPr>
            <a:r>
              <a:rPr lang="ru-RU" sz="2400" dirty="0" smtClean="0"/>
              <a:t>	</a:t>
            </a:r>
            <a:r>
              <a:rPr lang="ru-RU" sz="2400" dirty="0" err="1" smtClean="0"/>
              <a:t>Розгорнуте</a:t>
            </a:r>
            <a:r>
              <a:rPr lang="ru-RU" sz="2400" dirty="0" smtClean="0"/>
              <a:t> </a:t>
            </a:r>
            <a:r>
              <a:rPr lang="ru-RU" sz="2400" dirty="0" err="1" smtClean="0"/>
              <a:t>хмаро</a:t>
            </a:r>
            <a:r>
              <a:rPr lang="ru-RU" sz="2400" dirty="0" smtClean="0"/>
              <a:t> </a:t>
            </a:r>
            <a:r>
              <a:rPr lang="ru-RU" sz="2400" dirty="0" err="1" smtClean="0"/>
              <a:t>орієнтоване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навчальне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середовище</a:t>
            </a:r>
            <a:r>
              <a:rPr lang="ru-RU" sz="2400" dirty="0" smtClean="0"/>
              <a:t> </a:t>
            </a:r>
            <a:r>
              <a:rPr lang="ru-RU" sz="2400" dirty="0" err="1" smtClean="0"/>
              <a:t>нагадує</a:t>
            </a:r>
            <a:r>
              <a:rPr lang="ru-RU" sz="2400" dirty="0" smtClean="0"/>
              <a:t> за </a:t>
            </a:r>
            <a:r>
              <a:rPr lang="ru-RU" sz="2400" dirty="0" err="1" smtClean="0"/>
              <a:t>своєю</a:t>
            </a:r>
            <a:r>
              <a:rPr lang="ru-RU" sz="2400" dirty="0" smtClean="0"/>
              <a:t> </a:t>
            </a:r>
            <a:r>
              <a:rPr lang="ru-RU" sz="2400" dirty="0" err="1" smtClean="0"/>
              <a:t>суттю</a:t>
            </a:r>
            <a:r>
              <a:rPr lang="ru-RU" sz="2400" dirty="0" smtClean="0"/>
              <a:t> </a:t>
            </a:r>
            <a:r>
              <a:rPr lang="ru-RU" sz="2400" dirty="0" err="1" smtClean="0"/>
              <a:t>віртуальну</a:t>
            </a:r>
            <a:r>
              <a:rPr lang="ru-RU" sz="2400" dirty="0" smtClean="0"/>
              <a:t> машину з </a:t>
            </a:r>
            <a:r>
              <a:rPr lang="ru-RU" sz="2400" dirty="0" err="1" smtClean="0"/>
              <a:t>необмеженими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можливостями</a:t>
            </a:r>
            <a:r>
              <a:rPr lang="ru-RU" sz="2400" dirty="0" smtClean="0"/>
              <a:t> </a:t>
            </a:r>
            <a:r>
              <a:rPr lang="ru-RU" sz="2400" dirty="0" err="1" smtClean="0"/>
              <a:t>співпраці</a:t>
            </a:r>
            <a:r>
              <a:rPr lang="ru-RU" sz="2400" dirty="0" smtClean="0"/>
              <a:t>, </a:t>
            </a:r>
            <a:r>
              <a:rPr lang="ru-RU" sz="2400" dirty="0" err="1" smtClean="0"/>
              <a:t>комунікації</a:t>
            </a:r>
            <a:r>
              <a:rPr lang="ru-RU" sz="2400" dirty="0" smtClean="0"/>
              <a:t>, </a:t>
            </a:r>
            <a:r>
              <a:rPr lang="ru-RU" sz="2400" dirty="0" err="1" smtClean="0"/>
              <a:t>кооперації</a:t>
            </a:r>
            <a:r>
              <a:rPr lang="ru-RU" sz="2400" dirty="0" smtClean="0"/>
              <a:t> та он-</a:t>
            </a:r>
            <a:r>
              <a:rPr lang="ru-RU" sz="2400" dirty="0" err="1" smtClean="0"/>
              <a:t>лайнового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навчання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pPr marL="0" indent="0" algn="just">
              <a:buNone/>
            </a:pPr>
            <a:r>
              <a:rPr lang="ru-RU" sz="2400" dirty="0" smtClean="0"/>
              <a:t>До </a:t>
            </a:r>
            <a:r>
              <a:rPr lang="ru-RU" sz="2400" dirty="0" err="1" smtClean="0"/>
              <a:t>основних</a:t>
            </a:r>
            <a:r>
              <a:rPr lang="ru-RU" sz="2400" dirty="0" smtClean="0"/>
              <a:t> характеристик </a:t>
            </a:r>
            <a:r>
              <a:rPr lang="ru-RU" sz="2400" dirty="0" err="1" smtClean="0"/>
              <a:t>хмарних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обчислень</a:t>
            </a:r>
            <a:r>
              <a:rPr lang="ru-RU" sz="2400" dirty="0" smtClean="0"/>
              <a:t> належать: </a:t>
            </a:r>
          </a:p>
          <a:p>
            <a:pPr algn="just"/>
            <a:r>
              <a:rPr lang="ru-RU" sz="2400" dirty="0" err="1"/>
              <a:t>с</a:t>
            </a:r>
            <a:r>
              <a:rPr lang="ru-RU" sz="2400" dirty="0" err="1" smtClean="0"/>
              <a:t>амообслуговування</a:t>
            </a:r>
            <a:r>
              <a:rPr lang="ru-RU" sz="2400" dirty="0"/>
              <a:t>;</a:t>
            </a:r>
            <a:endParaRPr lang="ru-RU" sz="2400" dirty="0" smtClean="0"/>
          </a:p>
          <a:p>
            <a:pPr algn="just"/>
            <a:r>
              <a:rPr lang="ru-RU" sz="2400" dirty="0" smtClean="0"/>
              <a:t> широкий доступ до </a:t>
            </a:r>
            <a:r>
              <a:rPr lang="ru-RU" sz="2400" dirty="0" err="1" smtClean="0"/>
              <a:t>мережі</a:t>
            </a:r>
            <a:r>
              <a:rPr lang="ru-RU" sz="2400" dirty="0"/>
              <a:t>;</a:t>
            </a:r>
            <a:endParaRPr lang="ru-RU" sz="2400" dirty="0" smtClean="0"/>
          </a:p>
          <a:p>
            <a:pPr algn="just"/>
            <a:r>
              <a:rPr lang="ru-RU" sz="2400" dirty="0" err="1" smtClean="0"/>
              <a:t>об’єднання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ресурсів</a:t>
            </a:r>
            <a:r>
              <a:rPr lang="ru-RU" sz="2400" dirty="0"/>
              <a:t>;</a:t>
            </a:r>
            <a:r>
              <a:rPr lang="ru-RU" sz="2400" dirty="0" smtClean="0"/>
              <a:t> </a:t>
            </a:r>
          </a:p>
          <a:p>
            <a:pPr algn="just"/>
            <a:r>
              <a:rPr lang="ru-RU" sz="2400" dirty="0" err="1" smtClean="0"/>
              <a:t>швидка</a:t>
            </a:r>
            <a:r>
              <a:rPr lang="ru-RU" sz="2400" dirty="0" smtClean="0"/>
              <a:t> </a:t>
            </a:r>
            <a:r>
              <a:rPr lang="ru-RU" sz="2400" dirty="0" err="1" smtClean="0"/>
              <a:t>еластичність</a:t>
            </a:r>
            <a:r>
              <a:rPr lang="ru-RU" sz="2400" dirty="0"/>
              <a:t>;</a:t>
            </a:r>
            <a:r>
              <a:rPr lang="ru-RU" sz="2400" dirty="0" smtClean="0"/>
              <a:t> </a:t>
            </a:r>
          </a:p>
          <a:p>
            <a:pPr algn="just"/>
            <a:r>
              <a:rPr lang="ru-RU" sz="2400" dirty="0" err="1" smtClean="0"/>
              <a:t>вимірювання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обслуговування</a:t>
            </a:r>
            <a:r>
              <a:rPr lang="ru-RU" sz="2400" dirty="0" smtClean="0"/>
              <a:t>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0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</a:rPr>
              <a:t>Базова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модель</a:t>
            </a:r>
            <a:r>
              <a:rPr lang="en-US" sz="2800" b="1" dirty="0">
                <a:solidFill>
                  <a:srgbClr val="002060"/>
                </a:solidFill>
              </a:rPr>
              <a:t> ХОНС </a:t>
            </a:r>
            <a:r>
              <a:rPr lang="en-US" sz="2800" b="1" dirty="0" err="1">
                <a:solidFill>
                  <a:srgbClr val="002060"/>
                </a:solidFill>
              </a:rPr>
              <a:t>школи</a:t>
            </a:r>
            <a:r>
              <a:rPr lang="en-US" sz="2800" b="1" dirty="0">
                <a:solidFill>
                  <a:srgbClr val="002060"/>
                </a:solidFill>
              </a:rPr>
              <a:t/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 </a:t>
            </a:r>
            <a:br>
              <a:rPr lang="en-US" sz="2800" b="1" dirty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image2.jpe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908720"/>
            <a:ext cx="8784975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err="1" smtClean="0">
                <a:solidFill>
                  <a:srgbClr val="002060"/>
                </a:solidFill>
              </a:rPr>
              <a:t>Об’єкти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хмаро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орієнтованого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навчального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середовища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br>
              <a:rPr lang="en-US" b="1" dirty="0" smtClean="0">
                <a:solidFill>
                  <a:srgbClr val="002060"/>
                </a:solidFill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68760"/>
            <a:ext cx="7886700" cy="4908203"/>
          </a:xfrm>
        </p:spPr>
        <p:txBody>
          <a:bodyPr>
            <a:normAutofit/>
          </a:bodyPr>
          <a:lstStyle/>
          <a:p>
            <a:pPr lvl="0"/>
            <a:r>
              <a:rPr lang="en-US" dirty="0" err="1" smtClean="0"/>
              <a:t>електронна</a:t>
            </a:r>
            <a:r>
              <a:rPr lang="en-US" dirty="0" smtClean="0"/>
              <a:t> </a:t>
            </a:r>
            <a:r>
              <a:rPr lang="en-US" dirty="0" err="1"/>
              <a:t>пошта</a:t>
            </a:r>
            <a:r>
              <a:rPr lang="en-US" dirty="0"/>
              <a:t> (Outlook);</a:t>
            </a:r>
          </a:p>
          <a:p>
            <a:pPr lvl="0"/>
            <a:r>
              <a:rPr lang="en-US" dirty="0" err="1"/>
              <a:t>система</a:t>
            </a:r>
            <a:r>
              <a:rPr lang="en-US" dirty="0"/>
              <a:t> </a:t>
            </a:r>
            <a:r>
              <a:rPr lang="en-US" dirty="0" err="1"/>
              <a:t>планування</a:t>
            </a:r>
            <a:r>
              <a:rPr lang="en-US" dirty="0"/>
              <a:t> (</a:t>
            </a:r>
            <a:r>
              <a:rPr lang="en-US" dirty="0" err="1"/>
              <a:t>календарі</a:t>
            </a:r>
            <a:r>
              <a:rPr lang="en-US" dirty="0"/>
              <a:t>);</a:t>
            </a:r>
          </a:p>
          <a:p>
            <a:pPr lvl="0"/>
            <a:r>
              <a:rPr lang="en-US" dirty="0"/>
              <a:t>е-</a:t>
            </a:r>
            <a:r>
              <a:rPr lang="en-US" dirty="0" err="1"/>
              <a:t>записничок</a:t>
            </a:r>
            <a:r>
              <a:rPr lang="en-US" dirty="0"/>
              <a:t> (OneNote);</a:t>
            </a:r>
          </a:p>
          <a:p>
            <a:r>
              <a:rPr lang="en-US" dirty="0"/>
              <a:t> </a:t>
            </a:r>
            <a:r>
              <a:rPr lang="en-US" dirty="0" err="1" smtClean="0"/>
              <a:t>структуроване</a:t>
            </a:r>
            <a:r>
              <a:rPr lang="en-US" dirty="0" smtClean="0"/>
              <a:t>   </a:t>
            </a:r>
            <a:r>
              <a:rPr lang="en-US" dirty="0" err="1"/>
              <a:t>сховище</a:t>
            </a:r>
            <a:r>
              <a:rPr lang="en-US" dirty="0"/>
              <a:t>   </a:t>
            </a:r>
            <a:r>
              <a:rPr lang="en-US" dirty="0" err="1"/>
              <a:t>навчально</a:t>
            </a:r>
            <a:r>
              <a:rPr lang="en-US" dirty="0"/>
              <a:t>–</a:t>
            </a:r>
            <a:r>
              <a:rPr lang="en-US" dirty="0" err="1"/>
              <a:t>методичних</a:t>
            </a:r>
            <a:r>
              <a:rPr lang="en-US" dirty="0"/>
              <a:t>   </a:t>
            </a:r>
            <a:r>
              <a:rPr lang="en-US" dirty="0" err="1"/>
              <a:t>матеріалів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/>
              <a:t>OneDrive);</a:t>
            </a:r>
          </a:p>
          <a:p>
            <a:r>
              <a:rPr lang="en-US" dirty="0" err="1"/>
              <a:t>програмне</a:t>
            </a:r>
            <a:r>
              <a:rPr lang="en-US" dirty="0"/>
              <a:t> </a:t>
            </a:r>
            <a:r>
              <a:rPr lang="en-US" dirty="0" err="1"/>
              <a:t>забезпечення</a:t>
            </a:r>
            <a:r>
              <a:rPr lang="en-US" dirty="0"/>
              <a:t> (Office</a:t>
            </a:r>
            <a:r>
              <a:rPr lang="en-US" dirty="0" smtClean="0"/>
              <a:t>);</a:t>
            </a:r>
            <a:endParaRPr lang="uk-UA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конструктор</a:t>
            </a:r>
            <a:r>
              <a:rPr lang="en-US" dirty="0" smtClean="0"/>
              <a:t> </a:t>
            </a:r>
            <a:r>
              <a:rPr lang="en-US" dirty="0" err="1" smtClean="0"/>
              <a:t>сайтів</a:t>
            </a:r>
            <a:r>
              <a:rPr lang="en-US" dirty="0" smtClean="0"/>
              <a:t> (SharePoint);</a:t>
            </a:r>
          </a:p>
          <a:p>
            <a:r>
              <a:rPr lang="en-US" dirty="0" smtClean="0"/>
              <a:t> </a:t>
            </a:r>
            <a:r>
              <a:rPr lang="en-US" dirty="0" err="1" smtClean="0"/>
              <a:t>система</a:t>
            </a:r>
            <a:r>
              <a:rPr lang="en-US" dirty="0" smtClean="0"/>
              <a:t> </a:t>
            </a:r>
            <a:r>
              <a:rPr lang="en-US" dirty="0" err="1" smtClean="0"/>
              <a:t>відеоконференцій</a:t>
            </a:r>
            <a:r>
              <a:rPr lang="en-US" dirty="0" smtClean="0"/>
              <a:t> (Lync);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1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 err="1" smtClean="0">
                <a:solidFill>
                  <a:srgbClr val="002060"/>
                </a:solidFill>
              </a:rPr>
              <a:t>Об’єкти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хмаро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орієнтованого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навчального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середовища</a:t>
            </a:r>
            <a:r>
              <a:rPr lang="en-US" b="1" dirty="0" smtClean="0">
                <a:solidFill>
                  <a:srgbClr val="002060"/>
                </a:solidFill>
              </a:rPr>
              <a:t>: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 </a:t>
            </a:r>
            <a:r>
              <a:rPr lang="en-US" dirty="0" err="1" smtClean="0"/>
              <a:t>система</a:t>
            </a:r>
            <a:r>
              <a:rPr lang="en-US" dirty="0" smtClean="0"/>
              <a:t> </a:t>
            </a:r>
            <a:r>
              <a:rPr lang="en-US" dirty="0" err="1" smtClean="0"/>
              <a:t>управління</a:t>
            </a:r>
            <a:r>
              <a:rPr lang="en-US" dirty="0" smtClean="0"/>
              <a:t> </a:t>
            </a:r>
            <a:r>
              <a:rPr lang="en-US" dirty="0" err="1" smtClean="0"/>
              <a:t>користувачами</a:t>
            </a:r>
            <a:r>
              <a:rPr lang="en-US" dirty="0" smtClean="0"/>
              <a:t> (</a:t>
            </a:r>
            <a:r>
              <a:rPr lang="en-US" dirty="0" err="1" smtClean="0"/>
              <a:t>учнями</a:t>
            </a:r>
            <a:r>
              <a:rPr lang="en-US" dirty="0" smtClean="0"/>
              <a:t>, </a:t>
            </a:r>
            <a:r>
              <a:rPr lang="en-US" dirty="0" err="1" smtClean="0"/>
              <a:t>вчителями</a:t>
            </a:r>
            <a:r>
              <a:rPr lang="en-US" dirty="0" smtClean="0"/>
              <a:t>, </a:t>
            </a:r>
            <a:r>
              <a:rPr lang="en-US" dirty="0" err="1" smtClean="0"/>
              <a:t>батьками</a:t>
            </a:r>
            <a:r>
              <a:rPr lang="en-US" dirty="0" smtClean="0"/>
              <a:t>)</a:t>
            </a:r>
            <a:r>
              <a:rPr lang="uk-UA" dirty="0" smtClean="0"/>
              <a:t> - </a:t>
            </a:r>
            <a:r>
              <a:rPr lang="en-US" dirty="0" err="1" smtClean="0"/>
              <a:t>це</a:t>
            </a:r>
            <a:r>
              <a:rPr lang="en-US" dirty="0" smtClean="0"/>
              <a:t> </a:t>
            </a:r>
            <a:r>
              <a:rPr lang="en-US" dirty="0" err="1" smtClean="0"/>
              <a:t>система</a:t>
            </a:r>
            <a:r>
              <a:rPr lang="en-US" dirty="0" smtClean="0"/>
              <a:t> </a:t>
            </a:r>
            <a:r>
              <a:rPr lang="en-US" dirty="0" err="1" smtClean="0"/>
              <a:t>адміністрування</a:t>
            </a:r>
            <a:r>
              <a:rPr lang="en-US" dirty="0" smtClean="0"/>
              <a:t> </a:t>
            </a:r>
            <a:r>
              <a:rPr lang="en-US" dirty="0" err="1" smtClean="0"/>
              <a:t>хмари</a:t>
            </a:r>
            <a:r>
              <a:rPr lang="en-US" dirty="0" smtClean="0"/>
              <a:t>, </a:t>
            </a:r>
            <a:r>
              <a:rPr lang="en-US" dirty="0" err="1" smtClean="0"/>
              <a:t>що</a:t>
            </a:r>
            <a:r>
              <a:rPr lang="en-US" dirty="0" smtClean="0"/>
              <a:t> </a:t>
            </a:r>
            <a:r>
              <a:rPr lang="en-US" dirty="0" err="1" smtClean="0"/>
              <a:t>передбачає</a:t>
            </a:r>
            <a:r>
              <a:rPr lang="en-US" dirty="0" smtClean="0"/>
              <a:t> </a:t>
            </a:r>
            <a:r>
              <a:rPr lang="en-US" dirty="0" err="1" smtClean="0"/>
              <a:t>основні</a:t>
            </a:r>
            <a:r>
              <a:rPr lang="en-US" dirty="0" smtClean="0"/>
              <a:t> </a:t>
            </a:r>
            <a:r>
              <a:rPr lang="en-US" dirty="0" err="1" smtClean="0"/>
              <a:t>функції</a:t>
            </a:r>
            <a:r>
              <a:rPr lang="en-US" dirty="0" smtClean="0"/>
              <a:t> </a:t>
            </a:r>
            <a:r>
              <a:rPr lang="en-US" dirty="0" err="1" smtClean="0"/>
              <a:t>відновлення</a:t>
            </a:r>
            <a:r>
              <a:rPr lang="en-US" dirty="0" smtClean="0"/>
              <a:t> </a:t>
            </a:r>
            <a:r>
              <a:rPr lang="en-US" dirty="0" err="1" smtClean="0"/>
              <a:t>паролів</a:t>
            </a:r>
            <a:r>
              <a:rPr lang="en-US" dirty="0" smtClean="0"/>
              <a:t>, </a:t>
            </a:r>
            <a:r>
              <a:rPr lang="en-US" dirty="0" err="1" smtClean="0"/>
              <a:t>керування</a:t>
            </a:r>
            <a:r>
              <a:rPr lang="en-US" dirty="0" smtClean="0"/>
              <a:t> </a:t>
            </a:r>
            <a:r>
              <a:rPr lang="en-US" dirty="0" err="1" smtClean="0"/>
              <a:t>ліцензіями</a:t>
            </a:r>
            <a:r>
              <a:rPr lang="en-US" dirty="0" smtClean="0"/>
              <a:t>, </a:t>
            </a:r>
            <a:r>
              <a:rPr lang="en-US" dirty="0" err="1" smtClean="0"/>
              <a:t>моніторинг</a:t>
            </a:r>
            <a:r>
              <a:rPr lang="en-US" dirty="0" smtClean="0"/>
              <a:t> </a:t>
            </a:r>
            <a:r>
              <a:rPr lang="en-US" dirty="0" err="1" smtClean="0"/>
              <a:t>звітів</a:t>
            </a:r>
            <a:r>
              <a:rPr lang="en-US" dirty="0" smtClean="0"/>
              <a:t> </a:t>
            </a:r>
            <a:r>
              <a:rPr lang="en-US" dirty="0" err="1" smtClean="0"/>
              <a:t>щодо</a:t>
            </a:r>
            <a:r>
              <a:rPr lang="en-US" dirty="0" smtClean="0"/>
              <a:t> </a:t>
            </a:r>
            <a:r>
              <a:rPr lang="en-US" dirty="0" err="1" smtClean="0"/>
              <a:t>активності</a:t>
            </a:r>
            <a:r>
              <a:rPr lang="en-US" dirty="0" smtClean="0"/>
              <a:t> </a:t>
            </a:r>
            <a:r>
              <a:rPr lang="en-US" dirty="0" err="1" smtClean="0"/>
              <a:t>користувачів</a:t>
            </a:r>
            <a:r>
              <a:rPr lang="en-US" dirty="0" smtClean="0"/>
              <a:t> і </a:t>
            </a:r>
            <a:r>
              <a:rPr lang="en-US" dirty="0" err="1" smtClean="0"/>
              <a:t>конфіденційності</a:t>
            </a:r>
            <a:r>
              <a:rPr lang="en-US" dirty="0" smtClean="0"/>
              <a:t> </a:t>
            </a:r>
            <a:r>
              <a:rPr lang="en-US" dirty="0" err="1" smtClean="0"/>
              <a:t>інформації</a:t>
            </a:r>
            <a:r>
              <a:rPr lang="en-US" dirty="0" smtClean="0"/>
              <a:t>, </a:t>
            </a:r>
            <a:r>
              <a:rPr lang="en-US" dirty="0" err="1" smtClean="0"/>
              <a:t>он</a:t>
            </a:r>
            <a:r>
              <a:rPr lang="en-US" dirty="0" smtClean="0"/>
              <a:t>–</a:t>
            </a:r>
            <a:r>
              <a:rPr lang="en-US" dirty="0" err="1" smtClean="0"/>
              <a:t>лайнову</a:t>
            </a:r>
            <a:r>
              <a:rPr lang="en-US" dirty="0" smtClean="0"/>
              <a:t> </a:t>
            </a:r>
            <a:r>
              <a:rPr lang="en-US" dirty="0" err="1" smtClean="0"/>
              <a:t>підтримку</a:t>
            </a:r>
            <a:r>
              <a:rPr lang="en-US" dirty="0" smtClean="0"/>
              <a:t> </a:t>
            </a:r>
            <a:r>
              <a:rPr lang="en-US" dirty="0" err="1" smtClean="0"/>
              <a:t>всіх</a:t>
            </a:r>
            <a:r>
              <a:rPr lang="en-US" dirty="0" smtClean="0"/>
              <a:t> </a:t>
            </a:r>
            <a:r>
              <a:rPr lang="en-US" dirty="0" err="1" smtClean="0"/>
              <a:t>користувачів</a:t>
            </a:r>
            <a:r>
              <a:rPr lang="en-US" dirty="0" smtClean="0"/>
              <a:t> </a:t>
            </a:r>
            <a:r>
              <a:rPr lang="en-US" dirty="0" err="1" smtClean="0"/>
              <a:t>хмари</a:t>
            </a:r>
            <a:r>
              <a:rPr lang="en-US" dirty="0" smtClean="0"/>
              <a:t>. </a:t>
            </a:r>
          </a:p>
          <a:p>
            <a:pPr lvl="0" algn="just"/>
            <a:r>
              <a:rPr lang="en-US" dirty="0" err="1" smtClean="0"/>
              <a:t>корпоративна</a:t>
            </a:r>
            <a:r>
              <a:rPr lang="en-US" dirty="0" smtClean="0"/>
              <a:t> </a:t>
            </a:r>
            <a:r>
              <a:rPr lang="en-US" dirty="0" err="1" smtClean="0"/>
              <a:t>мережа</a:t>
            </a:r>
            <a:r>
              <a:rPr lang="en-US" dirty="0" smtClean="0"/>
              <a:t> (Yammer)</a:t>
            </a:r>
            <a:r>
              <a:rPr lang="uk-UA" dirty="0" smtClean="0"/>
              <a:t> - </a:t>
            </a:r>
            <a:r>
              <a:rPr lang="en-US" dirty="0" err="1" smtClean="0"/>
              <a:t>це</a:t>
            </a:r>
            <a:r>
              <a:rPr lang="en-US" dirty="0" smtClean="0"/>
              <a:t> </a:t>
            </a:r>
            <a:r>
              <a:rPr lang="en-US" dirty="0" err="1"/>
              <a:t>приватна</a:t>
            </a:r>
            <a:r>
              <a:rPr lang="en-US" dirty="0"/>
              <a:t>, </a:t>
            </a:r>
            <a:r>
              <a:rPr lang="en-US" dirty="0" err="1"/>
              <a:t>безпечна</a:t>
            </a:r>
            <a:r>
              <a:rPr lang="en-US" dirty="0"/>
              <a:t> </a:t>
            </a:r>
            <a:r>
              <a:rPr lang="en-US" dirty="0" err="1"/>
              <a:t>соціальна</a:t>
            </a:r>
            <a:r>
              <a:rPr lang="en-US" dirty="0"/>
              <a:t> </a:t>
            </a:r>
            <a:r>
              <a:rPr lang="en-US" dirty="0" err="1"/>
              <a:t>мережа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учасників</a:t>
            </a:r>
            <a:r>
              <a:rPr lang="en-US" dirty="0"/>
              <a:t> </a:t>
            </a:r>
            <a:r>
              <a:rPr lang="en-US" dirty="0" err="1"/>
              <a:t>хмаро</a:t>
            </a:r>
            <a:r>
              <a:rPr lang="en-US" dirty="0"/>
              <a:t> </a:t>
            </a:r>
            <a:r>
              <a:rPr lang="en-US" dirty="0" err="1"/>
              <a:t>орієнтованого</a:t>
            </a:r>
            <a:r>
              <a:rPr lang="en-US" dirty="0"/>
              <a:t> </a:t>
            </a:r>
            <a:r>
              <a:rPr lang="en-US" dirty="0" err="1"/>
              <a:t>середовища</a:t>
            </a:r>
            <a:r>
              <a:rPr lang="en-US" dirty="0"/>
              <a:t>, </a:t>
            </a:r>
            <a:r>
              <a:rPr lang="en-US" dirty="0" err="1"/>
              <a:t>яка</a:t>
            </a:r>
            <a:r>
              <a:rPr lang="en-US" dirty="0"/>
              <a:t> </a:t>
            </a:r>
            <a:r>
              <a:rPr lang="en-US" dirty="0" err="1"/>
              <a:t>надає</a:t>
            </a:r>
            <a:r>
              <a:rPr lang="en-US" dirty="0"/>
              <a:t> </a:t>
            </a:r>
            <a:r>
              <a:rPr lang="en-US" dirty="0" err="1"/>
              <a:t>можливості</a:t>
            </a:r>
            <a:r>
              <a:rPr lang="en-US" dirty="0"/>
              <a:t>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безпечної</a:t>
            </a:r>
            <a:r>
              <a:rPr lang="en-US" dirty="0"/>
              <a:t> </a:t>
            </a:r>
            <a:r>
              <a:rPr lang="en-US" dirty="0" err="1"/>
              <a:t>спільної</a:t>
            </a:r>
            <a:r>
              <a:rPr lang="en-US" dirty="0"/>
              <a:t> </a:t>
            </a:r>
            <a:r>
              <a:rPr lang="en-US" dirty="0" err="1"/>
              <a:t>роботи</a:t>
            </a:r>
            <a:r>
              <a:rPr lang="en-US" dirty="0"/>
              <a:t> </a:t>
            </a:r>
            <a:r>
              <a:rPr lang="en-US" dirty="0" err="1"/>
              <a:t>працівників</a:t>
            </a:r>
            <a:r>
              <a:rPr lang="en-US" dirty="0"/>
              <a:t> </a:t>
            </a:r>
            <a:r>
              <a:rPr lang="en-US" dirty="0" err="1"/>
              <a:t>усіх</a:t>
            </a:r>
            <a:r>
              <a:rPr lang="en-US" dirty="0"/>
              <a:t> </a:t>
            </a:r>
            <a:r>
              <a:rPr lang="en-US" dirty="0" err="1"/>
              <a:t>навчальних</a:t>
            </a:r>
            <a:r>
              <a:rPr lang="en-US" dirty="0"/>
              <a:t> </a:t>
            </a:r>
            <a:r>
              <a:rPr lang="en-US" dirty="0" err="1"/>
              <a:t>закладів</a:t>
            </a:r>
            <a:r>
              <a:rPr lang="en-US" dirty="0"/>
              <a:t> </a:t>
            </a:r>
            <a:r>
              <a:rPr lang="en-US" dirty="0" err="1"/>
              <a:t>регіонів</a:t>
            </a:r>
            <a:r>
              <a:rPr lang="en-US" dirty="0"/>
              <a:t>. </a:t>
            </a:r>
            <a:r>
              <a:rPr lang="en-US" dirty="0" err="1"/>
              <a:t>Її</a:t>
            </a:r>
            <a:r>
              <a:rPr lang="en-US" dirty="0"/>
              <a:t> </a:t>
            </a:r>
            <a:r>
              <a:rPr lang="en-US" dirty="0" err="1"/>
              <a:t>створено</a:t>
            </a:r>
            <a:r>
              <a:rPr lang="en-US" dirty="0"/>
              <a:t> з </a:t>
            </a:r>
            <a:r>
              <a:rPr lang="en-US" dirty="0" err="1"/>
              <a:t>метою</a:t>
            </a:r>
            <a:r>
              <a:rPr lang="en-US" dirty="0"/>
              <a:t> </a:t>
            </a:r>
            <a:r>
              <a:rPr lang="en-US" dirty="0" err="1"/>
              <a:t>сприяння</a:t>
            </a:r>
            <a:r>
              <a:rPr lang="en-US" dirty="0"/>
              <a:t> </a:t>
            </a:r>
            <a:r>
              <a:rPr lang="en-US" dirty="0" err="1"/>
              <a:t>обміну</a:t>
            </a:r>
            <a:r>
              <a:rPr lang="en-US" dirty="0"/>
              <a:t> </a:t>
            </a:r>
            <a:r>
              <a:rPr lang="en-US" dirty="0" err="1"/>
              <a:t>знаннями</a:t>
            </a:r>
            <a:r>
              <a:rPr lang="en-US" dirty="0"/>
              <a:t> у </a:t>
            </a:r>
            <a:r>
              <a:rPr lang="en-US" dirty="0" err="1"/>
              <a:t>межах</a:t>
            </a:r>
            <a:r>
              <a:rPr lang="en-US" dirty="0"/>
              <a:t> </a:t>
            </a:r>
            <a:r>
              <a:rPr lang="en-US" dirty="0" err="1"/>
              <a:t>навчального</a:t>
            </a:r>
            <a:r>
              <a:rPr lang="en-US" dirty="0"/>
              <a:t> </a:t>
            </a:r>
            <a:r>
              <a:rPr lang="en-US" dirty="0" err="1"/>
              <a:t>закладу</a:t>
            </a:r>
            <a:r>
              <a:rPr lang="en-US" dirty="0"/>
              <a:t> й </a:t>
            </a:r>
            <a:r>
              <a:rPr lang="en-US" dirty="0" err="1"/>
              <a:t>підвищення</a:t>
            </a:r>
            <a:r>
              <a:rPr lang="en-US" dirty="0"/>
              <a:t> </a:t>
            </a:r>
            <a:r>
              <a:rPr lang="en-US" dirty="0" err="1"/>
              <a:t>ефективності</a:t>
            </a:r>
            <a:r>
              <a:rPr lang="en-US" dirty="0"/>
              <a:t> </a:t>
            </a:r>
            <a:r>
              <a:rPr lang="en-US" dirty="0" err="1"/>
              <a:t>командної</a:t>
            </a:r>
            <a:r>
              <a:rPr lang="en-US" dirty="0"/>
              <a:t> </a:t>
            </a:r>
            <a:r>
              <a:rPr lang="en-US" dirty="0" err="1"/>
              <a:t>роботи</a:t>
            </a:r>
            <a:r>
              <a:rPr lang="en-US" dirty="0"/>
              <a:t>.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цієї</a:t>
            </a:r>
            <a:r>
              <a:rPr lang="en-US" dirty="0"/>
              <a:t> </a:t>
            </a:r>
            <a:r>
              <a:rPr lang="en-US" dirty="0" err="1"/>
              <a:t>мережі</a:t>
            </a:r>
            <a:r>
              <a:rPr lang="en-US" dirty="0"/>
              <a:t> </a:t>
            </a:r>
            <a:r>
              <a:rPr lang="en-US" dirty="0" err="1"/>
              <a:t>можуть</a:t>
            </a:r>
            <a:r>
              <a:rPr lang="en-US" dirty="0"/>
              <a:t> </a:t>
            </a:r>
            <a:r>
              <a:rPr lang="en-US" dirty="0" err="1"/>
              <a:t>приєднуватися</a:t>
            </a:r>
            <a:r>
              <a:rPr lang="en-US" dirty="0"/>
              <a:t> </a:t>
            </a:r>
            <a:r>
              <a:rPr lang="en-US" dirty="0" err="1"/>
              <a:t>тільки</a:t>
            </a:r>
            <a:r>
              <a:rPr lang="en-US" dirty="0"/>
              <a:t> </a:t>
            </a:r>
            <a:r>
              <a:rPr lang="en-US" dirty="0" err="1"/>
              <a:t>люди</a:t>
            </a:r>
            <a:r>
              <a:rPr lang="en-US" dirty="0"/>
              <a:t> з </a:t>
            </a:r>
            <a:r>
              <a:rPr lang="en-US" dirty="0" err="1"/>
              <a:t>перевіреною</a:t>
            </a:r>
            <a:r>
              <a:rPr lang="en-US" dirty="0"/>
              <a:t> </a:t>
            </a:r>
            <a:r>
              <a:rPr lang="en-US" dirty="0" err="1"/>
              <a:t>корпоративною</a:t>
            </a:r>
            <a:r>
              <a:rPr lang="en-US" dirty="0"/>
              <a:t> </a:t>
            </a:r>
            <a:r>
              <a:rPr lang="en-US" dirty="0" err="1"/>
              <a:t>поштою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88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У </a:t>
            </a:r>
            <a:r>
              <a:rPr lang="ru-RU" b="1" dirty="0" err="1">
                <a:solidFill>
                  <a:srgbClr val="002060"/>
                </a:solidFill>
              </a:rPr>
              <a:t>хмаро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орієнтованому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середовищі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використовують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популярну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поштову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програму-клієнт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Outlook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48883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59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</a:rPr>
              <a:t>Календар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застосувуеться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у </a:t>
            </a:r>
            <a:r>
              <a:rPr lang="ru-RU" b="1" dirty="0" err="1">
                <a:solidFill>
                  <a:srgbClr val="002060"/>
                </a:solidFill>
              </a:rPr>
              <a:t>хмаро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орієнтованому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навчальному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середовищі</a:t>
            </a:r>
            <a:r>
              <a:rPr lang="ru-RU" b="1" dirty="0">
                <a:solidFill>
                  <a:srgbClr val="002060"/>
                </a:solidFill>
              </a:rPr>
              <a:t> для </a:t>
            </a:r>
            <a:r>
              <a:rPr lang="ru-RU" b="1" dirty="0" err="1">
                <a:solidFill>
                  <a:srgbClr val="002060"/>
                </a:solidFill>
              </a:rPr>
              <a:t>фіксації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подій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заходів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тощо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68776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0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err="1">
                <a:solidFill>
                  <a:srgbClr val="002060"/>
                </a:solidFill>
              </a:rPr>
              <a:t>Сервіс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OneDrive</a:t>
            </a:r>
            <a:r>
              <a:rPr lang="ru-RU" sz="2400" b="1" dirty="0" smtClean="0">
                <a:solidFill>
                  <a:srgbClr val="002060"/>
                </a:solidFill>
              </a:rPr>
              <a:t> (</a:t>
            </a:r>
            <a:r>
              <a:rPr lang="ru-RU" sz="2400" b="1" dirty="0" err="1" smtClean="0">
                <a:solidFill>
                  <a:srgbClr val="002060"/>
                </a:solidFill>
              </a:rPr>
              <a:t>сховище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документів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</a:rPr>
              <a:t>) </a:t>
            </a:r>
            <a:r>
              <a:rPr lang="ru-RU" sz="2400" b="1" dirty="0" err="1">
                <a:solidFill>
                  <a:srgbClr val="002060"/>
                </a:solidFill>
              </a:rPr>
              <a:t>дозволяє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зберігати</a:t>
            </a:r>
            <a:r>
              <a:rPr lang="ru-RU" sz="2400" b="1" dirty="0">
                <a:solidFill>
                  <a:srgbClr val="002060"/>
                </a:solidFill>
              </a:rPr>
              <a:t> до 25 ГБ </a:t>
            </a:r>
            <a:r>
              <a:rPr lang="ru-RU" sz="2400" b="1" dirty="0" err="1">
                <a:solidFill>
                  <a:srgbClr val="002060"/>
                </a:solidFill>
              </a:rPr>
              <a:t>різноманітних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документів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користувачів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представлених</a:t>
            </a:r>
            <a:r>
              <a:rPr lang="ru-RU" sz="2400" b="1" dirty="0">
                <a:solidFill>
                  <a:srgbClr val="002060"/>
                </a:solidFill>
              </a:rPr>
              <a:t> за </a:t>
            </a:r>
            <a:r>
              <a:rPr lang="ru-RU" sz="2400" b="1" dirty="0" err="1">
                <a:solidFill>
                  <a:srgbClr val="002060"/>
                </a:solidFill>
              </a:rPr>
              <a:t>допомоги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стандартних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програм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Office</a:t>
            </a:r>
            <a:r>
              <a:rPr lang="ru-RU" sz="2400" b="1" dirty="0">
                <a:solidFill>
                  <a:srgbClr val="002060"/>
                </a:solidFill>
              </a:rPr>
              <a:t> (</a:t>
            </a:r>
            <a:r>
              <a:rPr lang="ru-RU" sz="2400" b="1" dirty="0" err="1">
                <a:solidFill>
                  <a:srgbClr val="002060"/>
                </a:solidFill>
              </a:rPr>
              <a:t>Word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Excel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PowerPoint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Excel-forms</a:t>
            </a:r>
            <a:r>
              <a:rPr lang="ru-RU" sz="2400" b="1" dirty="0">
                <a:solidFill>
                  <a:srgbClr val="002060"/>
                </a:solidFill>
              </a:rPr>
              <a:t>, </a:t>
            </a:r>
            <a:r>
              <a:rPr lang="ru-RU" sz="2400" b="1" dirty="0" err="1">
                <a:solidFill>
                  <a:srgbClr val="002060"/>
                </a:solidFill>
              </a:rPr>
              <a:t>OneNote</a:t>
            </a:r>
            <a:r>
              <a:rPr lang="ru-RU" sz="2400" b="1" dirty="0">
                <a:solidFill>
                  <a:srgbClr val="002060"/>
                </a:solidFill>
              </a:rPr>
              <a:t> та </a:t>
            </a:r>
            <a:r>
              <a:rPr lang="ru-RU" sz="2400" b="1" dirty="0" err="1">
                <a:solidFill>
                  <a:srgbClr val="002060"/>
                </a:solidFill>
              </a:rPr>
              <a:t>звичайні</a:t>
            </a:r>
            <a:r>
              <a:rPr lang="ru-RU" sz="2400" b="1" dirty="0">
                <a:solidFill>
                  <a:srgbClr val="002060"/>
                </a:solidFill>
              </a:rPr>
              <a:t> папки для </a:t>
            </a:r>
            <a:r>
              <a:rPr lang="ru-RU" sz="2400" b="1" dirty="0" err="1">
                <a:solidFill>
                  <a:srgbClr val="002060"/>
                </a:solidFill>
              </a:rPr>
              <a:t>зберігання</a:t>
            </a: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>
                <a:solidFill>
                  <a:srgbClr val="002060"/>
                </a:solidFill>
              </a:rPr>
              <a:t>документів</a:t>
            </a:r>
            <a:r>
              <a:rPr lang="ru-RU" sz="2400" b="1" dirty="0">
                <a:solidFill>
                  <a:srgbClr val="002060"/>
                </a:solidFill>
              </a:rPr>
              <a:t>).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691276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7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002060"/>
                </a:solidFill>
              </a:rPr>
              <a:t>Робота </a:t>
            </a:r>
            <a:r>
              <a:rPr lang="ru-RU" sz="3100" b="1" dirty="0">
                <a:solidFill>
                  <a:srgbClr val="002060"/>
                </a:solidFill>
              </a:rPr>
              <a:t>з документами </a:t>
            </a:r>
            <a:r>
              <a:rPr lang="ru-RU" sz="3100" b="1" dirty="0" err="1">
                <a:solidFill>
                  <a:srgbClr val="002060"/>
                </a:solidFill>
              </a:rPr>
              <a:t>World</a:t>
            </a:r>
            <a:r>
              <a:rPr lang="ru-RU" sz="3100" b="1" dirty="0">
                <a:solidFill>
                  <a:srgbClr val="002060"/>
                </a:solidFill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</a:rPr>
              <a:t>Online</a:t>
            </a:r>
            <a:r>
              <a:rPr lang="ru-RU" sz="3100" b="1" dirty="0" smtClean="0">
                <a:solidFill>
                  <a:srgbClr val="002060"/>
                </a:solidFill>
              </a:rPr>
              <a:t>, </a:t>
            </a:r>
            <a:r>
              <a:rPr lang="ru-RU" sz="3100" b="1" dirty="0" err="1" smtClean="0">
                <a:solidFill>
                  <a:srgbClr val="002060"/>
                </a:solidFill>
              </a:rPr>
              <a:t>презентаціею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</a:rPr>
              <a:t>PowerPoint</a:t>
            </a:r>
            <a:r>
              <a:rPr lang="ru-RU" sz="3100" b="1" dirty="0" smtClean="0">
                <a:solidFill>
                  <a:srgbClr val="002060"/>
                </a:solidFill>
              </a:rPr>
              <a:t> </a:t>
            </a:r>
            <a:r>
              <a:rPr lang="ru-RU" sz="3100" b="1" dirty="0" err="1" smtClean="0">
                <a:solidFill>
                  <a:srgbClr val="002060"/>
                </a:solidFill>
              </a:rPr>
              <a:t>Online</a:t>
            </a:r>
            <a:r>
              <a:rPr lang="ru-RU" sz="3100" b="1" dirty="0" smtClean="0">
                <a:solidFill>
                  <a:srgbClr val="002060"/>
                </a:solidFill>
              </a:rPr>
              <a:t>, </a:t>
            </a:r>
            <a:r>
              <a:rPr lang="ru-RU" sz="3100" b="1" dirty="0">
                <a:solidFill>
                  <a:srgbClr val="002060"/>
                </a:solidFill>
              </a:rPr>
              <a:t>з книгою </a:t>
            </a:r>
            <a:r>
              <a:rPr lang="ru-RU" sz="3100" b="1" dirty="0" err="1">
                <a:solidFill>
                  <a:srgbClr val="002060"/>
                </a:solidFill>
              </a:rPr>
              <a:t>Excel</a:t>
            </a:r>
            <a:r>
              <a:rPr lang="ru-RU" sz="3100" b="1" dirty="0">
                <a:solidFill>
                  <a:srgbClr val="002060"/>
                </a:solidFill>
              </a:rPr>
              <a:t> </a:t>
            </a:r>
            <a:r>
              <a:rPr lang="ru-RU" sz="3100" b="1" dirty="0" err="1">
                <a:solidFill>
                  <a:srgbClr val="002060"/>
                </a:solidFill>
              </a:rPr>
              <a:t>Online</a:t>
            </a:r>
            <a:r>
              <a:rPr lang="en-US" sz="3100" dirty="0">
                <a:solidFill>
                  <a:srgbClr val="002060"/>
                </a:solidFill>
              </a:rPr>
              <a:t/>
            </a:r>
            <a:br>
              <a:rPr lang="en-US" sz="3100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90689"/>
            <a:ext cx="7759774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3635896" y="4540057"/>
            <a:ext cx="1800200" cy="12961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2483768" y="4506668"/>
            <a:ext cx="2952328" cy="132953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01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Робота </a:t>
            </a:r>
            <a:r>
              <a:rPr lang="ru-RU" b="1" dirty="0" smtClean="0">
                <a:solidFill>
                  <a:srgbClr val="002060"/>
                </a:solidFill>
              </a:rPr>
              <a:t>з </a:t>
            </a:r>
            <a:r>
              <a:rPr lang="ru-RU" b="1" dirty="0" err="1">
                <a:solidFill>
                  <a:srgbClr val="002060"/>
                </a:solidFill>
              </a:rPr>
              <a:t>електронним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записником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OneNote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052736"/>
            <a:ext cx="7886700" cy="5124227"/>
          </a:xfrm>
        </p:spPr>
        <p:txBody>
          <a:bodyPr/>
          <a:lstStyle/>
          <a:p>
            <a:pPr algn="just"/>
            <a:r>
              <a:rPr lang="ru-RU" dirty="0" err="1"/>
              <a:t>Програма</a:t>
            </a:r>
            <a:r>
              <a:rPr lang="ru-RU" dirty="0"/>
              <a:t> </a:t>
            </a:r>
            <a:r>
              <a:rPr lang="ru-RU" dirty="0" err="1"/>
              <a:t>OneNote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/>
              <a:t>електронна</a:t>
            </a:r>
            <a:r>
              <a:rPr lang="ru-RU" dirty="0"/>
              <a:t> </a:t>
            </a:r>
            <a:r>
              <a:rPr lang="ru-RU" dirty="0" err="1"/>
              <a:t>версія</a:t>
            </a:r>
            <a:r>
              <a:rPr lang="ru-RU" dirty="0"/>
              <a:t> </a:t>
            </a:r>
            <a:r>
              <a:rPr lang="ru-RU" dirty="0" err="1"/>
              <a:t>паперового</a:t>
            </a:r>
            <a:r>
              <a:rPr lang="ru-RU" dirty="0"/>
              <a:t> </a:t>
            </a:r>
            <a:r>
              <a:rPr lang="ru-RU" dirty="0" err="1"/>
              <a:t>електронного</a:t>
            </a:r>
            <a:r>
              <a:rPr lang="ru-RU" dirty="0"/>
              <a:t> </a:t>
            </a:r>
            <a:r>
              <a:rPr lang="ru-RU" dirty="0" err="1"/>
              <a:t>записника</a:t>
            </a:r>
            <a:r>
              <a:rPr lang="ru-RU" dirty="0"/>
              <a:t> (книги, </a:t>
            </a:r>
            <a:r>
              <a:rPr lang="ru-RU" dirty="0" err="1"/>
              <a:t>записника</a:t>
            </a:r>
            <a:r>
              <a:rPr lang="ru-RU" dirty="0"/>
              <a:t>),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зберігати</a:t>
            </a:r>
            <a:r>
              <a:rPr lang="ru-RU" dirty="0"/>
              <a:t> </a:t>
            </a:r>
            <a:r>
              <a:rPr lang="ru-RU" dirty="0" err="1"/>
              <a:t>нотатки</a:t>
            </a:r>
            <a:r>
              <a:rPr lang="ru-RU" dirty="0"/>
              <a:t>, думки, </a:t>
            </a:r>
            <a:r>
              <a:rPr lang="ru-RU" dirty="0" err="1"/>
              <a:t>ідеї</a:t>
            </a:r>
            <a:r>
              <a:rPr lang="ru-RU" dirty="0"/>
              <a:t>, </a:t>
            </a:r>
            <a:r>
              <a:rPr lang="ru-RU" dirty="0" err="1"/>
              <a:t>створювати</a:t>
            </a:r>
            <a:r>
              <a:rPr lang="ru-RU" dirty="0"/>
              <a:t> </a:t>
            </a:r>
            <a:r>
              <a:rPr lang="ru-RU" dirty="0" err="1"/>
              <a:t>замітки</a:t>
            </a:r>
            <a:r>
              <a:rPr lang="ru-RU" dirty="0"/>
              <a:t>, </a:t>
            </a:r>
            <a:r>
              <a:rPr lang="ru-RU" dirty="0" err="1"/>
              <a:t>залишати</a:t>
            </a:r>
            <a:r>
              <a:rPr lang="ru-RU" dirty="0"/>
              <a:t> </a:t>
            </a:r>
            <a:r>
              <a:rPr lang="ru-RU" dirty="0" err="1"/>
              <a:t>нагадування</a:t>
            </a:r>
            <a:r>
              <a:rPr lang="ru-RU" dirty="0"/>
              <a:t> та будь-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. На </a:t>
            </a:r>
            <a:r>
              <a:rPr lang="ru-RU" dirty="0" err="1"/>
              <a:t>відміну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традиційного</a:t>
            </a:r>
            <a:r>
              <a:rPr lang="ru-RU" dirty="0"/>
              <a:t> формату </a:t>
            </a:r>
            <a:r>
              <a:rPr lang="ru-RU" dirty="0" err="1"/>
              <a:t>сторінки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у таких </a:t>
            </a:r>
            <a:r>
              <a:rPr lang="ru-RU" dirty="0" err="1"/>
              <a:t>програмах</a:t>
            </a:r>
            <a:r>
              <a:rPr lang="ru-RU" dirty="0"/>
              <a:t>, як </a:t>
            </a:r>
            <a:r>
              <a:rPr lang="ru-RU" dirty="0" err="1"/>
              <a:t>Word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Excel</a:t>
            </a:r>
            <a:r>
              <a:rPr lang="ru-RU" dirty="0"/>
              <a:t>, у </a:t>
            </a:r>
            <a:r>
              <a:rPr lang="ru-RU" dirty="0" err="1"/>
              <a:t>програмі</a:t>
            </a:r>
            <a:r>
              <a:rPr lang="ru-RU" dirty="0"/>
              <a:t> </a:t>
            </a:r>
            <a:r>
              <a:rPr lang="ru-RU" dirty="0" err="1"/>
              <a:t>OneNote</a:t>
            </a:r>
            <a:r>
              <a:rPr lang="ru-RU" dirty="0"/>
              <a:t> </a:t>
            </a:r>
            <a:r>
              <a:rPr lang="ru-RU" dirty="0" err="1"/>
              <a:t>пропонується</a:t>
            </a:r>
            <a:r>
              <a:rPr lang="ru-RU" dirty="0"/>
              <a:t> полотно </a:t>
            </a:r>
            <a:r>
              <a:rPr lang="ru-RU" dirty="0" err="1"/>
              <a:t>вільної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, в </a:t>
            </a:r>
            <a:r>
              <a:rPr lang="ru-RU" dirty="0" err="1"/>
              <a:t>якому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вводити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записувати</a:t>
            </a:r>
            <a:r>
              <a:rPr lang="ru-RU" dirty="0"/>
              <a:t> </a:t>
            </a:r>
            <a:r>
              <a:rPr lang="ru-RU" dirty="0" err="1"/>
              <a:t>нотатки</a:t>
            </a:r>
            <a:r>
              <a:rPr lang="ru-RU" dirty="0"/>
              <a:t> у </a:t>
            </a:r>
            <a:r>
              <a:rPr lang="ru-RU" dirty="0" err="1"/>
              <a:t>вигляді</a:t>
            </a:r>
            <a:r>
              <a:rPr lang="ru-RU" dirty="0"/>
              <a:t> тексту і </a:t>
            </a:r>
            <a:r>
              <a:rPr lang="ru-RU" dirty="0" err="1"/>
              <a:t>додавати</a:t>
            </a:r>
            <a:r>
              <a:rPr lang="ru-RU" dirty="0"/>
              <a:t> </a:t>
            </a:r>
            <a:r>
              <a:rPr lang="ru-RU" dirty="0" err="1"/>
              <a:t>графічні</a:t>
            </a:r>
            <a:r>
              <a:rPr lang="ru-RU" dirty="0"/>
              <a:t> </a:t>
            </a:r>
            <a:r>
              <a:rPr lang="ru-RU" dirty="0" err="1"/>
              <a:t>об’єкти</a:t>
            </a:r>
            <a:r>
              <a:rPr lang="ru-RU" dirty="0"/>
              <a:t> та </a:t>
            </a:r>
            <a:r>
              <a:rPr lang="ru-RU" dirty="0" err="1"/>
              <a:t>зображення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pPr algn="just"/>
            <a:r>
              <a:rPr lang="ru-RU" dirty="0" smtClean="0"/>
              <a:t>Для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обміну</a:t>
            </a:r>
            <a:r>
              <a:rPr lang="ru-RU" dirty="0"/>
              <a:t>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кількома</a:t>
            </a:r>
            <a:r>
              <a:rPr lang="ru-RU" dirty="0"/>
              <a:t> </a:t>
            </a:r>
            <a:r>
              <a:rPr lang="ru-RU" dirty="0" err="1"/>
              <a:t>користувачами</a:t>
            </a:r>
            <a:r>
              <a:rPr lang="ru-RU" dirty="0"/>
              <a:t> </a:t>
            </a:r>
            <a:r>
              <a:rPr lang="ru-RU" dirty="0" err="1"/>
              <a:t>OneNote</a:t>
            </a:r>
            <a:r>
              <a:rPr lang="ru-RU" dirty="0"/>
              <a:t> </a:t>
            </a:r>
            <a:r>
              <a:rPr lang="ru-RU" dirty="0" err="1"/>
              <a:t>надає</a:t>
            </a:r>
            <a:r>
              <a:rPr lang="ru-RU" dirty="0"/>
              <a:t>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, як </a:t>
            </a:r>
            <a:r>
              <a:rPr lang="ru-RU" dirty="0" err="1"/>
              <a:t>спільний</a:t>
            </a:r>
            <a:r>
              <a:rPr lang="ru-RU" dirty="0"/>
              <a:t> сеанс та </a:t>
            </a:r>
            <a:r>
              <a:rPr lang="ru-RU" dirty="0" err="1"/>
              <a:t>розширені</a:t>
            </a:r>
            <a:r>
              <a:rPr lang="ru-RU" dirty="0"/>
              <a:t> </a:t>
            </a:r>
            <a:r>
              <a:rPr lang="ru-RU" dirty="0" err="1"/>
              <a:t>можливості</a:t>
            </a:r>
            <a:r>
              <a:rPr lang="ru-RU" dirty="0"/>
              <a:t> </a:t>
            </a:r>
            <a:r>
              <a:rPr lang="ru-RU" dirty="0" err="1"/>
              <a:t>нотування</a:t>
            </a:r>
            <a:r>
              <a:rPr lang="ru-RU" dirty="0"/>
              <a:t>.</a:t>
            </a:r>
            <a:endParaRPr lang="en-US" dirty="0"/>
          </a:p>
          <a:p>
            <a:pPr marL="0" indent="0" algn="just">
              <a:buNone/>
            </a:pPr>
            <a:r>
              <a:rPr lang="ru-RU" dirty="0"/>
              <a:t> 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59618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</a:rPr>
              <a:t>Висновок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28650" y="1124746"/>
            <a:ext cx="7886700" cy="505221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dirty="0" smtClean="0"/>
              <a:t>	</a:t>
            </a:r>
            <a:r>
              <a:rPr lang="uk-UA" sz="2400" dirty="0" smtClean="0"/>
              <a:t>У процесі використання </a:t>
            </a:r>
            <a:r>
              <a:rPr lang="ru-RU" sz="2400" dirty="0" err="1" smtClean="0"/>
              <a:t>сервісів</a:t>
            </a:r>
            <a:r>
              <a:rPr lang="ru-RU" sz="2400" dirty="0" smtClean="0"/>
              <a:t> у </a:t>
            </a:r>
            <a:r>
              <a:rPr lang="ru-RU" sz="2400" dirty="0" err="1" smtClean="0"/>
              <a:t>середовищі</a:t>
            </a:r>
            <a:r>
              <a:rPr lang="ru-RU" sz="2400" dirty="0" smtClean="0"/>
              <a:t> </a:t>
            </a:r>
            <a:r>
              <a:rPr lang="en-US" sz="2400" dirty="0" smtClean="0"/>
              <a:t>Office365</a:t>
            </a:r>
            <a:r>
              <a:rPr lang="uk-UA" sz="2400" dirty="0" smtClean="0"/>
              <a:t> для підготовки </a:t>
            </a:r>
            <a:r>
              <a:rPr lang="ru-RU" sz="2400" dirty="0" smtClean="0"/>
              <a:t>до </a:t>
            </a:r>
            <a:r>
              <a:rPr lang="ru-RU" sz="2400" dirty="0" err="1" smtClean="0"/>
              <a:t>участі</a:t>
            </a:r>
            <a:r>
              <a:rPr lang="ru-RU" sz="2400" dirty="0" smtClean="0"/>
              <a:t> в </a:t>
            </a:r>
            <a:r>
              <a:rPr lang="ru-RU" sz="2400" dirty="0" err="1" smtClean="0"/>
              <a:t>олімпіадах</a:t>
            </a:r>
            <a:r>
              <a:rPr lang="ru-RU" sz="2400" dirty="0" smtClean="0"/>
              <a:t>, конкурсах, </a:t>
            </a:r>
            <a:r>
              <a:rPr lang="ru-RU" sz="2400" dirty="0" err="1" smtClean="0"/>
              <a:t>турнірах</a:t>
            </a:r>
            <a:r>
              <a:rPr lang="uk-UA" sz="2400" dirty="0" smtClean="0"/>
              <a:t> передбачається розвиток в учнів:</a:t>
            </a:r>
            <a:endParaRPr lang="en-US" sz="2400" dirty="0" smtClean="0"/>
          </a:p>
          <a:p>
            <a:pPr lvl="0" algn="just"/>
            <a:r>
              <a:rPr lang="uk-UA" sz="2400" dirty="0" smtClean="0"/>
              <a:t>готовності </a:t>
            </a:r>
            <a:r>
              <a:rPr lang="uk-UA" sz="2400" dirty="0"/>
              <a:t>до використання та володіння сучасними технологіями;</a:t>
            </a:r>
            <a:endParaRPr lang="en-US" sz="2400" dirty="0"/>
          </a:p>
          <a:p>
            <a:pPr lvl="0" algn="just"/>
            <a:r>
              <a:rPr lang="uk-UA" sz="2400" dirty="0"/>
              <a:t>логічних здібностей, уявного мислення;</a:t>
            </a:r>
            <a:endParaRPr lang="en-US" sz="2400" dirty="0"/>
          </a:p>
          <a:p>
            <a:pPr lvl="0" algn="just"/>
            <a:r>
              <a:rPr lang="uk-UA" sz="2400" dirty="0"/>
              <a:t>просторової уяви;</a:t>
            </a:r>
            <a:endParaRPr lang="en-US" sz="2400" dirty="0"/>
          </a:p>
          <a:p>
            <a:pPr lvl="0" algn="just"/>
            <a:r>
              <a:rPr lang="uk-UA" sz="2400" dirty="0"/>
              <a:t>здатності до проблемно-пошукової діяльності.</a:t>
            </a:r>
            <a:endParaRPr lang="en-US" sz="2400" dirty="0"/>
          </a:p>
          <a:p>
            <a:pPr marL="0" indent="0" algn="just">
              <a:buNone/>
            </a:pPr>
            <a:r>
              <a:rPr lang="uk-UA" sz="2400" dirty="0" smtClean="0"/>
              <a:t>	Всі </a:t>
            </a:r>
            <a:r>
              <a:rPr lang="uk-UA" sz="2400" dirty="0"/>
              <a:t>ці характеристики виводять учня на суттєво новий рівень, дають йому більший простір для творчого виявлення себе</a:t>
            </a:r>
            <a:r>
              <a:rPr lang="ru-RU" sz="2400" dirty="0" smtClean="0"/>
              <a:t> </a:t>
            </a:r>
          </a:p>
          <a:p>
            <a:pPr marL="0" indent="0" algn="just">
              <a:buNone/>
            </a:pPr>
            <a:r>
              <a:rPr lang="ru-RU" sz="2400" dirty="0" err="1" smtClean="0"/>
              <a:t>Тенденції</a:t>
            </a:r>
            <a:r>
              <a:rPr lang="ru-RU" sz="2400" dirty="0" smtClean="0"/>
              <a:t> </a:t>
            </a:r>
            <a:r>
              <a:rPr lang="ru-RU" sz="2400" dirty="0" err="1" smtClean="0"/>
              <a:t>стрімкого</a:t>
            </a:r>
            <a:r>
              <a:rPr lang="ru-RU" sz="2400" dirty="0" smtClean="0"/>
              <a:t> </a:t>
            </a:r>
            <a:r>
              <a:rPr lang="ru-RU" sz="2400" dirty="0" err="1" smtClean="0"/>
              <a:t>розвитку</a:t>
            </a:r>
            <a:r>
              <a:rPr lang="ru-RU" sz="2400" dirty="0" smtClean="0"/>
              <a:t> </a:t>
            </a:r>
            <a:r>
              <a:rPr lang="ru-RU" sz="2400" dirty="0" err="1" smtClean="0"/>
              <a:t>інформаційно-комунікаційнихтехнологій</a:t>
            </a:r>
            <a:r>
              <a:rPr lang="ru-RU" sz="2400" dirty="0" smtClean="0"/>
              <a:t>, а </a:t>
            </a:r>
            <a:r>
              <a:rPr lang="ru-RU" sz="2400" dirty="0" err="1" smtClean="0"/>
              <a:t>саме</a:t>
            </a:r>
            <a:r>
              <a:rPr lang="ru-RU" sz="2400" dirty="0" smtClean="0"/>
              <a:t> </a:t>
            </a:r>
            <a:r>
              <a:rPr lang="ru-RU" sz="2400" dirty="0" err="1" smtClean="0"/>
              <a:t>хмарних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сервісів</a:t>
            </a:r>
            <a:r>
              <a:rPr lang="ru-RU" sz="2400" dirty="0" smtClean="0"/>
              <a:t>, </a:t>
            </a:r>
            <a:r>
              <a:rPr lang="ru-RU" sz="2400" dirty="0" err="1" smtClean="0"/>
              <a:t>стають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провідними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вирішенні</a:t>
            </a:r>
            <a:r>
              <a:rPr lang="ru-RU" sz="2400" dirty="0" smtClean="0"/>
              <a:t> низки проблем </a:t>
            </a:r>
            <a:r>
              <a:rPr lang="ru-RU" sz="2400" dirty="0" err="1" smtClean="0"/>
              <a:t>загальної</a:t>
            </a:r>
            <a:r>
              <a:rPr lang="ru-RU" sz="2400" dirty="0" smtClean="0"/>
              <a:t> </a:t>
            </a:r>
            <a:r>
              <a:rPr lang="ru-RU" sz="2400" dirty="0" err="1" smtClean="0"/>
              <a:t>середньої</a:t>
            </a:r>
            <a:r>
              <a:rPr lang="ru-RU" sz="2400" dirty="0" smtClean="0"/>
              <a:t> </a:t>
            </a:r>
            <a:r>
              <a:rPr lang="ru-RU" sz="2400" dirty="0" err="1" smtClean="0"/>
              <a:t>освіти</a:t>
            </a:r>
            <a:r>
              <a:rPr lang="ru-RU" sz="2400" dirty="0" smtClean="0"/>
              <a:t>. 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086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Список </a:t>
            </a:r>
            <a:r>
              <a:rPr lang="ru-RU" b="1" dirty="0" err="1"/>
              <a:t>використаних</a:t>
            </a:r>
            <a:r>
              <a:rPr lang="ru-RU" b="1" dirty="0"/>
              <a:t> </a:t>
            </a:r>
            <a:r>
              <a:rPr lang="ru-RU" b="1" dirty="0" err="1"/>
              <a:t>джерел</a:t>
            </a:r>
            <a:r>
              <a:rPr lang="ru-RU" b="1" dirty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96752"/>
            <a:ext cx="7886700" cy="4980211"/>
          </a:xfrm>
        </p:spPr>
        <p:txBody>
          <a:bodyPr>
            <a:normAutofit lnSpcReduction="10000"/>
          </a:bodyPr>
          <a:lstStyle/>
          <a:p>
            <a:r>
              <a:rPr lang="ru-RU" sz="2000" dirty="0" err="1"/>
              <a:t>Microsoft</a:t>
            </a:r>
            <a:r>
              <a:rPr lang="ru-RU" sz="2000" dirty="0"/>
              <a:t> </a:t>
            </a:r>
            <a:r>
              <a:rPr lang="ru-RU" sz="2000" dirty="0" err="1"/>
              <a:t>Corporation</a:t>
            </a:r>
            <a:r>
              <a:rPr lang="ru-RU" sz="2000" dirty="0"/>
              <a:t> «</a:t>
            </a:r>
            <a:r>
              <a:rPr lang="ru-RU" sz="2000" dirty="0" err="1"/>
              <a:t>Основи</a:t>
            </a:r>
            <a:r>
              <a:rPr lang="ru-RU" sz="2000" dirty="0"/>
              <a:t> </a:t>
            </a:r>
            <a:r>
              <a:rPr lang="ru-RU" sz="2000" dirty="0" err="1"/>
              <a:t>комп’ютерних</a:t>
            </a:r>
            <a:r>
              <a:rPr lang="ru-RU" sz="2000" dirty="0"/>
              <a:t> мереж і </a:t>
            </a:r>
            <a:r>
              <a:rPr lang="ru-RU" sz="2000" dirty="0" err="1"/>
              <a:t>Інтернету</a:t>
            </a:r>
            <a:r>
              <a:rPr lang="ru-RU" sz="2000" dirty="0"/>
              <a:t>» (</a:t>
            </a:r>
            <a:r>
              <a:rPr lang="ru-RU" sz="2000" dirty="0" err="1"/>
              <a:t>навчально-методичний</a:t>
            </a:r>
            <a:r>
              <a:rPr lang="ru-RU" sz="2000" dirty="0"/>
              <a:t> </a:t>
            </a:r>
            <a:r>
              <a:rPr lang="ru-RU" sz="2000" dirty="0" err="1"/>
              <a:t>посібник</a:t>
            </a:r>
            <a:r>
              <a:rPr lang="ru-RU" sz="2000" dirty="0"/>
              <a:t>). – К: </a:t>
            </a:r>
            <a:r>
              <a:rPr lang="ru-RU" sz="2000" dirty="0" err="1"/>
              <a:t>Видавнича</a:t>
            </a:r>
            <a:r>
              <a:rPr lang="ru-RU" sz="2000" dirty="0"/>
              <a:t> </a:t>
            </a:r>
            <a:r>
              <a:rPr lang="ru-RU" sz="2000" dirty="0" err="1"/>
              <a:t>група</a:t>
            </a:r>
            <a:r>
              <a:rPr lang="ru-RU" sz="2000" dirty="0"/>
              <a:t> BHV, 2006.- </a:t>
            </a:r>
            <a:r>
              <a:rPr lang="ru-RU" sz="2000" dirty="0" smtClean="0"/>
              <a:t>с.</a:t>
            </a:r>
            <a:r>
              <a:rPr lang="ru-RU" sz="2000" dirty="0" smtClean="0"/>
              <a:t>256 </a:t>
            </a:r>
          </a:p>
          <a:p>
            <a:r>
              <a:rPr lang="ru-RU" sz="2000" dirty="0" smtClean="0"/>
              <a:t>Васьков </a:t>
            </a:r>
            <a:r>
              <a:rPr lang="ru-RU" sz="2000" dirty="0"/>
              <a:t>Ю. В. </a:t>
            </a:r>
            <a:r>
              <a:rPr lang="ru-RU" sz="2000" dirty="0" err="1"/>
              <a:t>Педагогічні</a:t>
            </a:r>
            <a:r>
              <a:rPr lang="ru-RU" sz="2000" dirty="0"/>
              <a:t> </a:t>
            </a:r>
            <a:r>
              <a:rPr lang="ru-RU" sz="2000" dirty="0" err="1"/>
              <a:t>теорії</a:t>
            </a:r>
            <a:r>
              <a:rPr lang="ru-RU" sz="2000" dirty="0"/>
              <a:t>, </a:t>
            </a:r>
            <a:r>
              <a:rPr lang="ru-RU" sz="2000" dirty="0" err="1"/>
              <a:t>технології</a:t>
            </a:r>
            <a:r>
              <a:rPr lang="ru-RU" sz="2000" dirty="0"/>
              <a:t>, </a:t>
            </a:r>
            <a:r>
              <a:rPr lang="ru-RU" sz="2000" dirty="0" err="1"/>
              <a:t>досвід</a:t>
            </a:r>
            <a:r>
              <a:rPr lang="ru-RU" sz="2000" dirty="0"/>
              <a:t> (</a:t>
            </a:r>
            <a:r>
              <a:rPr lang="ru-RU" sz="2000" dirty="0" err="1"/>
              <a:t>Дидактичний</a:t>
            </a:r>
            <a:r>
              <a:rPr lang="ru-RU" sz="2000" dirty="0"/>
              <a:t> аспект) – Х.: </a:t>
            </a:r>
            <a:r>
              <a:rPr lang="ru-RU" sz="2000" dirty="0" err="1"/>
              <a:t>Державний</a:t>
            </a:r>
            <a:r>
              <a:rPr lang="ru-RU" sz="2000" dirty="0"/>
              <a:t> стандарт </a:t>
            </a:r>
            <a:r>
              <a:rPr lang="ru-RU" sz="2000" dirty="0" err="1"/>
              <a:t>загальної</a:t>
            </a:r>
            <a:r>
              <a:rPr lang="ru-RU" sz="2000" dirty="0"/>
              <a:t> </a:t>
            </a:r>
            <a:r>
              <a:rPr lang="ru-RU" sz="2000" dirty="0" err="1"/>
              <a:t>середньої</a:t>
            </a:r>
            <a:r>
              <a:rPr lang="ru-RU" sz="2000" dirty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в </a:t>
            </a:r>
            <a:r>
              <a:rPr lang="ru-RU" sz="2000" dirty="0" err="1"/>
              <a:t>Україні</a:t>
            </a:r>
            <a:r>
              <a:rPr lang="ru-RU" sz="2000" dirty="0"/>
              <a:t>. </a:t>
            </a:r>
            <a:r>
              <a:rPr lang="ru-RU" sz="2000" dirty="0" err="1"/>
              <a:t>Інформатика</a:t>
            </a:r>
            <a:r>
              <a:rPr lang="ru-RU" sz="2000" dirty="0"/>
              <a:t>. </a:t>
            </a:r>
            <a:r>
              <a:rPr lang="ru-RU" sz="2000" dirty="0" err="1"/>
              <a:t>Освітня</a:t>
            </a:r>
            <a:r>
              <a:rPr lang="ru-RU" sz="2000" dirty="0"/>
              <a:t> </a:t>
            </a:r>
            <a:r>
              <a:rPr lang="ru-RU" sz="2000" dirty="0" err="1"/>
              <a:t>галузь</a:t>
            </a:r>
            <a:r>
              <a:rPr lang="ru-RU" sz="2000" dirty="0"/>
              <a:t> «</a:t>
            </a:r>
            <a:r>
              <a:rPr lang="ru-RU" sz="2000" dirty="0" err="1"/>
              <a:t>Технології</a:t>
            </a:r>
            <a:r>
              <a:rPr lang="ru-RU" sz="2000" dirty="0"/>
              <a:t>» – К., </a:t>
            </a:r>
            <a:r>
              <a:rPr lang="ru-RU" sz="2000" dirty="0" err="1"/>
              <a:t>Освіта</a:t>
            </a:r>
            <a:r>
              <a:rPr lang="ru-RU" sz="2000" dirty="0"/>
              <a:t> </a:t>
            </a:r>
            <a:r>
              <a:rPr lang="ru-RU" sz="2000" dirty="0" err="1"/>
              <a:t>України</a:t>
            </a:r>
            <a:r>
              <a:rPr lang="ru-RU" sz="2000" dirty="0"/>
              <a:t>, 2004 с</a:t>
            </a:r>
            <a:endParaRPr lang="en-US" sz="2000" dirty="0"/>
          </a:p>
          <a:p>
            <a:pPr lvl="0"/>
            <a:r>
              <a:rPr lang="en-US" sz="2000" i="1" dirty="0" err="1"/>
              <a:t>Литвинова</a:t>
            </a:r>
            <a:r>
              <a:rPr lang="en-US" sz="2000" i="1" dirty="0"/>
              <a:t> С. Г. </a:t>
            </a:r>
            <a:r>
              <a:rPr lang="en-US" sz="2000" dirty="0" err="1"/>
              <a:t>Віртуальні</a:t>
            </a:r>
            <a:r>
              <a:rPr lang="en-US" sz="2000" dirty="0"/>
              <a:t> </a:t>
            </a:r>
            <a:r>
              <a:rPr lang="en-US" sz="2000" dirty="0" err="1"/>
              <a:t>предметні</a:t>
            </a:r>
            <a:r>
              <a:rPr lang="en-US" sz="2000" dirty="0"/>
              <a:t> </a:t>
            </a:r>
            <a:r>
              <a:rPr lang="en-US" sz="2000" dirty="0" err="1"/>
              <a:t>спільноти</a:t>
            </a:r>
            <a:r>
              <a:rPr lang="en-US" sz="2000" i="1" dirty="0"/>
              <a:t> </a:t>
            </a:r>
            <a:r>
              <a:rPr lang="en-US" sz="2000" dirty="0"/>
              <a:t>/</a:t>
            </a:r>
            <a:r>
              <a:rPr lang="en-US" sz="2000" i="1" dirty="0"/>
              <a:t> </a:t>
            </a:r>
            <a:r>
              <a:rPr lang="en-US" sz="2000" dirty="0" err="1"/>
              <a:t>Литвинова</a:t>
            </a:r>
            <a:r>
              <a:rPr lang="en-US" sz="2000" dirty="0"/>
              <a:t> С.Г. //</a:t>
            </a:r>
            <a:r>
              <a:rPr lang="en-US" sz="2000" i="1" dirty="0"/>
              <a:t> </a:t>
            </a:r>
            <a:r>
              <a:rPr lang="en-US" sz="2000" dirty="0" err="1"/>
              <a:t>Інформаційно-комунікаційні</a:t>
            </a:r>
            <a:r>
              <a:rPr lang="en-US" sz="2000" dirty="0"/>
              <a:t> </a:t>
            </a:r>
            <a:r>
              <a:rPr lang="en-US" sz="2000" dirty="0" err="1"/>
              <a:t>технології</a:t>
            </a:r>
            <a:r>
              <a:rPr lang="en-US" sz="2000" dirty="0"/>
              <a:t> в </a:t>
            </a:r>
            <a:r>
              <a:rPr lang="en-US" sz="2000" dirty="0" err="1"/>
              <a:t>освіті</a:t>
            </a:r>
            <a:r>
              <a:rPr lang="en-US" sz="2000" dirty="0"/>
              <a:t>: </a:t>
            </a:r>
            <a:r>
              <a:rPr lang="en-US" sz="2000" dirty="0" err="1"/>
              <a:t>досвід</a:t>
            </a:r>
            <a:r>
              <a:rPr lang="en-US" sz="2000" dirty="0"/>
              <a:t>, </a:t>
            </a:r>
            <a:r>
              <a:rPr lang="en-US" sz="2000" dirty="0" err="1"/>
              <a:t>інновації</a:t>
            </a:r>
            <a:r>
              <a:rPr lang="en-US" sz="2000" dirty="0"/>
              <a:t>, </a:t>
            </a:r>
            <a:r>
              <a:rPr lang="en-US" sz="2000" dirty="0" err="1"/>
              <a:t>технічне</a:t>
            </a:r>
            <a:r>
              <a:rPr lang="en-US" sz="2000" dirty="0"/>
              <a:t> </a:t>
            </a:r>
            <a:r>
              <a:rPr lang="en-US" sz="2000" dirty="0" err="1"/>
              <a:t>забезпечення</a:t>
            </a:r>
            <a:r>
              <a:rPr lang="en-US" sz="2000" dirty="0"/>
              <a:t> : </a:t>
            </a:r>
            <a:r>
              <a:rPr lang="en-US" sz="2000" dirty="0" err="1"/>
              <a:t>Збірник</a:t>
            </a:r>
            <a:r>
              <a:rPr lang="en-US" sz="2000" dirty="0"/>
              <a:t> </a:t>
            </a:r>
            <a:r>
              <a:rPr lang="en-US" sz="2000" dirty="0" err="1"/>
              <a:t>матеріалів</a:t>
            </a:r>
            <a:r>
              <a:rPr lang="en-US" sz="2000" dirty="0"/>
              <a:t> </a:t>
            </a:r>
            <a:r>
              <a:rPr lang="en-US" sz="2000" dirty="0" err="1"/>
              <a:t>Всеукраїнської</a:t>
            </a:r>
            <a:r>
              <a:rPr lang="en-US" sz="2000" dirty="0"/>
              <a:t> </a:t>
            </a:r>
            <a:r>
              <a:rPr lang="en-US" sz="2000" dirty="0" err="1"/>
              <a:t>науково―практичної</a:t>
            </a:r>
            <a:r>
              <a:rPr lang="en-US" sz="2000" dirty="0"/>
              <a:t> </a:t>
            </a:r>
            <a:r>
              <a:rPr lang="en-US" sz="2000" dirty="0" err="1"/>
              <a:t>конференції</a:t>
            </a:r>
            <a:r>
              <a:rPr lang="en-US" sz="2000" dirty="0"/>
              <a:t> (1-2 </a:t>
            </a:r>
            <a:r>
              <a:rPr lang="en-US" sz="2000" dirty="0" err="1"/>
              <a:t>березня</a:t>
            </a:r>
            <a:r>
              <a:rPr lang="en-US" sz="2000" dirty="0"/>
              <a:t> 2012 </a:t>
            </a:r>
            <a:r>
              <a:rPr lang="en-US" sz="2000" dirty="0" err="1"/>
              <a:t>року</a:t>
            </a:r>
            <a:r>
              <a:rPr lang="en-US" sz="2000" dirty="0"/>
              <a:t> м. </a:t>
            </a:r>
            <a:r>
              <a:rPr lang="en-US" sz="2000" dirty="0" err="1"/>
              <a:t>Суми</a:t>
            </a:r>
            <a:r>
              <a:rPr lang="en-US" sz="2000" dirty="0"/>
              <a:t>). ― </a:t>
            </a:r>
            <a:r>
              <a:rPr lang="en-US" sz="2000" dirty="0" err="1"/>
              <a:t>Суми</a:t>
            </a:r>
            <a:r>
              <a:rPr lang="en-US" sz="2000" dirty="0"/>
              <a:t> : РВВ СОІППО, 2012. </a:t>
            </a:r>
            <a:r>
              <a:rPr lang="en-US" sz="2000" dirty="0" smtClean="0"/>
              <a:t>―</a:t>
            </a:r>
            <a:r>
              <a:rPr lang="uk-UA" sz="2000" dirty="0" smtClean="0"/>
              <a:t> </a:t>
            </a:r>
            <a:r>
              <a:rPr lang="en-US" sz="2000" dirty="0" smtClean="0"/>
              <a:t>С</a:t>
            </a:r>
            <a:r>
              <a:rPr lang="en-US" sz="2000" dirty="0"/>
              <a:t>. </a:t>
            </a:r>
            <a:r>
              <a:rPr lang="en-US" sz="2000" dirty="0" smtClean="0"/>
              <a:t>39-42</a:t>
            </a:r>
            <a:endParaRPr lang="uk-UA" sz="2000" dirty="0" smtClean="0"/>
          </a:p>
          <a:p>
            <a:pPr lvl="0"/>
            <a:r>
              <a:rPr lang="en-US" sz="2000" i="1" dirty="0" err="1"/>
              <a:t>Литвинова</a:t>
            </a:r>
            <a:r>
              <a:rPr lang="en-US" sz="2000" i="1" dirty="0"/>
              <a:t> С. Г. </a:t>
            </a:r>
            <a:r>
              <a:rPr lang="en-US" sz="2000" dirty="0" err="1"/>
              <a:t>Аналіз</a:t>
            </a:r>
            <a:r>
              <a:rPr lang="en-US" sz="2000" dirty="0"/>
              <a:t> </a:t>
            </a:r>
            <a:r>
              <a:rPr lang="en-US" sz="2000" dirty="0" err="1"/>
              <a:t>форм</a:t>
            </a:r>
            <a:r>
              <a:rPr lang="en-US" sz="2000" dirty="0"/>
              <a:t> </a:t>
            </a:r>
            <a:r>
              <a:rPr lang="en-US" sz="2000" dirty="0" err="1"/>
              <a:t>навчання</a:t>
            </a:r>
            <a:r>
              <a:rPr lang="en-US" sz="2000" dirty="0"/>
              <a:t> </a:t>
            </a:r>
            <a:r>
              <a:rPr lang="en-US" sz="2000" dirty="0" err="1"/>
              <a:t>вчителів-предметників</a:t>
            </a:r>
            <a:r>
              <a:rPr lang="en-US" sz="2000" i="1" dirty="0"/>
              <a:t> </a:t>
            </a:r>
            <a:r>
              <a:rPr lang="en-US" sz="2000" dirty="0" err="1"/>
              <a:t>інформаційно-комунікаційним</a:t>
            </a:r>
            <a:r>
              <a:rPr lang="en-US" sz="2000" dirty="0"/>
              <a:t> </a:t>
            </a:r>
            <a:r>
              <a:rPr lang="en-US" sz="2000" dirty="0" err="1"/>
              <a:t>технологіям</a:t>
            </a:r>
            <a:r>
              <a:rPr lang="en-US" sz="2000" dirty="0"/>
              <a:t> / </a:t>
            </a:r>
            <a:r>
              <a:rPr lang="en-US" sz="2000" dirty="0" err="1"/>
              <a:t>Світлана</a:t>
            </a:r>
            <a:r>
              <a:rPr lang="en-US" sz="2000" dirty="0"/>
              <a:t> </a:t>
            </a:r>
            <a:r>
              <a:rPr lang="en-US" sz="2000" dirty="0" err="1"/>
              <a:t>Григорівна</a:t>
            </a:r>
            <a:r>
              <a:rPr lang="en-US" sz="2000" dirty="0"/>
              <a:t> </a:t>
            </a:r>
            <a:r>
              <a:rPr lang="en-US" sz="2000" dirty="0" err="1"/>
              <a:t>Литвинова</a:t>
            </a:r>
            <a:r>
              <a:rPr lang="en-US" sz="2000" dirty="0"/>
              <a:t> [</a:t>
            </a:r>
            <a:r>
              <a:rPr lang="en-US" sz="2000" dirty="0" err="1"/>
              <a:t>Електронний</a:t>
            </a:r>
            <a:r>
              <a:rPr lang="en-US" sz="2000" dirty="0"/>
              <a:t> </a:t>
            </a:r>
            <a:r>
              <a:rPr lang="en-US" sz="2000" dirty="0" err="1"/>
              <a:t>ресурс</a:t>
            </a:r>
            <a:r>
              <a:rPr lang="en-US" sz="2000" dirty="0"/>
              <a:t>] // </a:t>
            </a:r>
            <a:r>
              <a:rPr lang="en-US" sz="2000" dirty="0" err="1"/>
              <a:t>Інформаційні</a:t>
            </a:r>
            <a:r>
              <a:rPr lang="en-US" sz="2000" dirty="0"/>
              <a:t> </a:t>
            </a:r>
            <a:r>
              <a:rPr lang="en-US" sz="2000" dirty="0" err="1"/>
              <a:t>технології</a:t>
            </a:r>
            <a:r>
              <a:rPr lang="en-US" sz="2000" dirty="0"/>
              <a:t> і </a:t>
            </a:r>
            <a:r>
              <a:rPr lang="en-US" sz="2000" dirty="0" err="1"/>
              <a:t>засоби</a:t>
            </a:r>
            <a:r>
              <a:rPr lang="en-US" sz="2000" dirty="0"/>
              <a:t> </a:t>
            </a:r>
            <a:r>
              <a:rPr lang="en-US" sz="2000" dirty="0" err="1"/>
              <a:t>навчання</a:t>
            </a:r>
            <a:r>
              <a:rPr lang="en-US" sz="2000" dirty="0"/>
              <a:t>. – 2007. </a:t>
            </a:r>
            <a:r>
              <a:rPr lang="en-US" sz="2000" dirty="0" smtClean="0"/>
              <a:t>–2(10</a:t>
            </a:r>
            <a:r>
              <a:rPr lang="en-US" sz="2000" dirty="0"/>
              <a:t>). – </a:t>
            </a:r>
            <a:r>
              <a:rPr lang="en-US" sz="2000" dirty="0" err="1"/>
              <a:t>Режим</a:t>
            </a:r>
            <a:r>
              <a:rPr lang="en-US" sz="2000" dirty="0"/>
              <a:t> </a:t>
            </a:r>
            <a:r>
              <a:rPr lang="en-US" sz="2000" dirty="0" err="1"/>
              <a:t>доступу</a:t>
            </a:r>
            <a:r>
              <a:rPr lang="en-US" sz="2000" dirty="0"/>
              <a:t> : </a:t>
            </a:r>
            <a:r>
              <a:rPr lang="en-US" sz="2000" dirty="0">
                <a:hlinkClick r:id="rId2"/>
              </a:rPr>
              <a:t>http://www.ime.edu-ua.net/em2/content/07lsgtci.html</a:t>
            </a:r>
            <a:r>
              <a:rPr lang="en-US" sz="2000" dirty="0" smtClean="0"/>
              <a:t>.</a:t>
            </a:r>
            <a:endParaRPr lang="uk-UA" sz="2000" dirty="0" smtClean="0"/>
          </a:p>
          <a:p>
            <a:pPr lvl="0"/>
            <a:endParaRPr lang="en-US" sz="1200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8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uk-UA" sz="2400" b="1" i="1" u="none" dirty="0" smtClean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ctr">
              <a:buNone/>
            </a:pPr>
            <a:endParaRPr lang="uk-UA" sz="2400" b="1" i="1" dirty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ctr">
              <a:buNone/>
            </a:pPr>
            <a:endParaRPr lang="uk-UA" sz="2400" b="1" i="1" u="none" dirty="0" smtClean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ctr">
              <a:buNone/>
            </a:pPr>
            <a:r>
              <a:rPr lang="en-US" sz="6000" b="1" i="1" u="none" dirty="0" err="1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Дякую</a:t>
            </a:r>
            <a:r>
              <a:rPr lang="en-US" sz="6000" b="1" i="1" u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1" i="1" u="none" dirty="0" err="1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</a:t>
            </a:r>
            <a:r>
              <a:rPr lang="en-US" sz="6000" b="1" i="1" u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6000" b="1" i="1" u="none" dirty="0" err="1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увагу</a:t>
            </a:r>
            <a:r>
              <a:rPr lang="en-US" sz="6000" b="1" i="1" u="none" dirty="0" smtClean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lang="uk-UA" sz="6000" b="1" i="1" u="none" dirty="0" smtClean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ctr">
              <a:buNone/>
            </a:pPr>
            <a:endParaRPr lang="en-US" sz="2400" b="1" i="1" u="none" dirty="0" smtClean="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0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</TotalTime>
  <Words>772</Words>
  <Application>Microsoft Office PowerPoint</Application>
  <PresentationFormat>Экран (4:3)</PresentationFormat>
  <Paragraphs>79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  Використання хмарних технологій в процесі підготовки учнів до участі в олімпіадах, конкурсах, турнірах, зокрема в проекті «Хмарні сервіси в освіті»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Співпраця за допомогою інструментів обміну даними </vt:lpstr>
      <vt:lpstr>Необхідні компоненти для використання хмарних технологій:  </vt:lpstr>
      <vt:lpstr>Презентация PowerPoint</vt:lpstr>
      <vt:lpstr>Базова модель ХОНС школи   </vt:lpstr>
      <vt:lpstr>Об’єкти хмаро орієнтованого навчального середовища: </vt:lpstr>
      <vt:lpstr>Об’єкти хмаро орієнтованого навчального середовища:</vt:lpstr>
      <vt:lpstr>У хмаро орієнтованому середовищі використовують популярну поштову програму-клієнт Outlook</vt:lpstr>
      <vt:lpstr>Календар застосувуеться у хмаро орієнтованому навчальному середовищі для фіксації подій, заходів, тощо</vt:lpstr>
      <vt:lpstr>Сервіс OneDrive (сховище документів ) дозволяє зберігати до 25 ГБ різноманітних документів користувачів, представлених за допомоги стандартних програм Office (Word, Excel, PowerPoint, Excel-forms, OneNote та звичайні папки для зберігання документів).</vt:lpstr>
      <vt:lpstr>Робота з документами World Online, презентаціею PowerPoint Online, з книгою Excel Online   </vt:lpstr>
      <vt:lpstr>Робота з електронним записником OneNote   </vt:lpstr>
      <vt:lpstr>Висновок</vt:lpstr>
      <vt:lpstr>Список використаних джерел.  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Пользователь Windows</cp:lastModifiedBy>
  <cp:revision>40</cp:revision>
  <dcterms:created xsi:type="dcterms:W3CDTF">2017-09-25T13:05:51Z</dcterms:created>
  <dcterms:modified xsi:type="dcterms:W3CDTF">2017-09-27T02:57:41Z</dcterms:modified>
</cp:coreProperties>
</file>