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handoutMasterIdLst>
    <p:handoutMasterId r:id="rId22"/>
  </p:handoutMasterIdLst>
  <p:sldIdLst>
    <p:sldId id="256" r:id="rId2"/>
    <p:sldId id="257" r:id="rId3"/>
    <p:sldId id="273" r:id="rId4"/>
    <p:sldId id="279" r:id="rId5"/>
    <p:sldId id="276" r:id="rId6"/>
    <p:sldId id="268" r:id="rId7"/>
    <p:sldId id="259" r:id="rId8"/>
    <p:sldId id="263" r:id="rId9"/>
    <p:sldId id="261" r:id="rId10"/>
    <p:sldId id="260" r:id="rId11"/>
    <p:sldId id="262" r:id="rId12"/>
    <p:sldId id="264" r:id="rId13"/>
    <p:sldId id="282" r:id="rId14"/>
    <p:sldId id="283" r:id="rId15"/>
    <p:sldId id="270" r:id="rId16"/>
    <p:sldId id="271" r:id="rId17"/>
    <p:sldId id="269" r:id="rId18"/>
    <p:sldId id="272" r:id="rId19"/>
    <p:sldId id="284" r:id="rId20"/>
    <p:sldId id="277" r:id="rId21"/>
  </p:sldIdLst>
  <p:sldSz cx="12192000" cy="6858000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1865E-3843-469A-B810-5EFF25889ACE}" type="doc">
      <dgm:prSet loTypeId="urn:microsoft.com/office/officeart/2005/8/layout/pyramid2" loCatId="list" qsTypeId="urn:microsoft.com/office/officeart/2005/8/quickstyle/simple1#1" qsCatId="simple" csTypeId="urn:microsoft.com/office/officeart/2005/8/colors/accent1_2#1" csCatId="accent1" phldr="1"/>
      <dgm:spPr/>
    </dgm:pt>
    <dgm:pt modelId="{7F3753D4-1BC8-4422-AB7E-4721B4A089E7}">
      <dgm:prSet phldrT="[Текст]" custT="1"/>
      <dgm:spPr/>
      <dgm:t>
        <a:bodyPr/>
        <a:lstStyle/>
        <a:p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Форма організації навчального матеріалу, яка змодельована у вигляді ситуації наближеної до життя і покликана формувати предметні, міжпредметні й ключові компетентності учнів</a:t>
          </a:r>
          <a:endParaRPr lang="ru-RU" sz="2400" dirty="0"/>
        </a:p>
      </dgm:t>
    </dgm:pt>
    <dgm:pt modelId="{035DD5DD-0B53-4C90-914C-BB0FDD89CC16}" type="parTrans" cxnId="{47B369A3-F5E0-421C-BD4B-C1ADC7DD50F9}">
      <dgm:prSet/>
      <dgm:spPr/>
      <dgm:t>
        <a:bodyPr/>
        <a:lstStyle/>
        <a:p>
          <a:endParaRPr lang="ru-RU"/>
        </a:p>
      </dgm:t>
    </dgm:pt>
    <dgm:pt modelId="{135892F8-CD56-4291-82FD-DA8469A0CE58}" type="sibTrans" cxnId="{47B369A3-F5E0-421C-BD4B-C1ADC7DD50F9}">
      <dgm:prSet/>
      <dgm:spPr/>
      <dgm:t>
        <a:bodyPr/>
        <a:lstStyle/>
        <a:p>
          <a:endParaRPr lang="ru-RU"/>
        </a:p>
      </dgm:t>
    </dgm:pt>
    <dgm:pt modelId="{9FD58776-8E03-43B5-BF7C-5AEEF86A964A}">
      <dgm:prSet custT="1"/>
      <dgm:spPr/>
      <dgm:t>
        <a:bodyPr/>
        <a:lstStyle/>
        <a:p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Інтеграція змісту, технології навчання і перевірки якості компетентнісного навчання </a:t>
          </a:r>
          <a:endParaRPr lang="ru-RU" sz="2400" dirty="0"/>
        </a:p>
      </dgm:t>
    </dgm:pt>
    <dgm:pt modelId="{9B66478B-0D4C-43BF-9598-4D5ACC73B486}" type="parTrans" cxnId="{A12AB5FD-FD33-418E-BE40-243890F380C3}">
      <dgm:prSet/>
      <dgm:spPr/>
      <dgm:t>
        <a:bodyPr/>
        <a:lstStyle/>
        <a:p>
          <a:endParaRPr lang="ru-RU"/>
        </a:p>
      </dgm:t>
    </dgm:pt>
    <dgm:pt modelId="{76823215-DAD3-449D-8869-D1679B4E5DA7}" type="sibTrans" cxnId="{A12AB5FD-FD33-418E-BE40-243890F380C3}">
      <dgm:prSet/>
      <dgm:spPr/>
      <dgm:t>
        <a:bodyPr/>
        <a:lstStyle/>
        <a:p>
          <a:endParaRPr lang="ru-RU"/>
        </a:p>
      </dgm:t>
    </dgm:pt>
    <dgm:pt modelId="{A9572CA8-C70D-4F44-96D0-DD29BC433172}">
      <dgm:prSet custT="1"/>
      <dgm:spPr/>
      <dgm:t>
        <a:bodyPr/>
        <a:lstStyle/>
        <a:p>
          <a:r>
            <a:rPr lang="uk-UA" sz="2400" noProof="0" dirty="0" smtClean="0">
              <a:latin typeface="Arial" panose="020B0604020202020204" pitchFamily="34" charset="0"/>
              <a:cs typeface="Arial" panose="020B0604020202020204" pitchFamily="34" charset="0"/>
            </a:rPr>
            <a:t>Задачі з різних галузей діяльності людини, які потребують від людини вміння використовувати набуті знання на практиці</a:t>
          </a:r>
          <a:endParaRPr lang="uk-UA" sz="24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33A332-091D-402F-A1CF-007ECE568C36}" type="parTrans" cxnId="{08BD8625-8D9F-4AF3-8A95-E80793FFE549}">
      <dgm:prSet/>
      <dgm:spPr/>
      <dgm:t>
        <a:bodyPr/>
        <a:lstStyle/>
        <a:p>
          <a:endParaRPr lang="ru-RU"/>
        </a:p>
      </dgm:t>
    </dgm:pt>
    <dgm:pt modelId="{9DF37EB9-0EB8-4CF9-9D18-388AFA3B69EC}" type="sibTrans" cxnId="{08BD8625-8D9F-4AF3-8A95-E80793FFE549}">
      <dgm:prSet/>
      <dgm:spPr/>
      <dgm:t>
        <a:bodyPr/>
        <a:lstStyle/>
        <a:p>
          <a:endParaRPr lang="ru-RU"/>
        </a:p>
      </dgm:t>
    </dgm:pt>
    <dgm:pt modelId="{9916BD22-1FDE-4052-B649-AF6C442C7FF4}">
      <dgm:prSet custT="1"/>
      <dgm:spPr/>
      <dgm:t>
        <a:bodyPr/>
        <a:lstStyle/>
        <a:p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Комплексні </a:t>
          </a:r>
          <a:r>
            <a:rPr lang="uk-UA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задвдання</a:t>
          </a:r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 прикладного характеру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B6D0CA-C25A-4388-A933-AD38FAE2D7AD}" type="parTrans" cxnId="{29D549B8-181F-4C0D-8E2D-1D13C6405388}">
      <dgm:prSet/>
      <dgm:spPr/>
      <dgm:t>
        <a:bodyPr/>
        <a:lstStyle/>
        <a:p>
          <a:endParaRPr lang="ru-RU"/>
        </a:p>
      </dgm:t>
    </dgm:pt>
    <dgm:pt modelId="{AE79E8C2-F871-4A38-AE5B-BA55859314BB}" type="sibTrans" cxnId="{29D549B8-181F-4C0D-8E2D-1D13C6405388}">
      <dgm:prSet/>
      <dgm:spPr/>
      <dgm:t>
        <a:bodyPr/>
        <a:lstStyle/>
        <a:p>
          <a:endParaRPr lang="ru-RU"/>
        </a:p>
      </dgm:t>
    </dgm:pt>
    <dgm:pt modelId="{558AB9ED-FC07-42C8-9760-4F82D9592266}" type="pres">
      <dgm:prSet presAssocID="{8731865E-3843-469A-B810-5EFF25889ACE}" presName="compositeShape" presStyleCnt="0">
        <dgm:presLayoutVars>
          <dgm:dir/>
          <dgm:resizeHandles/>
        </dgm:presLayoutVars>
      </dgm:prSet>
      <dgm:spPr/>
    </dgm:pt>
    <dgm:pt modelId="{2607E91A-238D-4732-8EC6-12F2D482CE35}" type="pres">
      <dgm:prSet presAssocID="{8731865E-3843-469A-B810-5EFF25889ACE}" presName="pyramid" presStyleLbl="node1" presStyleIdx="0" presStyleCnt="1" custLinFactNeighborX="-22318" custLinFactNeighborY="921"/>
      <dgm:spPr/>
    </dgm:pt>
    <dgm:pt modelId="{4D3DC59D-2686-4C2F-A80D-0FD509B35749}" type="pres">
      <dgm:prSet presAssocID="{8731865E-3843-469A-B810-5EFF25889ACE}" presName="theList" presStyleCnt="0"/>
      <dgm:spPr/>
    </dgm:pt>
    <dgm:pt modelId="{E33F6E59-4C0D-4744-A7AC-000B5AC8503D}" type="pres">
      <dgm:prSet presAssocID="{9916BD22-1FDE-4052-B649-AF6C442C7FF4}" presName="aNode" presStyleLbl="fgAcc1" presStyleIdx="0" presStyleCnt="4" custScaleX="131589" custLinFactNeighborX="-37102" custLinFactNeighborY="-32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15A9B-C6AC-4A00-BC1D-694AE7416FCE}" type="pres">
      <dgm:prSet presAssocID="{9916BD22-1FDE-4052-B649-AF6C442C7FF4}" presName="aSpace" presStyleCnt="0"/>
      <dgm:spPr/>
    </dgm:pt>
    <dgm:pt modelId="{590B65BB-3A51-4D05-B6A2-D65D785113DB}" type="pres">
      <dgm:prSet presAssocID="{A9572CA8-C70D-4F44-96D0-DD29BC433172}" presName="aNode" presStyleLbl="fgAcc1" presStyleIdx="1" presStyleCnt="4" custScaleX="227771" custScaleY="122871" custLinFactY="11000" custLinFactNeighborX="959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8E96C-FF75-47D6-BC83-FED49718BF8E}" type="pres">
      <dgm:prSet presAssocID="{A9572CA8-C70D-4F44-96D0-DD29BC433172}" presName="aSpace" presStyleCnt="0"/>
      <dgm:spPr/>
    </dgm:pt>
    <dgm:pt modelId="{14612AA8-5D82-4A05-9A1D-25CF3E4E6EBD}" type="pres">
      <dgm:prSet presAssocID="{7F3753D4-1BC8-4422-AB7E-4721B4A089E7}" presName="aNode" presStyleLbl="fgAcc1" presStyleIdx="2" presStyleCnt="4" custScaleX="253418" custScaleY="164513" custLinFactY="31875" custLinFactNeighborX="3360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337D5-BD48-4DBE-A9EE-4C5CD40F35E7}" type="pres">
      <dgm:prSet presAssocID="{7F3753D4-1BC8-4422-AB7E-4721B4A089E7}" presName="aSpace" presStyleCnt="0"/>
      <dgm:spPr/>
    </dgm:pt>
    <dgm:pt modelId="{28B3F583-35FA-4804-9A80-0AA46A67CD6F}" type="pres">
      <dgm:prSet presAssocID="{9FD58776-8E03-43B5-BF7C-5AEEF86A964A}" presName="aNode" presStyleLbl="fgAcc1" presStyleIdx="3" presStyleCnt="4" custScaleX="253316" custScaleY="133314" custLinFactY="48825" custLinFactNeighborX="3636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D574F-48EA-4776-A96B-36119EE0CF66}" type="pres">
      <dgm:prSet presAssocID="{9FD58776-8E03-43B5-BF7C-5AEEF86A964A}" presName="aSpace" presStyleCnt="0"/>
      <dgm:spPr/>
    </dgm:pt>
  </dgm:ptLst>
  <dgm:cxnLst>
    <dgm:cxn modelId="{29D549B8-181F-4C0D-8E2D-1D13C6405388}" srcId="{8731865E-3843-469A-B810-5EFF25889ACE}" destId="{9916BD22-1FDE-4052-B649-AF6C442C7FF4}" srcOrd="0" destOrd="0" parTransId="{9BB6D0CA-C25A-4388-A933-AD38FAE2D7AD}" sibTransId="{AE79E8C2-F871-4A38-AE5B-BA55859314BB}"/>
    <dgm:cxn modelId="{16140849-4B05-4DA6-A34D-ABD7923974BB}" type="presOf" srcId="{8731865E-3843-469A-B810-5EFF25889ACE}" destId="{558AB9ED-FC07-42C8-9760-4F82D9592266}" srcOrd="0" destOrd="0" presId="urn:microsoft.com/office/officeart/2005/8/layout/pyramid2"/>
    <dgm:cxn modelId="{366794EC-9A1E-4397-B440-17BC92E90256}" type="presOf" srcId="{A9572CA8-C70D-4F44-96D0-DD29BC433172}" destId="{590B65BB-3A51-4D05-B6A2-D65D785113DB}" srcOrd="0" destOrd="0" presId="urn:microsoft.com/office/officeart/2005/8/layout/pyramid2"/>
    <dgm:cxn modelId="{47B369A3-F5E0-421C-BD4B-C1ADC7DD50F9}" srcId="{8731865E-3843-469A-B810-5EFF25889ACE}" destId="{7F3753D4-1BC8-4422-AB7E-4721B4A089E7}" srcOrd="2" destOrd="0" parTransId="{035DD5DD-0B53-4C90-914C-BB0FDD89CC16}" sibTransId="{135892F8-CD56-4291-82FD-DA8469A0CE58}"/>
    <dgm:cxn modelId="{A12AB5FD-FD33-418E-BE40-243890F380C3}" srcId="{8731865E-3843-469A-B810-5EFF25889ACE}" destId="{9FD58776-8E03-43B5-BF7C-5AEEF86A964A}" srcOrd="3" destOrd="0" parTransId="{9B66478B-0D4C-43BF-9598-4D5ACC73B486}" sibTransId="{76823215-DAD3-449D-8869-D1679B4E5DA7}"/>
    <dgm:cxn modelId="{850F773D-DC58-458E-88A2-E44F8B9DDCE5}" type="presOf" srcId="{7F3753D4-1BC8-4422-AB7E-4721B4A089E7}" destId="{14612AA8-5D82-4A05-9A1D-25CF3E4E6EBD}" srcOrd="0" destOrd="0" presId="urn:microsoft.com/office/officeart/2005/8/layout/pyramid2"/>
    <dgm:cxn modelId="{3A18960A-2C65-493C-9223-DE7E4ADCDE21}" type="presOf" srcId="{9916BD22-1FDE-4052-B649-AF6C442C7FF4}" destId="{E33F6E59-4C0D-4744-A7AC-000B5AC8503D}" srcOrd="0" destOrd="0" presId="urn:microsoft.com/office/officeart/2005/8/layout/pyramid2"/>
    <dgm:cxn modelId="{08BD8625-8D9F-4AF3-8A95-E80793FFE549}" srcId="{8731865E-3843-469A-B810-5EFF25889ACE}" destId="{A9572CA8-C70D-4F44-96D0-DD29BC433172}" srcOrd="1" destOrd="0" parTransId="{3033A332-091D-402F-A1CF-007ECE568C36}" sibTransId="{9DF37EB9-0EB8-4CF9-9D18-388AFA3B69EC}"/>
    <dgm:cxn modelId="{5D98B268-3697-469F-B7A6-9217099F9346}" type="presOf" srcId="{9FD58776-8E03-43B5-BF7C-5AEEF86A964A}" destId="{28B3F583-35FA-4804-9A80-0AA46A67CD6F}" srcOrd="0" destOrd="0" presId="urn:microsoft.com/office/officeart/2005/8/layout/pyramid2"/>
    <dgm:cxn modelId="{E695DF81-2EEE-4412-AB25-6708E54740BE}" type="presParOf" srcId="{558AB9ED-FC07-42C8-9760-4F82D9592266}" destId="{2607E91A-238D-4732-8EC6-12F2D482CE35}" srcOrd="0" destOrd="0" presId="urn:microsoft.com/office/officeart/2005/8/layout/pyramid2"/>
    <dgm:cxn modelId="{B91381BC-6F8C-43A5-B0E9-23A7EED42D31}" type="presParOf" srcId="{558AB9ED-FC07-42C8-9760-4F82D9592266}" destId="{4D3DC59D-2686-4C2F-A80D-0FD509B35749}" srcOrd="1" destOrd="0" presId="urn:microsoft.com/office/officeart/2005/8/layout/pyramid2"/>
    <dgm:cxn modelId="{24A4FB6F-EFC9-45AE-A4F6-D0BA2FAFE232}" type="presParOf" srcId="{4D3DC59D-2686-4C2F-A80D-0FD509B35749}" destId="{E33F6E59-4C0D-4744-A7AC-000B5AC8503D}" srcOrd="0" destOrd="0" presId="urn:microsoft.com/office/officeart/2005/8/layout/pyramid2"/>
    <dgm:cxn modelId="{2131267D-1A00-439B-A39D-55A76EA64C6D}" type="presParOf" srcId="{4D3DC59D-2686-4C2F-A80D-0FD509B35749}" destId="{18915A9B-C6AC-4A00-BC1D-694AE7416FCE}" srcOrd="1" destOrd="0" presId="urn:microsoft.com/office/officeart/2005/8/layout/pyramid2"/>
    <dgm:cxn modelId="{44403501-9137-4F71-A964-BA969A11FE2F}" type="presParOf" srcId="{4D3DC59D-2686-4C2F-A80D-0FD509B35749}" destId="{590B65BB-3A51-4D05-B6A2-D65D785113DB}" srcOrd="2" destOrd="0" presId="urn:microsoft.com/office/officeart/2005/8/layout/pyramid2"/>
    <dgm:cxn modelId="{C5579074-8A60-4952-BB8E-DCECEAD63D26}" type="presParOf" srcId="{4D3DC59D-2686-4C2F-A80D-0FD509B35749}" destId="{2898E96C-FF75-47D6-BC83-FED49718BF8E}" srcOrd="3" destOrd="0" presId="urn:microsoft.com/office/officeart/2005/8/layout/pyramid2"/>
    <dgm:cxn modelId="{8064AE41-DAA2-42D6-96E7-B93B4FDF798A}" type="presParOf" srcId="{4D3DC59D-2686-4C2F-A80D-0FD509B35749}" destId="{14612AA8-5D82-4A05-9A1D-25CF3E4E6EBD}" srcOrd="4" destOrd="0" presId="urn:microsoft.com/office/officeart/2005/8/layout/pyramid2"/>
    <dgm:cxn modelId="{4585BCB5-CEC0-452F-AF75-1C0FE8695919}" type="presParOf" srcId="{4D3DC59D-2686-4C2F-A80D-0FD509B35749}" destId="{7DE337D5-BD48-4DBE-A9EE-4C5CD40F35E7}" srcOrd="5" destOrd="0" presId="urn:microsoft.com/office/officeart/2005/8/layout/pyramid2"/>
    <dgm:cxn modelId="{72E9DFC2-EF8C-4423-A27A-362202FAAA11}" type="presParOf" srcId="{4D3DC59D-2686-4C2F-A80D-0FD509B35749}" destId="{28B3F583-35FA-4804-9A80-0AA46A67CD6F}" srcOrd="6" destOrd="0" presId="urn:microsoft.com/office/officeart/2005/8/layout/pyramid2"/>
    <dgm:cxn modelId="{31BCDEFF-8889-40FE-AA9F-3A0FD7C231C7}" type="presParOf" srcId="{4D3DC59D-2686-4C2F-A80D-0FD509B35749}" destId="{2FAD574F-48EA-4776-A96B-36119EE0CF6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3FBC7-90CA-465E-8DE3-9CD7590A9FEA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F9A44F0-3E82-4E23-8F01-3D7E97B5F4E8}">
      <dgm:prSet phldrT="[Текст]" custT="1"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800" dirty="0" smtClean="0">
              <a:latin typeface="Arial" panose="020B0604020202020204" pitchFamily="34" charset="0"/>
              <a:cs typeface="Arial" panose="020B0604020202020204" pitchFamily="34" charset="0"/>
            </a:rPr>
            <a:t>Особливості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4BC926-705B-4EA5-B5FD-1D7B6CA69BBC}" type="parTrans" cxnId="{CFEF4986-32C9-4471-97E8-772D4AFDE95D}">
      <dgm:prSet/>
      <dgm:spPr/>
      <dgm:t>
        <a:bodyPr/>
        <a:lstStyle/>
        <a:p>
          <a:endParaRPr lang="ru-RU"/>
        </a:p>
      </dgm:t>
    </dgm:pt>
    <dgm:pt modelId="{80E0118B-163A-495F-B7D1-A73D8D7D844E}" type="sibTrans" cxnId="{CFEF4986-32C9-4471-97E8-772D4AFDE95D}">
      <dgm:prSet/>
      <dgm:spPr/>
      <dgm:t>
        <a:bodyPr/>
        <a:lstStyle/>
        <a:p>
          <a:endParaRPr lang="ru-RU"/>
        </a:p>
      </dgm:t>
    </dgm:pt>
    <dgm:pt modelId="{3EEFCCF2-442F-413F-93D0-FC5E44A7374C}">
      <dgm:prSet phldrT="[Текст]" custT="1"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800" dirty="0" smtClean="0">
              <a:latin typeface="Arial" panose="020B0604020202020204" pitchFamily="34" charset="0"/>
              <a:cs typeface="Arial" panose="020B0604020202020204" pitchFamily="34" charset="0"/>
            </a:rPr>
            <a:t>Діяльнісні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A00DE-C8B9-438E-9571-DBD82A8CCB22}" type="parTrans" cxnId="{652FEA0A-628F-47D5-B82E-C433B3876AE7}">
      <dgm:prSet/>
      <dgm:spPr/>
      <dgm:t>
        <a:bodyPr/>
        <a:lstStyle/>
        <a:p>
          <a:endParaRPr lang="ru-RU"/>
        </a:p>
      </dgm:t>
    </dgm:pt>
    <dgm:pt modelId="{17273B94-A44B-4052-9A7F-D6B828911EEE}" type="sibTrans" cxnId="{652FEA0A-628F-47D5-B82E-C433B3876AE7}">
      <dgm:prSet/>
      <dgm:spPr/>
      <dgm:t>
        <a:bodyPr/>
        <a:lstStyle/>
        <a:p>
          <a:endParaRPr lang="ru-RU"/>
        </a:p>
      </dgm:t>
    </dgm:pt>
    <dgm:pt modelId="{20B1F691-6F0C-4B74-9E45-3A3955594243}">
      <dgm:prSet phldrT="[Текст]" custT="1"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800" dirty="0" smtClean="0">
              <a:latin typeface="Arial" panose="020B0604020202020204" pitchFamily="34" charset="0"/>
              <a:cs typeface="Arial" panose="020B0604020202020204" pitchFamily="34" charset="0"/>
            </a:rPr>
            <a:t>Моделюють практичну, життєву ситуацію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7E7B53-030E-4598-9A22-E314F16F8A7F}" type="parTrans" cxnId="{7BF179B2-6E10-40D4-B379-CD823E27CEFC}">
      <dgm:prSet/>
      <dgm:spPr/>
      <dgm:t>
        <a:bodyPr/>
        <a:lstStyle/>
        <a:p>
          <a:endParaRPr lang="ru-RU"/>
        </a:p>
      </dgm:t>
    </dgm:pt>
    <dgm:pt modelId="{46AC87FE-ABA5-4D99-8951-A5816B7A255C}" type="sibTrans" cxnId="{7BF179B2-6E10-40D4-B379-CD823E27CEFC}">
      <dgm:prSet/>
      <dgm:spPr/>
      <dgm:t>
        <a:bodyPr/>
        <a:lstStyle/>
        <a:p>
          <a:endParaRPr lang="ru-RU"/>
        </a:p>
      </dgm:t>
    </dgm:pt>
    <dgm:pt modelId="{CD05F724-3900-476B-A67C-3C2933DE4F3F}">
      <dgm:prSet phldrT="[Текст]" custT="1"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800" dirty="0" smtClean="0">
              <a:latin typeface="Arial" panose="020B0604020202020204" pitchFamily="34" charset="0"/>
              <a:cs typeface="Arial" panose="020B0604020202020204" pitchFamily="34" charset="0"/>
            </a:rPr>
            <a:t>Базуються на актуальному для учнів матеріалі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23B77-2E03-45D7-96C7-25F4A1103D51}" type="parTrans" cxnId="{91032108-D0E5-4AB9-803D-C97F4A06E9FB}">
      <dgm:prSet/>
      <dgm:spPr/>
      <dgm:t>
        <a:bodyPr/>
        <a:lstStyle/>
        <a:p>
          <a:endParaRPr lang="ru-RU"/>
        </a:p>
      </dgm:t>
    </dgm:pt>
    <dgm:pt modelId="{04F4841F-2923-47AA-AC61-53F1B746DE73}" type="sibTrans" cxnId="{91032108-D0E5-4AB9-803D-C97F4A06E9FB}">
      <dgm:prSet/>
      <dgm:spPr/>
      <dgm:t>
        <a:bodyPr/>
        <a:lstStyle/>
        <a:p>
          <a:endParaRPr lang="ru-RU"/>
        </a:p>
      </dgm:t>
    </dgm:pt>
    <dgm:pt modelId="{F77CE8FE-8B21-4313-AF1C-E6352EA8857E}">
      <dgm:prSet custT="1"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2800" dirty="0" smtClean="0">
              <a:latin typeface="Arial" panose="020B0604020202020204" pitchFamily="34" charset="0"/>
              <a:cs typeface="Arial" panose="020B0604020202020204" pitchFamily="34" charset="0"/>
            </a:rPr>
            <a:t>Мають певну структуру: стимул, завдання, інформацію, критерії перевірки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8B856-376E-45D6-9D85-3B769A3FA5D6}" type="parTrans" cxnId="{C58266D9-0AA4-4E9E-9BF2-B0A6E1164768}">
      <dgm:prSet/>
      <dgm:spPr/>
      <dgm:t>
        <a:bodyPr/>
        <a:lstStyle/>
        <a:p>
          <a:endParaRPr lang="ru-RU"/>
        </a:p>
      </dgm:t>
    </dgm:pt>
    <dgm:pt modelId="{E7B1D8ED-D71F-4723-908D-69B27D73A776}" type="sibTrans" cxnId="{C58266D9-0AA4-4E9E-9BF2-B0A6E1164768}">
      <dgm:prSet/>
      <dgm:spPr/>
      <dgm:t>
        <a:bodyPr/>
        <a:lstStyle/>
        <a:p>
          <a:endParaRPr lang="ru-RU"/>
        </a:p>
      </dgm:t>
    </dgm:pt>
    <dgm:pt modelId="{4D9D5775-2D54-4010-BACC-48B0D340B021}" type="pres">
      <dgm:prSet presAssocID="{6833FBC7-90CA-465E-8DE3-9CD7590A9FE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B673A9-07CD-4AD6-855C-C58CD430F7BF}" type="pres">
      <dgm:prSet presAssocID="{DF9A44F0-3E82-4E23-8F01-3D7E97B5F4E8}" presName="root1" presStyleCnt="0"/>
      <dgm:spPr/>
    </dgm:pt>
    <dgm:pt modelId="{7D3BD733-68F8-4F01-B2CF-8A435105B0D7}" type="pres">
      <dgm:prSet presAssocID="{DF9A44F0-3E82-4E23-8F01-3D7E97B5F4E8}" presName="LevelOneTextNode" presStyleLbl="node0" presStyleIdx="0" presStyleCnt="1" custScaleY="113527" custLinFactNeighborX="-1921" custLinFactNeighborY="4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287F2F-21FF-4DCB-803E-D382DDF37AA8}" type="pres">
      <dgm:prSet presAssocID="{DF9A44F0-3E82-4E23-8F01-3D7E97B5F4E8}" presName="level2hierChild" presStyleCnt="0"/>
      <dgm:spPr/>
    </dgm:pt>
    <dgm:pt modelId="{A2C0FA5F-8949-4BD4-ACBE-6A7ECE299B8C}" type="pres">
      <dgm:prSet presAssocID="{83AA00DE-C8B9-438E-9571-DBD82A8CCB2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455698E-8298-4589-83B8-3919F3FD5FB8}" type="pres">
      <dgm:prSet presAssocID="{83AA00DE-C8B9-438E-9571-DBD82A8CCB2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A0A95D6-D66B-47EF-9B83-847346D265CE}" type="pres">
      <dgm:prSet presAssocID="{3EEFCCF2-442F-413F-93D0-FC5E44A7374C}" presName="root2" presStyleCnt="0"/>
      <dgm:spPr/>
    </dgm:pt>
    <dgm:pt modelId="{FAFFB187-E666-495D-B572-111251F4F216}" type="pres">
      <dgm:prSet presAssocID="{3EEFCCF2-442F-413F-93D0-FC5E44A7374C}" presName="LevelTwoTextNode" presStyleLbl="node2" presStyleIdx="0" presStyleCnt="4" custScaleX="2784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95A5B5-4456-43F9-A11C-E757592C98AA}" type="pres">
      <dgm:prSet presAssocID="{3EEFCCF2-442F-413F-93D0-FC5E44A7374C}" presName="level3hierChild" presStyleCnt="0"/>
      <dgm:spPr/>
    </dgm:pt>
    <dgm:pt modelId="{F34334A0-2A64-4777-AD5D-E2823662459F}" type="pres">
      <dgm:prSet presAssocID="{4A7E7B53-030E-4598-9A22-E314F16F8A7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7BAA982-0F02-4388-939A-8274E79D20AD}" type="pres">
      <dgm:prSet presAssocID="{4A7E7B53-030E-4598-9A22-E314F16F8A7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AD605EE-C1C8-4835-8D00-6EC5513F7C8C}" type="pres">
      <dgm:prSet presAssocID="{20B1F691-6F0C-4B74-9E45-3A3955594243}" presName="root2" presStyleCnt="0"/>
      <dgm:spPr/>
    </dgm:pt>
    <dgm:pt modelId="{D817E13E-499A-4523-9394-F0D538A99D40}" type="pres">
      <dgm:prSet presAssocID="{20B1F691-6F0C-4B74-9E45-3A3955594243}" presName="LevelTwoTextNode" presStyleLbl="node2" presStyleIdx="1" presStyleCnt="4" custScaleX="278470" custLinFactNeighborX="387" custLinFactNeighborY="-1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829067-3A90-4309-8BEB-6BD3EBCAB6F0}" type="pres">
      <dgm:prSet presAssocID="{20B1F691-6F0C-4B74-9E45-3A3955594243}" presName="level3hierChild" presStyleCnt="0"/>
      <dgm:spPr/>
    </dgm:pt>
    <dgm:pt modelId="{D3847A15-64E7-44EA-BE28-211B33F7E4FD}" type="pres">
      <dgm:prSet presAssocID="{7C823B77-2E03-45D7-96C7-25F4A1103D5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0BB74B1-E65A-4740-8165-597A6904BFC8}" type="pres">
      <dgm:prSet presAssocID="{7C823B77-2E03-45D7-96C7-25F4A1103D5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D6D8E3B-18FA-495F-BB7A-2EECDB76152F}" type="pres">
      <dgm:prSet presAssocID="{CD05F724-3900-476B-A67C-3C2933DE4F3F}" presName="root2" presStyleCnt="0"/>
      <dgm:spPr/>
    </dgm:pt>
    <dgm:pt modelId="{B47DA145-DE73-4B35-A739-E0B3897F52C9}" type="pres">
      <dgm:prSet presAssocID="{CD05F724-3900-476B-A67C-3C2933DE4F3F}" presName="LevelTwoTextNode" presStyleLbl="node2" presStyleIdx="2" presStyleCnt="4" custScaleX="278470" custScaleY="151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39D134-393B-4C0C-87FB-351765B91C37}" type="pres">
      <dgm:prSet presAssocID="{CD05F724-3900-476B-A67C-3C2933DE4F3F}" presName="level3hierChild" presStyleCnt="0"/>
      <dgm:spPr/>
    </dgm:pt>
    <dgm:pt modelId="{A694AB81-45F2-456F-BEEE-625EBFE2712E}" type="pres">
      <dgm:prSet presAssocID="{F718B856-376E-45D6-9D85-3B769A3FA5D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8C5B333-9661-46FC-B9C2-5C692AB3C4CF}" type="pres">
      <dgm:prSet presAssocID="{F718B856-376E-45D6-9D85-3B769A3FA5D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F53CAA6-3F1E-4B77-AEF9-44895F0E99D7}" type="pres">
      <dgm:prSet presAssocID="{F77CE8FE-8B21-4313-AF1C-E6352EA8857E}" presName="root2" presStyleCnt="0"/>
      <dgm:spPr/>
    </dgm:pt>
    <dgm:pt modelId="{BF9B7312-40C1-4C8F-8AD9-BB029E649AC1}" type="pres">
      <dgm:prSet presAssocID="{F77CE8FE-8B21-4313-AF1C-E6352EA8857E}" presName="LevelTwoTextNode" presStyleLbl="node2" presStyleIdx="3" presStyleCnt="4" custScaleX="278470" custScaleY="173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AC4E59-37DF-40CE-8D3C-D33936CE4E1C}" type="pres">
      <dgm:prSet presAssocID="{F77CE8FE-8B21-4313-AF1C-E6352EA8857E}" presName="level3hierChild" presStyleCnt="0"/>
      <dgm:spPr/>
    </dgm:pt>
  </dgm:ptLst>
  <dgm:cxnLst>
    <dgm:cxn modelId="{91032108-D0E5-4AB9-803D-C97F4A06E9FB}" srcId="{DF9A44F0-3E82-4E23-8F01-3D7E97B5F4E8}" destId="{CD05F724-3900-476B-A67C-3C2933DE4F3F}" srcOrd="2" destOrd="0" parTransId="{7C823B77-2E03-45D7-96C7-25F4A1103D51}" sibTransId="{04F4841F-2923-47AA-AC61-53F1B746DE73}"/>
    <dgm:cxn modelId="{BB088EC8-421D-454C-A929-42357F009A27}" type="presOf" srcId="{7C823B77-2E03-45D7-96C7-25F4A1103D51}" destId="{D3847A15-64E7-44EA-BE28-211B33F7E4FD}" srcOrd="0" destOrd="0" presId="urn:microsoft.com/office/officeart/2008/layout/HorizontalMultiLevelHierarchy"/>
    <dgm:cxn modelId="{0098A05A-1658-42F0-A7D2-A06691F76FDA}" type="presOf" srcId="{F77CE8FE-8B21-4313-AF1C-E6352EA8857E}" destId="{BF9B7312-40C1-4C8F-8AD9-BB029E649AC1}" srcOrd="0" destOrd="0" presId="urn:microsoft.com/office/officeart/2008/layout/HorizontalMultiLevelHierarchy"/>
    <dgm:cxn modelId="{CCD720FC-43C8-47B1-B17F-C42008A94F10}" type="presOf" srcId="{F718B856-376E-45D6-9D85-3B769A3FA5D6}" destId="{A694AB81-45F2-456F-BEEE-625EBFE2712E}" srcOrd="0" destOrd="0" presId="urn:microsoft.com/office/officeart/2008/layout/HorizontalMultiLevelHierarchy"/>
    <dgm:cxn modelId="{AE633E3E-0D10-4902-BA93-4ED2D0F196D7}" type="presOf" srcId="{83AA00DE-C8B9-438E-9571-DBD82A8CCB22}" destId="{4455698E-8298-4589-83B8-3919F3FD5FB8}" srcOrd="1" destOrd="0" presId="urn:microsoft.com/office/officeart/2008/layout/HorizontalMultiLevelHierarchy"/>
    <dgm:cxn modelId="{652FEA0A-628F-47D5-B82E-C433B3876AE7}" srcId="{DF9A44F0-3E82-4E23-8F01-3D7E97B5F4E8}" destId="{3EEFCCF2-442F-413F-93D0-FC5E44A7374C}" srcOrd="0" destOrd="0" parTransId="{83AA00DE-C8B9-438E-9571-DBD82A8CCB22}" sibTransId="{17273B94-A44B-4052-9A7F-D6B828911EEE}"/>
    <dgm:cxn modelId="{AEDEA77F-B4EB-4D19-8214-4A9FDAE5E9A1}" type="presOf" srcId="{4A7E7B53-030E-4598-9A22-E314F16F8A7F}" destId="{F34334A0-2A64-4777-AD5D-E2823662459F}" srcOrd="0" destOrd="0" presId="urn:microsoft.com/office/officeart/2008/layout/HorizontalMultiLevelHierarchy"/>
    <dgm:cxn modelId="{C58266D9-0AA4-4E9E-9BF2-B0A6E1164768}" srcId="{DF9A44F0-3E82-4E23-8F01-3D7E97B5F4E8}" destId="{F77CE8FE-8B21-4313-AF1C-E6352EA8857E}" srcOrd="3" destOrd="0" parTransId="{F718B856-376E-45D6-9D85-3B769A3FA5D6}" sibTransId="{E7B1D8ED-D71F-4723-908D-69B27D73A776}"/>
    <dgm:cxn modelId="{207CC509-D6FA-403D-AD9D-293D46E63B74}" type="presOf" srcId="{4A7E7B53-030E-4598-9A22-E314F16F8A7F}" destId="{57BAA982-0F02-4388-939A-8274E79D20AD}" srcOrd="1" destOrd="0" presId="urn:microsoft.com/office/officeart/2008/layout/HorizontalMultiLevelHierarchy"/>
    <dgm:cxn modelId="{1BD0B10F-8BED-4300-850F-82961A70173A}" type="presOf" srcId="{F718B856-376E-45D6-9D85-3B769A3FA5D6}" destId="{48C5B333-9661-46FC-B9C2-5C692AB3C4CF}" srcOrd="1" destOrd="0" presId="urn:microsoft.com/office/officeart/2008/layout/HorizontalMultiLevelHierarchy"/>
    <dgm:cxn modelId="{FF85089E-66B6-4323-B0A0-49D4DC74E21F}" type="presOf" srcId="{DF9A44F0-3E82-4E23-8F01-3D7E97B5F4E8}" destId="{7D3BD733-68F8-4F01-B2CF-8A435105B0D7}" srcOrd="0" destOrd="0" presId="urn:microsoft.com/office/officeart/2008/layout/HorizontalMultiLevelHierarchy"/>
    <dgm:cxn modelId="{1550E266-5AEC-45F2-ACA6-E9FBF2E60CD1}" type="presOf" srcId="{20B1F691-6F0C-4B74-9E45-3A3955594243}" destId="{D817E13E-499A-4523-9394-F0D538A99D40}" srcOrd="0" destOrd="0" presId="urn:microsoft.com/office/officeart/2008/layout/HorizontalMultiLevelHierarchy"/>
    <dgm:cxn modelId="{89911B3F-47EC-4D79-857A-F493889816AB}" type="presOf" srcId="{7C823B77-2E03-45D7-96C7-25F4A1103D51}" destId="{D0BB74B1-E65A-4740-8165-597A6904BFC8}" srcOrd="1" destOrd="0" presId="urn:microsoft.com/office/officeart/2008/layout/HorizontalMultiLevelHierarchy"/>
    <dgm:cxn modelId="{563107B5-7C6B-4AC9-85CE-08ADA29C75B4}" type="presOf" srcId="{6833FBC7-90CA-465E-8DE3-9CD7590A9FEA}" destId="{4D9D5775-2D54-4010-BACC-48B0D340B021}" srcOrd="0" destOrd="0" presId="urn:microsoft.com/office/officeart/2008/layout/HorizontalMultiLevelHierarchy"/>
    <dgm:cxn modelId="{CFEF4986-32C9-4471-97E8-772D4AFDE95D}" srcId="{6833FBC7-90CA-465E-8DE3-9CD7590A9FEA}" destId="{DF9A44F0-3E82-4E23-8F01-3D7E97B5F4E8}" srcOrd="0" destOrd="0" parTransId="{EA4BC926-705B-4EA5-B5FD-1D7B6CA69BBC}" sibTransId="{80E0118B-163A-495F-B7D1-A73D8D7D844E}"/>
    <dgm:cxn modelId="{4927ED74-0121-406D-A719-5BFC157F1FE0}" type="presOf" srcId="{3EEFCCF2-442F-413F-93D0-FC5E44A7374C}" destId="{FAFFB187-E666-495D-B572-111251F4F216}" srcOrd="0" destOrd="0" presId="urn:microsoft.com/office/officeart/2008/layout/HorizontalMultiLevelHierarchy"/>
    <dgm:cxn modelId="{6D748F31-B970-4EC0-96EA-382CE431C3B3}" type="presOf" srcId="{CD05F724-3900-476B-A67C-3C2933DE4F3F}" destId="{B47DA145-DE73-4B35-A739-E0B3897F52C9}" srcOrd="0" destOrd="0" presId="urn:microsoft.com/office/officeart/2008/layout/HorizontalMultiLevelHierarchy"/>
    <dgm:cxn modelId="{7BF179B2-6E10-40D4-B379-CD823E27CEFC}" srcId="{DF9A44F0-3E82-4E23-8F01-3D7E97B5F4E8}" destId="{20B1F691-6F0C-4B74-9E45-3A3955594243}" srcOrd="1" destOrd="0" parTransId="{4A7E7B53-030E-4598-9A22-E314F16F8A7F}" sibTransId="{46AC87FE-ABA5-4D99-8951-A5816B7A255C}"/>
    <dgm:cxn modelId="{18FF14F7-0755-4720-8924-B51D22B96C0B}" type="presOf" srcId="{83AA00DE-C8B9-438E-9571-DBD82A8CCB22}" destId="{A2C0FA5F-8949-4BD4-ACBE-6A7ECE299B8C}" srcOrd="0" destOrd="0" presId="urn:microsoft.com/office/officeart/2008/layout/HorizontalMultiLevelHierarchy"/>
    <dgm:cxn modelId="{5EBDBC03-D3C9-417E-842A-DCB6AC68C635}" type="presParOf" srcId="{4D9D5775-2D54-4010-BACC-48B0D340B021}" destId="{97B673A9-07CD-4AD6-855C-C58CD430F7BF}" srcOrd="0" destOrd="0" presId="urn:microsoft.com/office/officeart/2008/layout/HorizontalMultiLevelHierarchy"/>
    <dgm:cxn modelId="{7C92D45B-3317-4C48-8F7E-9265B72FD727}" type="presParOf" srcId="{97B673A9-07CD-4AD6-855C-C58CD430F7BF}" destId="{7D3BD733-68F8-4F01-B2CF-8A435105B0D7}" srcOrd="0" destOrd="0" presId="urn:microsoft.com/office/officeart/2008/layout/HorizontalMultiLevelHierarchy"/>
    <dgm:cxn modelId="{8534ED83-8F9C-4A30-AC50-2B3E6E9B4E8F}" type="presParOf" srcId="{97B673A9-07CD-4AD6-855C-C58CD430F7BF}" destId="{2F287F2F-21FF-4DCB-803E-D382DDF37AA8}" srcOrd="1" destOrd="0" presId="urn:microsoft.com/office/officeart/2008/layout/HorizontalMultiLevelHierarchy"/>
    <dgm:cxn modelId="{CE6CB60D-01C8-4313-8149-5AFE17162CBB}" type="presParOf" srcId="{2F287F2F-21FF-4DCB-803E-D382DDF37AA8}" destId="{A2C0FA5F-8949-4BD4-ACBE-6A7ECE299B8C}" srcOrd="0" destOrd="0" presId="urn:microsoft.com/office/officeart/2008/layout/HorizontalMultiLevelHierarchy"/>
    <dgm:cxn modelId="{B5E72783-27D9-408B-BB89-1493686FCAC4}" type="presParOf" srcId="{A2C0FA5F-8949-4BD4-ACBE-6A7ECE299B8C}" destId="{4455698E-8298-4589-83B8-3919F3FD5FB8}" srcOrd="0" destOrd="0" presId="urn:microsoft.com/office/officeart/2008/layout/HorizontalMultiLevelHierarchy"/>
    <dgm:cxn modelId="{B3AD182A-4ADF-4000-9A3C-F46BBADE6D55}" type="presParOf" srcId="{2F287F2F-21FF-4DCB-803E-D382DDF37AA8}" destId="{6A0A95D6-D66B-47EF-9B83-847346D265CE}" srcOrd="1" destOrd="0" presId="urn:microsoft.com/office/officeart/2008/layout/HorizontalMultiLevelHierarchy"/>
    <dgm:cxn modelId="{D32BE438-084C-41C7-86D9-22BAB6597F48}" type="presParOf" srcId="{6A0A95D6-D66B-47EF-9B83-847346D265CE}" destId="{FAFFB187-E666-495D-B572-111251F4F216}" srcOrd="0" destOrd="0" presId="urn:microsoft.com/office/officeart/2008/layout/HorizontalMultiLevelHierarchy"/>
    <dgm:cxn modelId="{2CAC6230-BF47-4142-AC01-87CAA058546D}" type="presParOf" srcId="{6A0A95D6-D66B-47EF-9B83-847346D265CE}" destId="{6495A5B5-4456-43F9-A11C-E757592C98AA}" srcOrd="1" destOrd="0" presId="urn:microsoft.com/office/officeart/2008/layout/HorizontalMultiLevelHierarchy"/>
    <dgm:cxn modelId="{EB093122-C306-4A1F-BE57-724696140E08}" type="presParOf" srcId="{2F287F2F-21FF-4DCB-803E-D382DDF37AA8}" destId="{F34334A0-2A64-4777-AD5D-E2823662459F}" srcOrd="2" destOrd="0" presId="urn:microsoft.com/office/officeart/2008/layout/HorizontalMultiLevelHierarchy"/>
    <dgm:cxn modelId="{43206321-F88F-430E-8D91-CA7522DCCB54}" type="presParOf" srcId="{F34334A0-2A64-4777-AD5D-E2823662459F}" destId="{57BAA982-0F02-4388-939A-8274E79D20AD}" srcOrd="0" destOrd="0" presId="urn:microsoft.com/office/officeart/2008/layout/HorizontalMultiLevelHierarchy"/>
    <dgm:cxn modelId="{C0A93379-B9A6-42C9-B60F-E1F58053BAF4}" type="presParOf" srcId="{2F287F2F-21FF-4DCB-803E-D382DDF37AA8}" destId="{EAD605EE-C1C8-4835-8D00-6EC5513F7C8C}" srcOrd="3" destOrd="0" presId="urn:microsoft.com/office/officeart/2008/layout/HorizontalMultiLevelHierarchy"/>
    <dgm:cxn modelId="{C2F13254-AF12-4E4E-A251-A240861640C4}" type="presParOf" srcId="{EAD605EE-C1C8-4835-8D00-6EC5513F7C8C}" destId="{D817E13E-499A-4523-9394-F0D538A99D40}" srcOrd="0" destOrd="0" presId="urn:microsoft.com/office/officeart/2008/layout/HorizontalMultiLevelHierarchy"/>
    <dgm:cxn modelId="{A84329B2-4B71-49A1-8855-17E298E76ACC}" type="presParOf" srcId="{EAD605EE-C1C8-4835-8D00-6EC5513F7C8C}" destId="{8F829067-3A90-4309-8BEB-6BD3EBCAB6F0}" srcOrd="1" destOrd="0" presId="urn:microsoft.com/office/officeart/2008/layout/HorizontalMultiLevelHierarchy"/>
    <dgm:cxn modelId="{2C311C72-ADAD-4363-BC59-03C4807448F9}" type="presParOf" srcId="{2F287F2F-21FF-4DCB-803E-D382DDF37AA8}" destId="{D3847A15-64E7-44EA-BE28-211B33F7E4FD}" srcOrd="4" destOrd="0" presId="urn:microsoft.com/office/officeart/2008/layout/HorizontalMultiLevelHierarchy"/>
    <dgm:cxn modelId="{73B6B331-6FB5-4AF8-BF48-BC64737CDA64}" type="presParOf" srcId="{D3847A15-64E7-44EA-BE28-211B33F7E4FD}" destId="{D0BB74B1-E65A-4740-8165-597A6904BFC8}" srcOrd="0" destOrd="0" presId="urn:microsoft.com/office/officeart/2008/layout/HorizontalMultiLevelHierarchy"/>
    <dgm:cxn modelId="{C76A61A6-4950-436E-93A5-D168D8118E80}" type="presParOf" srcId="{2F287F2F-21FF-4DCB-803E-D382DDF37AA8}" destId="{0D6D8E3B-18FA-495F-BB7A-2EECDB76152F}" srcOrd="5" destOrd="0" presId="urn:microsoft.com/office/officeart/2008/layout/HorizontalMultiLevelHierarchy"/>
    <dgm:cxn modelId="{37D848F1-FD8D-473A-B881-B39474C1C72F}" type="presParOf" srcId="{0D6D8E3B-18FA-495F-BB7A-2EECDB76152F}" destId="{B47DA145-DE73-4B35-A739-E0B3897F52C9}" srcOrd="0" destOrd="0" presId="urn:microsoft.com/office/officeart/2008/layout/HorizontalMultiLevelHierarchy"/>
    <dgm:cxn modelId="{54E78D08-8646-4103-9B47-26A388171F5D}" type="presParOf" srcId="{0D6D8E3B-18FA-495F-BB7A-2EECDB76152F}" destId="{E639D134-393B-4C0C-87FB-351765B91C37}" srcOrd="1" destOrd="0" presId="urn:microsoft.com/office/officeart/2008/layout/HorizontalMultiLevelHierarchy"/>
    <dgm:cxn modelId="{0E2FA965-4E51-485F-8E90-C43201CBBC25}" type="presParOf" srcId="{2F287F2F-21FF-4DCB-803E-D382DDF37AA8}" destId="{A694AB81-45F2-456F-BEEE-625EBFE2712E}" srcOrd="6" destOrd="0" presId="urn:microsoft.com/office/officeart/2008/layout/HorizontalMultiLevelHierarchy"/>
    <dgm:cxn modelId="{90385C08-4C07-4C60-A189-E4ED1F7E221C}" type="presParOf" srcId="{A694AB81-45F2-456F-BEEE-625EBFE2712E}" destId="{48C5B333-9661-46FC-B9C2-5C692AB3C4CF}" srcOrd="0" destOrd="0" presId="urn:microsoft.com/office/officeart/2008/layout/HorizontalMultiLevelHierarchy"/>
    <dgm:cxn modelId="{6DB53FDA-9A1F-4900-AB15-E3964A9F1AB8}" type="presParOf" srcId="{2F287F2F-21FF-4DCB-803E-D382DDF37AA8}" destId="{AF53CAA6-3F1E-4B77-AEF9-44895F0E99D7}" srcOrd="7" destOrd="0" presId="urn:microsoft.com/office/officeart/2008/layout/HorizontalMultiLevelHierarchy"/>
    <dgm:cxn modelId="{F65E8908-D3A0-4438-B9BD-C95A2630A7AF}" type="presParOf" srcId="{AF53CAA6-3F1E-4B77-AEF9-44895F0E99D7}" destId="{BF9B7312-40C1-4C8F-8AD9-BB029E649AC1}" srcOrd="0" destOrd="0" presId="urn:microsoft.com/office/officeart/2008/layout/HorizontalMultiLevelHierarchy"/>
    <dgm:cxn modelId="{D8B6D28E-8873-4437-9AF1-4CF2E6FF19B2}" type="presParOf" srcId="{AF53CAA6-3F1E-4B77-AEF9-44895F0E99D7}" destId="{7FAC4E59-37DF-40CE-8D3C-D33936CE4E1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BA5478-320E-4BB8-926C-87E49F06A958}" type="doc">
      <dgm:prSet loTypeId="urn:microsoft.com/office/officeart/2005/8/layout/hierarchy2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CE3D18BD-1418-4B20-A1AC-8D8F38DAAA16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noProof="0" dirty="0" smtClean="0">
              <a:latin typeface="Arial" panose="020B0604020202020204" pitchFamily="34" charset="0"/>
              <a:cs typeface="Arial" panose="020B0604020202020204" pitchFamily="34" charset="0"/>
            </a:rPr>
            <a:t>Завдання з вибором однієї відповіді з декількох запропон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ованих</a:t>
          </a:r>
          <a:endParaRPr lang="ru-RU" sz="24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E4DC3B-19B7-471A-8315-82E1EC9B66F5}" type="parTrans" cxnId="{C9C45373-5C25-4316-BBE8-C195526D632F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D3A41-E4F4-4E94-A8AA-565494074437}" type="sibTrans" cxnId="{C9C45373-5C25-4316-BBE8-C195526D632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635DB6-609A-4AD2-B549-7BE17BF7004B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noProof="0" dirty="0" smtClean="0">
              <a:latin typeface="Arial" panose="020B0604020202020204" pitchFamily="34" charset="0"/>
              <a:cs typeface="Arial" panose="020B0604020202020204" pitchFamily="34" charset="0"/>
            </a:rPr>
            <a:t>Завдання з короткою відповіддю, де самостійно знайдена відповідь або висновок потрібно записати  коротко в запропонованому місці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7176BC-86C2-4BFD-B685-4317069C825F}" type="parTrans" cxnId="{D46BC8F1-B6B8-4674-B2F6-0451695E702C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08CC2-9CF1-44DC-A8CA-D3501D5D6FF0}" type="sibTrans" cxnId="{D46BC8F1-B6B8-4674-B2F6-0451695E702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16E80B-7459-41B4-A3AA-1293FBC67D18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За формою відповіді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BCAAFA-4825-4515-B213-37F1359B8DE9}" type="sibTrans" cxnId="{168E9297-DB49-4935-8E63-DA528CAC07A1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9E9615-776E-4D4B-82E2-37D157814E65}" type="parTrans" cxnId="{168E9297-DB49-4935-8E63-DA528CAC07A1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66F6C-D236-414E-992D-CE0440EEFE90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8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Компетентнісно орієнтовані задачі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DC70DD-DFFA-4961-874D-457545CC1D4A}" type="sibTrans" cxnId="{2EBC0C1F-1301-44A7-8E91-2A65A081EA0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282363-E9B9-4766-9B71-BF6BACA6D9BE}" type="parTrans" cxnId="{2EBC0C1F-1301-44A7-8E91-2A65A081EA0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F90672-ACAA-4AC4-9D31-F7877314E62A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2400" noProof="0" dirty="0" smtClean="0">
              <a:latin typeface="Arial" panose="020B0604020202020204" pitchFamily="34" charset="0"/>
              <a:cs typeface="Arial" panose="020B0604020202020204" pitchFamily="34" charset="0"/>
            </a:rPr>
            <a:t>Завдання на встановлення послідовності </a:t>
          </a:r>
          <a:endParaRPr lang="uk-UA" sz="24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ACBF99-2674-4F94-97CF-529396469339}" type="parTrans" cxnId="{F68DDF91-A647-4A74-9106-4350CB888EA5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38EE7-C91B-4EDE-9AE9-4C01A4F55814}" type="sibTrans" cxnId="{F68DDF91-A647-4A74-9106-4350CB888EA5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819D4-0E45-4574-92A0-C453C304EB3A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noProof="0" dirty="0" smtClean="0">
              <a:latin typeface="Arial" panose="020B0604020202020204" pitchFamily="34" charset="0"/>
              <a:cs typeface="Arial" panose="020B0604020202020204" pitchFamily="34" charset="0"/>
            </a:rPr>
            <a:t>Завдання на відповідність</a:t>
          </a:r>
        </a:p>
        <a:p>
          <a:pPr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C7C58-75AB-4389-AC4F-2ED0F14F2A25}" type="parTrans" cxnId="{9998185B-DCA8-4DA8-B0C9-82DB3C40FC49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D3666-1C73-4518-9B55-665160A74DD7}" type="sibTrans" cxnId="{9998185B-DCA8-4DA8-B0C9-82DB3C40FC4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AFFD76-15F8-4B05-A763-9379C8BDCE3B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400" noProof="0" dirty="0" smtClean="0">
              <a:latin typeface="Arial" panose="020B0604020202020204" pitchFamily="34" charset="0"/>
              <a:cs typeface="Arial" panose="020B0604020202020204" pitchFamily="34" charset="0"/>
            </a:rPr>
            <a:t>Завдання з розгорнутою відповіддю, де потрібно записати обґрунтування щодо зробленого вибору або дати пояснення</a:t>
          </a:r>
          <a:endParaRPr lang="uk-UA" sz="24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996421-027F-4C44-8D2F-3E36A8DF5D0E}" type="parTrans" cxnId="{B235ABD7-D431-46E8-A0D7-C80CEF64A829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02640-1924-45CA-B782-FDAA6CE3E4DF}" type="sibTrans" cxnId="{B235ABD7-D431-46E8-A0D7-C80CEF64A82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4E9D5-C604-4519-BC32-0BC91D71B1AB}" type="pres">
      <dgm:prSet presAssocID="{BBBA5478-320E-4BB8-926C-87E49F06A9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6D35E-1BAC-4A13-B65D-ABC980693948}" type="pres">
      <dgm:prSet presAssocID="{3B866F6C-D236-414E-992D-CE0440EEFE90}" presName="root1" presStyleCnt="0"/>
      <dgm:spPr/>
    </dgm:pt>
    <dgm:pt modelId="{A2C626B3-2374-4AE8-A599-8EFD7624BCB7}" type="pres">
      <dgm:prSet presAssocID="{3B866F6C-D236-414E-992D-CE0440EEFE90}" presName="LevelOneTextNode" presStyleLbl="node0" presStyleIdx="0" presStyleCnt="1" custAng="16200000" custScaleX="609138" custScaleY="311698" custLinFactX="-25257" custLinFactNeighborX="-100000" custLinFactNeighborY="21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3BFBAF-E060-45AC-AEB7-52950D1E2A5B}" type="pres">
      <dgm:prSet presAssocID="{3B866F6C-D236-414E-992D-CE0440EEFE90}" presName="level2hierChild" presStyleCnt="0"/>
      <dgm:spPr/>
    </dgm:pt>
    <dgm:pt modelId="{C22AD973-7FBA-46CB-A59E-4B86F3C546C2}" type="pres">
      <dgm:prSet presAssocID="{B19E9615-776E-4D4B-82E2-37D157814E65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6DCDBF69-9230-423A-A5D0-6DAF7844FD4E}" type="pres">
      <dgm:prSet presAssocID="{B19E9615-776E-4D4B-82E2-37D157814E65}" presName="connTx" presStyleLbl="parChTrans1D2" presStyleIdx="0" presStyleCnt="1"/>
      <dgm:spPr/>
      <dgm:t>
        <a:bodyPr/>
        <a:lstStyle/>
        <a:p>
          <a:endParaRPr lang="ru-RU"/>
        </a:p>
      </dgm:t>
    </dgm:pt>
    <dgm:pt modelId="{FF8FA0FF-5BC7-496A-9FFC-C7AA0B82C4C9}" type="pres">
      <dgm:prSet presAssocID="{F216E80B-7459-41B4-A3AA-1293FBC67D18}" presName="root2" presStyleCnt="0"/>
      <dgm:spPr/>
    </dgm:pt>
    <dgm:pt modelId="{12A0C9D3-9184-494C-A1C0-65FA2C2323E4}" type="pres">
      <dgm:prSet presAssocID="{F216E80B-7459-41B4-A3AA-1293FBC67D18}" presName="LevelTwoTextNode" presStyleLbl="node2" presStyleIdx="0" presStyleCnt="1" custScaleX="265697" custScaleY="662878" custLinFactX="-100000" custLinFactNeighborX="-195781" custLinFactNeighborY="62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BA8CBB-C6C9-4576-858F-33F1512C6DC1}" type="pres">
      <dgm:prSet presAssocID="{F216E80B-7459-41B4-A3AA-1293FBC67D18}" presName="level3hierChild" presStyleCnt="0"/>
      <dgm:spPr/>
    </dgm:pt>
    <dgm:pt modelId="{D3C86A1C-2EBE-4CA9-9C3E-5468ED87D4AD}" type="pres">
      <dgm:prSet presAssocID="{45E4DC3B-19B7-471A-8315-82E1EC9B66F5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AF451E16-E2BB-40B9-A831-F363A62DCB90}" type="pres">
      <dgm:prSet presAssocID="{45E4DC3B-19B7-471A-8315-82E1EC9B66F5}" presName="connTx" presStyleLbl="parChTrans1D3" presStyleIdx="0" presStyleCnt="5"/>
      <dgm:spPr/>
      <dgm:t>
        <a:bodyPr/>
        <a:lstStyle/>
        <a:p>
          <a:endParaRPr lang="ru-RU"/>
        </a:p>
      </dgm:t>
    </dgm:pt>
    <dgm:pt modelId="{83DA1EB3-B0D0-4C59-9495-F68054DB6A43}" type="pres">
      <dgm:prSet presAssocID="{CE3D18BD-1418-4B20-A1AC-8D8F38DAAA16}" presName="root2" presStyleCnt="0"/>
      <dgm:spPr/>
    </dgm:pt>
    <dgm:pt modelId="{CB573F88-BC8B-4281-9D6F-BE2DBA710EDD}" type="pres">
      <dgm:prSet presAssocID="{CE3D18BD-1418-4B20-A1AC-8D8F38DAAA16}" presName="LevelTwoTextNode" presStyleLbl="node3" presStyleIdx="0" presStyleCnt="5" custScaleX="1319865" custScaleY="277388" custLinFactY="-100000" custLinFactNeighborX="-1200" custLinFactNeighborY="-107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86A239-55E6-4637-8456-9574CD8F2481}" type="pres">
      <dgm:prSet presAssocID="{CE3D18BD-1418-4B20-A1AC-8D8F38DAAA16}" presName="level3hierChild" presStyleCnt="0"/>
      <dgm:spPr/>
    </dgm:pt>
    <dgm:pt modelId="{6F24E08A-EAAC-4016-BCB7-81984CCFBA46}" type="pres">
      <dgm:prSet presAssocID="{EB7176BC-86C2-4BFD-B685-4317069C825F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74154118-24FB-4F18-98A4-9116A27E0B11}" type="pres">
      <dgm:prSet presAssocID="{EB7176BC-86C2-4BFD-B685-4317069C825F}" presName="connTx" presStyleLbl="parChTrans1D3" presStyleIdx="1" presStyleCnt="5"/>
      <dgm:spPr/>
      <dgm:t>
        <a:bodyPr/>
        <a:lstStyle/>
        <a:p>
          <a:endParaRPr lang="ru-RU"/>
        </a:p>
      </dgm:t>
    </dgm:pt>
    <dgm:pt modelId="{0ED2CFE0-218F-46A1-9694-A1889793F291}" type="pres">
      <dgm:prSet presAssocID="{46635DB6-609A-4AD2-B549-7BE17BF7004B}" presName="root2" presStyleCnt="0"/>
      <dgm:spPr/>
    </dgm:pt>
    <dgm:pt modelId="{D3D62253-0960-4A69-BD88-99F6202BDAC8}" type="pres">
      <dgm:prSet presAssocID="{46635DB6-609A-4AD2-B549-7BE17BF7004B}" presName="LevelTwoTextNode" presStyleLbl="node3" presStyleIdx="1" presStyleCnt="5" custScaleX="1319865" custScaleY="510185" custLinFactNeighborX="-84" custLinFactNeighborY="-98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E9C9AE-D8D9-4B77-82AA-C814E930F045}" type="pres">
      <dgm:prSet presAssocID="{46635DB6-609A-4AD2-B549-7BE17BF7004B}" presName="level3hierChild" presStyleCnt="0"/>
      <dgm:spPr/>
    </dgm:pt>
    <dgm:pt modelId="{F853B7CE-92D1-43B4-837D-9D94514B8682}" type="pres">
      <dgm:prSet presAssocID="{6AACBF99-2674-4F94-97CF-529396469339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F525E1FF-6D4E-4147-889F-C6F59228E0FA}" type="pres">
      <dgm:prSet presAssocID="{6AACBF99-2674-4F94-97CF-529396469339}" presName="connTx" presStyleLbl="parChTrans1D3" presStyleIdx="2" presStyleCnt="5"/>
      <dgm:spPr/>
      <dgm:t>
        <a:bodyPr/>
        <a:lstStyle/>
        <a:p>
          <a:endParaRPr lang="ru-RU"/>
        </a:p>
      </dgm:t>
    </dgm:pt>
    <dgm:pt modelId="{3A87500E-778C-4084-AF11-D995E5D9D41D}" type="pres">
      <dgm:prSet presAssocID="{5DF90672-ACAA-4AC4-9D31-F7877314E62A}" presName="root2" presStyleCnt="0"/>
      <dgm:spPr/>
    </dgm:pt>
    <dgm:pt modelId="{2AEED4D3-1903-4DD4-99C8-A601A9CF6501}" type="pres">
      <dgm:prSet presAssocID="{5DF90672-ACAA-4AC4-9D31-F7877314E62A}" presName="LevelTwoTextNode" presStyleLbl="node3" presStyleIdx="2" presStyleCnt="5" custScaleX="1319865" custScaleY="198710" custLinFactNeighborX="-84" custLinFactNeighborY="-45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9EAAAA-0776-43FA-BDC0-4CA2A9CEFE88}" type="pres">
      <dgm:prSet presAssocID="{5DF90672-ACAA-4AC4-9D31-F7877314E62A}" presName="level3hierChild" presStyleCnt="0"/>
      <dgm:spPr/>
    </dgm:pt>
    <dgm:pt modelId="{B24148F0-2CB3-4562-859C-9AEDDB2BDB79}" type="pres">
      <dgm:prSet presAssocID="{CACC7C58-75AB-4389-AC4F-2ED0F14F2A25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B27CD6A8-7579-4796-B53D-320A65144A49}" type="pres">
      <dgm:prSet presAssocID="{CACC7C58-75AB-4389-AC4F-2ED0F14F2A25}" presName="connTx" presStyleLbl="parChTrans1D3" presStyleIdx="3" presStyleCnt="5"/>
      <dgm:spPr/>
      <dgm:t>
        <a:bodyPr/>
        <a:lstStyle/>
        <a:p>
          <a:endParaRPr lang="ru-RU"/>
        </a:p>
      </dgm:t>
    </dgm:pt>
    <dgm:pt modelId="{8AF299E9-A575-4C9E-8702-03BEE7984963}" type="pres">
      <dgm:prSet presAssocID="{643819D4-0E45-4574-92A0-C453C304EB3A}" presName="root2" presStyleCnt="0"/>
      <dgm:spPr/>
    </dgm:pt>
    <dgm:pt modelId="{81F91924-9A2B-4213-A71A-AC3F92EFC95F}" type="pres">
      <dgm:prSet presAssocID="{643819D4-0E45-4574-92A0-C453C304EB3A}" presName="LevelTwoTextNode" presStyleLbl="node3" presStyleIdx="3" presStyleCnt="5" custScaleX="1319865" custScaleY="237974" custLinFactY="11223" custLinFactNeighborX="-749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00FD1A-1242-4216-A4F6-CBD3952E59F2}" type="pres">
      <dgm:prSet presAssocID="{643819D4-0E45-4574-92A0-C453C304EB3A}" presName="level3hierChild" presStyleCnt="0"/>
      <dgm:spPr/>
    </dgm:pt>
    <dgm:pt modelId="{AB5800F1-261C-43A6-850E-407E78F9EFE0}" type="pres">
      <dgm:prSet presAssocID="{C3996421-027F-4C44-8D2F-3E36A8DF5D0E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F6500123-90E7-497E-847A-555F5B398242}" type="pres">
      <dgm:prSet presAssocID="{C3996421-027F-4C44-8D2F-3E36A8DF5D0E}" presName="connTx" presStyleLbl="parChTrans1D3" presStyleIdx="4" presStyleCnt="5"/>
      <dgm:spPr/>
      <dgm:t>
        <a:bodyPr/>
        <a:lstStyle/>
        <a:p>
          <a:endParaRPr lang="ru-RU"/>
        </a:p>
      </dgm:t>
    </dgm:pt>
    <dgm:pt modelId="{77F426AC-386A-40A3-83E8-BA0002B22ED5}" type="pres">
      <dgm:prSet presAssocID="{CAAFFD76-15F8-4B05-A763-9379C8BDCE3B}" presName="root2" presStyleCnt="0"/>
      <dgm:spPr/>
    </dgm:pt>
    <dgm:pt modelId="{2F537808-5074-4F34-9BD8-F516008D3F31}" type="pres">
      <dgm:prSet presAssocID="{CAAFFD76-15F8-4B05-A763-9379C8BDCE3B}" presName="LevelTwoTextNode" presStyleLbl="node3" presStyleIdx="4" presStyleCnt="5" custScaleX="1319865" custScaleY="368451" custLinFactY="100000" custLinFactNeighborY="1175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962700-1BD4-4AC7-95D6-DC16AFC2C06C}" type="pres">
      <dgm:prSet presAssocID="{CAAFFD76-15F8-4B05-A763-9379C8BDCE3B}" presName="level3hierChild" presStyleCnt="0"/>
      <dgm:spPr/>
    </dgm:pt>
  </dgm:ptLst>
  <dgm:cxnLst>
    <dgm:cxn modelId="{D730838E-B6BF-408C-B511-E00A636B01CE}" type="presOf" srcId="{B19E9615-776E-4D4B-82E2-37D157814E65}" destId="{C22AD973-7FBA-46CB-A59E-4B86F3C546C2}" srcOrd="0" destOrd="0" presId="urn:microsoft.com/office/officeart/2005/8/layout/hierarchy2"/>
    <dgm:cxn modelId="{F68DDF91-A647-4A74-9106-4350CB888EA5}" srcId="{F216E80B-7459-41B4-A3AA-1293FBC67D18}" destId="{5DF90672-ACAA-4AC4-9D31-F7877314E62A}" srcOrd="2" destOrd="0" parTransId="{6AACBF99-2674-4F94-97CF-529396469339}" sibTransId="{0C638EE7-C91B-4EDE-9AE9-4C01A4F55814}"/>
    <dgm:cxn modelId="{804257DB-B116-4711-AEAC-980C2991E1A5}" type="presOf" srcId="{46635DB6-609A-4AD2-B549-7BE17BF7004B}" destId="{D3D62253-0960-4A69-BD88-99F6202BDAC8}" srcOrd="0" destOrd="0" presId="urn:microsoft.com/office/officeart/2005/8/layout/hierarchy2"/>
    <dgm:cxn modelId="{65AB98A6-9ECD-4A7F-9DCC-12DC7345D78E}" type="presOf" srcId="{EB7176BC-86C2-4BFD-B685-4317069C825F}" destId="{6F24E08A-EAAC-4016-BCB7-81984CCFBA46}" srcOrd="0" destOrd="0" presId="urn:microsoft.com/office/officeart/2005/8/layout/hierarchy2"/>
    <dgm:cxn modelId="{12E68E7D-121C-41BD-906D-BE762D0A026E}" type="presOf" srcId="{C3996421-027F-4C44-8D2F-3E36A8DF5D0E}" destId="{AB5800F1-261C-43A6-850E-407E78F9EFE0}" srcOrd="0" destOrd="0" presId="urn:microsoft.com/office/officeart/2005/8/layout/hierarchy2"/>
    <dgm:cxn modelId="{2EBC0C1F-1301-44A7-8E91-2A65A081EA03}" srcId="{BBBA5478-320E-4BB8-926C-87E49F06A958}" destId="{3B866F6C-D236-414E-992D-CE0440EEFE90}" srcOrd="0" destOrd="0" parTransId="{A7282363-E9B9-4766-9B71-BF6BACA6D9BE}" sibTransId="{C6DC70DD-DFFA-4961-874D-457545CC1D4A}"/>
    <dgm:cxn modelId="{D46BC8F1-B6B8-4674-B2F6-0451695E702C}" srcId="{F216E80B-7459-41B4-A3AA-1293FBC67D18}" destId="{46635DB6-609A-4AD2-B549-7BE17BF7004B}" srcOrd="1" destOrd="0" parTransId="{EB7176BC-86C2-4BFD-B685-4317069C825F}" sibTransId="{AC708CC2-9CF1-44DC-A8CA-D3501D5D6FF0}"/>
    <dgm:cxn modelId="{9998185B-DCA8-4DA8-B0C9-82DB3C40FC49}" srcId="{F216E80B-7459-41B4-A3AA-1293FBC67D18}" destId="{643819D4-0E45-4574-92A0-C453C304EB3A}" srcOrd="3" destOrd="0" parTransId="{CACC7C58-75AB-4389-AC4F-2ED0F14F2A25}" sibTransId="{672D3666-1C73-4518-9B55-665160A74DD7}"/>
    <dgm:cxn modelId="{B235ABD7-D431-46E8-A0D7-C80CEF64A829}" srcId="{F216E80B-7459-41B4-A3AA-1293FBC67D18}" destId="{CAAFFD76-15F8-4B05-A763-9379C8BDCE3B}" srcOrd="4" destOrd="0" parTransId="{C3996421-027F-4C44-8D2F-3E36A8DF5D0E}" sibTransId="{16402640-1924-45CA-B782-FDAA6CE3E4DF}"/>
    <dgm:cxn modelId="{01BD2BAB-6D0D-419C-AB34-C9F776368C6D}" type="presOf" srcId="{B19E9615-776E-4D4B-82E2-37D157814E65}" destId="{6DCDBF69-9230-423A-A5D0-6DAF7844FD4E}" srcOrd="1" destOrd="0" presId="urn:microsoft.com/office/officeart/2005/8/layout/hierarchy2"/>
    <dgm:cxn modelId="{54D54F38-7572-4B66-96F6-AE40A20276FD}" type="presOf" srcId="{CAAFFD76-15F8-4B05-A763-9379C8BDCE3B}" destId="{2F537808-5074-4F34-9BD8-F516008D3F31}" srcOrd="0" destOrd="0" presId="urn:microsoft.com/office/officeart/2005/8/layout/hierarchy2"/>
    <dgm:cxn modelId="{703DBCA8-C025-4829-9B26-3255A3C0370F}" type="presOf" srcId="{CACC7C58-75AB-4389-AC4F-2ED0F14F2A25}" destId="{B24148F0-2CB3-4562-859C-9AEDDB2BDB79}" srcOrd="0" destOrd="0" presId="urn:microsoft.com/office/officeart/2005/8/layout/hierarchy2"/>
    <dgm:cxn modelId="{C9C45373-5C25-4316-BBE8-C195526D632F}" srcId="{F216E80B-7459-41B4-A3AA-1293FBC67D18}" destId="{CE3D18BD-1418-4B20-A1AC-8D8F38DAAA16}" srcOrd="0" destOrd="0" parTransId="{45E4DC3B-19B7-471A-8315-82E1EC9B66F5}" sibTransId="{483D3A41-E4F4-4E94-A8AA-565494074437}"/>
    <dgm:cxn modelId="{3ACCA75A-D2BD-4412-939C-AF4F1A97B441}" type="presOf" srcId="{CACC7C58-75AB-4389-AC4F-2ED0F14F2A25}" destId="{B27CD6A8-7579-4796-B53D-320A65144A49}" srcOrd="1" destOrd="0" presId="urn:microsoft.com/office/officeart/2005/8/layout/hierarchy2"/>
    <dgm:cxn modelId="{5FB877D4-C0C0-471E-B826-FDF9A6A685C5}" type="presOf" srcId="{C3996421-027F-4C44-8D2F-3E36A8DF5D0E}" destId="{F6500123-90E7-497E-847A-555F5B398242}" srcOrd="1" destOrd="0" presId="urn:microsoft.com/office/officeart/2005/8/layout/hierarchy2"/>
    <dgm:cxn modelId="{8F359BFC-E381-4951-B6C8-DBF8CD0153D3}" type="presOf" srcId="{BBBA5478-320E-4BB8-926C-87E49F06A958}" destId="{6234E9D5-C604-4519-BC32-0BC91D71B1AB}" srcOrd="0" destOrd="0" presId="urn:microsoft.com/office/officeart/2005/8/layout/hierarchy2"/>
    <dgm:cxn modelId="{168E9297-DB49-4935-8E63-DA528CAC07A1}" srcId="{3B866F6C-D236-414E-992D-CE0440EEFE90}" destId="{F216E80B-7459-41B4-A3AA-1293FBC67D18}" srcOrd="0" destOrd="0" parTransId="{B19E9615-776E-4D4B-82E2-37D157814E65}" sibTransId="{93BCAAFA-4825-4515-B213-37F1359B8DE9}"/>
    <dgm:cxn modelId="{D134FBB9-2AB4-4B35-A47E-9502EE7D7680}" type="presOf" srcId="{3B866F6C-D236-414E-992D-CE0440EEFE90}" destId="{A2C626B3-2374-4AE8-A599-8EFD7624BCB7}" srcOrd="0" destOrd="0" presId="urn:microsoft.com/office/officeart/2005/8/layout/hierarchy2"/>
    <dgm:cxn modelId="{F88B1DB3-D0DC-42B8-89FF-FBB4732EEB3F}" type="presOf" srcId="{EB7176BC-86C2-4BFD-B685-4317069C825F}" destId="{74154118-24FB-4F18-98A4-9116A27E0B11}" srcOrd="1" destOrd="0" presId="urn:microsoft.com/office/officeart/2005/8/layout/hierarchy2"/>
    <dgm:cxn modelId="{B8BC0B75-A0AA-41A5-A11D-73E76B662F90}" type="presOf" srcId="{6AACBF99-2674-4F94-97CF-529396469339}" destId="{F525E1FF-6D4E-4147-889F-C6F59228E0FA}" srcOrd="1" destOrd="0" presId="urn:microsoft.com/office/officeart/2005/8/layout/hierarchy2"/>
    <dgm:cxn modelId="{32AB1081-C30C-47C1-A6AB-64C996777030}" type="presOf" srcId="{F216E80B-7459-41B4-A3AA-1293FBC67D18}" destId="{12A0C9D3-9184-494C-A1C0-65FA2C2323E4}" srcOrd="0" destOrd="0" presId="urn:microsoft.com/office/officeart/2005/8/layout/hierarchy2"/>
    <dgm:cxn modelId="{12742FFB-43A2-4792-B24B-A77F59948BE9}" type="presOf" srcId="{45E4DC3B-19B7-471A-8315-82E1EC9B66F5}" destId="{D3C86A1C-2EBE-4CA9-9C3E-5468ED87D4AD}" srcOrd="0" destOrd="0" presId="urn:microsoft.com/office/officeart/2005/8/layout/hierarchy2"/>
    <dgm:cxn modelId="{CBA22418-EC86-427C-A7CC-1EDB88CFC633}" type="presOf" srcId="{6AACBF99-2674-4F94-97CF-529396469339}" destId="{F853B7CE-92D1-43B4-837D-9D94514B8682}" srcOrd="0" destOrd="0" presId="urn:microsoft.com/office/officeart/2005/8/layout/hierarchy2"/>
    <dgm:cxn modelId="{9F2F91E1-F688-4086-8C2D-B66F14522BD1}" type="presOf" srcId="{5DF90672-ACAA-4AC4-9D31-F7877314E62A}" destId="{2AEED4D3-1903-4DD4-99C8-A601A9CF6501}" srcOrd="0" destOrd="0" presId="urn:microsoft.com/office/officeart/2005/8/layout/hierarchy2"/>
    <dgm:cxn modelId="{24724F39-E22D-4DF5-BFCA-8813368FCD83}" type="presOf" srcId="{643819D4-0E45-4574-92A0-C453C304EB3A}" destId="{81F91924-9A2B-4213-A71A-AC3F92EFC95F}" srcOrd="0" destOrd="0" presId="urn:microsoft.com/office/officeart/2005/8/layout/hierarchy2"/>
    <dgm:cxn modelId="{258E3601-9279-4B51-B66F-7971EB9B9F5A}" type="presOf" srcId="{CE3D18BD-1418-4B20-A1AC-8D8F38DAAA16}" destId="{CB573F88-BC8B-4281-9D6F-BE2DBA710EDD}" srcOrd="0" destOrd="0" presId="urn:microsoft.com/office/officeart/2005/8/layout/hierarchy2"/>
    <dgm:cxn modelId="{4D486277-D8D8-417A-80B3-5BBD1DEBBAD6}" type="presOf" srcId="{45E4DC3B-19B7-471A-8315-82E1EC9B66F5}" destId="{AF451E16-E2BB-40B9-A831-F363A62DCB90}" srcOrd="1" destOrd="0" presId="urn:microsoft.com/office/officeart/2005/8/layout/hierarchy2"/>
    <dgm:cxn modelId="{17A3111F-0C0B-42B4-99F2-CDE8003D8FD1}" type="presParOf" srcId="{6234E9D5-C604-4519-BC32-0BC91D71B1AB}" destId="{E846D35E-1BAC-4A13-B65D-ABC980693948}" srcOrd="0" destOrd="0" presId="urn:microsoft.com/office/officeart/2005/8/layout/hierarchy2"/>
    <dgm:cxn modelId="{DA99991A-7C68-4860-A3F1-737EFC01F36D}" type="presParOf" srcId="{E846D35E-1BAC-4A13-B65D-ABC980693948}" destId="{A2C626B3-2374-4AE8-A599-8EFD7624BCB7}" srcOrd="0" destOrd="0" presId="urn:microsoft.com/office/officeart/2005/8/layout/hierarchy2"/>
    <dgm:cxn modelId="{607CBED8-1CBC-4696-B2DB-87FB58B2508F}" type="presParOf" srcId="{E846D35E-1BAC-4A13-B65D-ABC980693948}" destId="{873BFBAF-E060-45AC-AEB7-52950D1E2A5B}" srcOrd="1" destOrd="0" presId="urn:microsoft.com/office/officeart/2005/8/layout/hierarchy2"/>
    <dgm:cxn modelId="{AC253306-5872-4D3E-A8E7-ECADEE5839A6}" type="presParOf" srcId="{873BFBAF-E060-45AC-AEB7-52950D1E2A5B}" destId="{C22AD973-7FBA-46CB-A59E-4B86F3C546C2}" srcOrd="0" destOrd="0" presId="urn:microsoft.com/office/officeart/2005/8/layout/hierarchy2"/>
    <dgm:cxn modelId="{8C326DAF-60BE-4A0D-8801-D77E8318BC71}" type="presParOf" srcId="{C22AD973-7FBA-46CB-A59E-4B86F3C546C2}" destId="{6DCDBF69-9230-423A-A5D0-6DAF7844FD4E}" srcOrd="0" destOrd="0" presId="urn:microsoft.com/office/officeart/2005/8/layout/hierarchy2"/>
    <dgm:cxn modelId="{9BFB3BEB-AE8E-4A77-93CC-33BA2500F581}" type="presParOf" srcId="{873BFBAF-E060-45AC-AEB7-52950D1E2A5B}" destId="{FF8FA0FF-5BC7-496A-9FFC-C7AA0B82C4C9}" srcOrd="1" destOrd="0" presId="urn:microsoft.com/office/officeart/2005/8/layout/hierarchy2"/>
    <dgm:cxn modelId="{9DAE35E9-1F58-47AF-BB7C-8B89398DD27C}" type="presParOf" srcId="{FF8FA0FF-5BC7-496A-9FFC-C7AA0B82C4C9}" destId="{12A0C9D3-9184-494C-A1C0-65FA2C2323E4}" srcOrd="0" destOrd="0" presId="urn:microsoft.com/office/officeart/2005/8/layout/hierarchy2"/>
    <dgm:cxn modelId="{0F0DCFA1-26F4-4DF0-BD8E-DF35430189E2}" type="presParOf" srcId="{FF8FA0FF-5BC7-496A-9FFC-C7AA0B82C4C9}" destId="{69BA8CBB-C6C9-4576-858F-33F1512C6DC1}" srcOrd="1" destOrd="0" presId="urn:microsoft.com/office/officeart/2005/8/layout/hierarchy2"/>
    <dgm:cxn modelId="{56D52180-5ABD-446F-BF68-176C270C37A1}" type="presParOf" srcId="{69BA8CBB-C6C9-4576-858F-33F1512C6DC1}" destId="{D3C86A1C-2EBE-4CA9-9C3E-5468ED87D4AD}" srcOrd="0" destOrd="0" presId="urn:microsoft.com/office/officeart/2005/8/layout/hierarchy2"/>
    <dgm:cxn modelId="{0E63812D-8970-4CDE-877B-3791E9B542F5}" type="presParOf" srcId="{D3C86A1C-2EBE-4CA9-9C3E-5468ED87D4AD}" destId="{AF451E16-E2BB-40B9-A831-F363A62DCB90}" srcOrd="0" destOrd="0" presId="urn:microsoft.com/office/officeart/2005/8/layout/hierarchy2"/>
    <dgm:cxn modelId="{CD5DA214-BD6C-4A2C-9544-04A543C0C778}" type="presParOf" srcId="{69BA8CBB-C6C9-4576-858F-33F1512C6DC1}" destId="{83DA1EB3-B0D0-4C59-9495-F68054DB6A43}" srcOrd="1" destOrd="0" presId="urn:microsoft.com/office/officeart/2005/8/layout/hierarchy2"/>
    <dgm:cxn modelId="{E7FFE0ED-FDDF-4414-8D2A-C26000902451}" type="presParOf" srcId="{83DA1EB3-B0D0-4C59-9495-F68054DB6A43}" destId="{CB573F88-BC8B-4281-9D6F-BE2DBA710EDD}" srcOrd="0" destOrd="0" presId="urn:microsoft.com/office/officeart/2005/8/layout/hierarchy2"/>
    <dgm:cxn modelId="{9C2B8E26-3AEF-4C5A-A3F4-997A99DD6F68}" type="presParOf" srcId="{83DA1EB3-B0D0-4C59-9495-F68054DB6A43}" destId="{6B86A239-55E6-4637-8456-9574CD8F2481}" srcOrd="1" destOrd="0" presId="urn:microsoft.com/office/officeart/2005/8/layout/hierarchy2"/>
    <dgm:cxn modelId="{396F3BB4-7B6E-476F-827C-EFCECEEC9C5F}" type="presParOf" srcId="{69BA8CBB-C6C9-4576-858F-33F1512C6DC1}" destId="{6F24E08A-EAAC-4016-BCB7-81984CCFBA46}" srcOrd="2" destOrd="0" presId="urn:microsoft.com/office/officeart/2005/8/layout/hierarchy2"/>
    <dgm:cxn modelId="{EE4C14A8-968E-4D9D-9AE8-71582D5C66BF}" type="presParOf" srcId="{6F24E08A-EAAC-4016-BCB7-81984CCFBA46}" destId="{74154118-24FB-4F18-98A4-9116A27E0B11}" srcOrd="0" destOrd="0" presId="urn:microsoft.com/office/officeart/2005/8/layout/hierarchy2"/>
    <dgm:cxn modelId="{2EC9E933-5850-480B-99BC-72295A9155D8}" type="presParOf" srcId="{69BA8CBB-C6C9-4576-858F-33F1512C6DC1}" destId="{0ED2CFE0-218F-46A1-9694-A1889793F291}" srcOrd="3" destOrd="0" presId="urn:microsoft.com/office/officeart/2005/8/layout/hierarchy2"/>
    <dgm:cxn modelId="{F9A7B6CA-9B3E-439E-9B0C-ADBA38B7158D}" type="presParOf" srcId="{0ED2CFE0-218F-46A1-9694-A1889793F291}" destId="{D3D62253-0960-4A69-BD88-99F6202BDAC8}" srcOrd="0" destOrd="0" presId="urn:microsoft.com/office/officeart/2005/8/layout/hierarchy2"/>
    <dgm:cxn modelId="{D37B0D6A-F5BA-40B7-A22F-0F48A3BFA374}" type="presParOf" srcId="{0ED2CFE0-218F-46A1-9694-A1889793F291}" destId="{EDE9C9AE-D8D9-4B77-82AA-C814E930F045}" srcOrd="1" destOrd="0" presId="urn:microsoft.com/office/officeart/2005/8/layout/hierarchy2"/>
    <dgm:cxn modelId="{767F6C37-D650-44CA-A391-07F3FF532392}" type="presParOf" srcId="{69BA8CBB-C6C9-4576-858F-33F1512C6DC1}" destId="{F853B7CE-92D1-43B4-837D-9D94514B8682}" srcOrd="4" destOrd="0" presId="urn:microsoft.com/office/officeart/2005/8/layout/hierarchy2"/>
    <dgm:cxn modelId="{5BABF746-2E40-427A-8AE5-6C0A608EAE59}" type="presParOf" srcId="{F853B7CE-92D1-43B4-837D-9D94514B8682}" destId="{F525E1FF-6D4E-4147-889F-C6F59228E0FA}" srcOrd="0" destOrd="0" presId="urn:microsoft.com/office/officeart/2005/8/layout/hierarchy2"/>
    <dgm:cxn modelId="{E1E842FC-0DC9-498D-809D-C62951CC62E9}" type="presParOf" srcId="{69BA8CBB-C6C9-4576-858F-33F1512C6DC1}" destId="{3A87500E-778C-4084-AF11-D995E5D9D41D}" srcOrd="5" destOrd="0" presId="urn:microsoft.com/office/officeart/2005/8/layout/hierarchy2"/>
    <dgm:cxn modelId="{18565626-9E41-4EA1-844B-F76FF1070622}" type="presParOf" srcId="{3A87500E-778C-4084-AF11-D995E5D9D41D}" destId="{2AEED4D3-1903-4DD4-99C8-A601A9CF6501}" srcOrd="0" destOrd="0" presId="urn:microsoft.com/office/officeart/2005/8/layout/hierarchy2"/>
    <dgm:cxn modelId="{8B3BFE81-FF32-4F89-8609-C21C73F3F60C}" type="presParOf" srcId="{3A87500E-778C-4084-AF11-D995E5D9D41D}" destId="{509EAAAA-0776-43FA-BDC0-4CA2A9CEFE88}" srcOrd="1" destOrd="0" presId="urn:microsoft.com/office/officeart/2005/8/layout/hierarchy2"/>
    <dgm:cxn modelId="{53DC0300-C26A-412D-B644-E4D4BE409337}" type="presParOf" srcId="{69BA8CBB-C6C9-4576-858F-33F1512C6DC1}" destId="{B24148F0-2CB3-4562-859C-9AEDDB2BDB79}" srcOrd="6" destOrd="0" presId="urn:microsoft.com/office/officeart/2005/8/layout/hierarchy2"/>
    <dgm:cxn modelId="{C9AE10B3-849E-4926-8F24-23377753D257}" type="presParOf" srcId="{B24148F0-2CB3-4562-859C-9AEDDB2BDB79}" destId="{B27CD6A8-7579-4796-B53D-320A65144A49}" srcOrd="0" destOrd="0" presId="urn:microsoft.com/office/officeart/2005/8/layout/hierarchy2"/>
    <dgm:cxn modelId="{3CCFE6B5-27D6-43FA-9FB9-5DB06E7CC9C4}" type="presParOf" srcId="{69BA8CBB-C6C9-4576-858F-33F1512C6DC1}" destId="{8AF299E9-A575-4C9E-8702-03BEE7984963}" srcOrd="7" destOrd="0" presId="urn:microsoft.com/office/officeart/2005/8/layout/hierarchy2"/>
    <dgm:cxn modelId="{A3A844DF-2D82-42E9-8851-C82434C1B46D}" type="presParOf" srcId="{8AF299E9-A575-4C9E-8702-03BEE7984963}" destId="{81F91924-9A2B-4213-A71A-AC3F92EFC95F}" srcOrd="0" destOrd="0" presId="urn:microsoft.com/office/officeart/2005/8/layout/hierarchy2"/>
    <dgm:cxn modelId="{A26F077C-0DC4-405B-96E1-8258A0ADCC8F}" type="presParOf" srcId="{8AF299E9-A575-4C9E-8702-03BEE7984963}" destId="{8100FD1A-1242-4216-A4F6-CBD3952E59F2}" srcOrd="1" destOrd="0" presId="urn:microsoft.com/office/officeart/2005/8/layout/hierarchy2"/>
    <dgm:cxn modelId="{66B51961-CBDE-4697-931F-A3F15829033C}" type="presParOf" srcId="{69BA8CBB-C6C9-4576-858F-33F1512C6DC1}" destId="{AB5800F1-261C-43A6-850E-407E78F9EFE0}" srcOrd="8" destOrd="0" presId="urn:microsoft.com/office/officeart/2005/8/layout/hierarchy2"/>
    <dgm:cxn modelId="{5BABD466-C8DB-44F5-971A-32AF879EA2EE}" type="presParOf" srcId="{AB5800F1-261C-43A6-850E-407E78F9EFE0}" destId="{F6500123-90E7-497E-847A-555F5B398242}" srcOrd="0" destOrd="0" presId="urn:microsoft.com/office/officeart/2005/8/layout/hierarchy2"/>
    <dgm:cxn modelId="{9F022D63-1579-4835-949F-07FA50673B16}" type="presParOf" srcId="{69BA8CBB-C6C9-4576-858F-33F1512C6DC1}" destId="{77F426AC-386A-40A3-83E8-BA0002B22ED5}" srcOrd="9" destOrd="0" presId="urn:microsoft.com/office/officeart/2005/8/layout/hierarchy2"/>
    <dgm:cxn modelId="{B2BF1F0E-1A17-41EB-B1ED-7D0BEAEE0293}" type="presParOf" srcId="{77F426AC-386A-40A3-83E8-BA0002B22ED5}" destId="{2F537808-5074-4F34-9BD8-F516008D3F31}" srcOrd="0" destOrd="0" presId="urn:microsoft.com/office/officeart/2005/8/layout/hierarchy2"/>
    <dgm:cxn modelId="{DFB3D0B8-7CF3-4275-B478-34993432699C}" type="presParOf" srcId="{77F426AC-386A-40A3-83E8-BA0002B22ED5}" destId="{EA962700-1BD4-4AC7-95D6-DC16AFC2C06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7E91A-238D-4732-8EC6-12F2D482CE35}">
      <dsp:nvSpPr>
        <dsp:cNvPr id="0" name=""/>
        <dsp:cNvSpPr/>
      </dsp:nvSpPr>
      <dsp:spPr>
        <a:xfrm>
          <a:off x="0" y="0"/>
          <a:ext cx="5423337" cy="54233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F6E59-4C0D-4744-A7AC-000B5AC8503D}">
      <dsp:nvSpPr>
        <dsp:cNvPr id="0" name=""/>
        <dsp:cNvSpPr/>
      </dsp:nvSpPr>
      <dsp:spPr>
        <a:xfrm>
          <a:off x="1634297" y="513857"/>
          <a:ext cx="4638735" cy="7594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Комплексні </a:t>
          </a:r>
          <a:r>
            <a:rPr lang="uk-UA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задвдання</a:t>
          </a: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прикладного характеру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1372" y="550932"/>
        <a:ext cx="4564585" cy="685329"/>
      </dsp:txXfrm>
    </dsp:sp>
    <dsp:sp modelId="{590B65BB-3A51-4D05-B6A2-D65D785113DB}">
      <dsp:nvSpPr>
        <dsp:cNvPr id="0" name=""/>
        <dsp:cNvSpPr/>
      </dsp:nvSpPr>
      <dsp:spPr>
        <a:xfrm>
          <a:off x="1585050" y="1577394"/>
          <a:ext cx="8029314" cy="933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Задачі з різних галузей діяльності людини, які потребують від людини вміння використовувати набуті знання на практиці</a:t>
          </a:r>
          <a:endParaRPr lang="uk-UA" sz="2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0604" y="1622948"/>
        <a:ext cx="7938206" cy="842071"/>
      </dsp:txXfrm>
    </dsp:sp>
    <dsp:sp modelId="{14612AA8-5D82-4A05-9A1D-25CF3E4E6EBD}">
      <dsp:nvSpPr>
        <dsp:cNvPr id="0" name=""/>
        <dsp:cNvSpPr/>
      </dsp:nvSpPr>
      <dsp:spPr>
        <a:xfrm>
          <a:off x="1582185" y="2764050"/>
          <a:ext cx="8933414" cy="1249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Форма організації навчального матеріалу, яка змодельована у вигляді ситуації наближеної до життя і покликана формувати предметні, міжпредметні й ключові компетентності учнів</a:t>
          </a:r>
          <a:endParaRPr lang="ru-RU" sz="2400" kern="1200" dirty="0"/>
        </a:p>
      </dsp:txBody>
      <dsp:txXfrm>
        <a:off x="1643178" y="2825043"/>
        <a:ext cx="8811428" cy="1127455"/>
      </dsp:txXfrm>
    </dsp:sp>
    <dsp:sp modelId="{28B3F583-35FA-4804-9A80-0AA46A67CD6F}">
      <dsp:nvSpPr>
        <dsp:cNvPr id="0" name=""/>
        <dsp:cNvSpPr/>
      </dsp:nvSpPr>
      <dsp:spPr>
        <a:xfrm>
          <a:off x="1585781" y="4237158"/>
          <a:ext cx="8929818" cy="10124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Інтеграція змісту, технології навчання і перевірки якості компетентнісного навчання </a:t>
          </a:r>
          <a:endParaRPr lang="ru-RU" sz="2400" kern="1200" dirty="0"/>
        </a:p>
      </dsp:txBody>
      <dsp:txXfrm>
        <a:off x="1635207" y="4286584"/>
        <a:ext cx="8830966" cy="913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4AB81-45F2-456F-BEEE-625EBFE2712E}">
      <dsp:nvSpPr>
        <dsp:cNvPr id="0" name=""/>
        <dsp:cNvSpPr/>
      </dsp:nvSpPr>
      <dsp:spPr>
        <a:xfrm>
          <a:off x="2173396" y="2205653"/>
          <a:ext cx="492055" cy="1541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027" y="0"/>
              </a:lnTo>
              <a:lnTo>
                <a:pt x="246027" y="1541453"/>
              </a:lnTo>
              <a:lnTo>
                <a:pt x="492055" y="15414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78971" y="2935928"/>
        <a:ext cx="80904" cy="80904"/>
      </dsp:txXfrm>
    </dsp:sp>
    <dsp:sp modelId="{D3847A15-64E7-44EA-BE28-211B33F7E4FD}">
      <dsp:nvSpPr>
        <dsp:cNvPr id="0" name=""/>
        <dsp:cNvSpPr/>
      </dsp:nvSpPr>
      <dsp:spPr>
        <a:xfrm>
          <a:off x="2173396" y="2205653"/>
          <a:ext cx="492055" cy="17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027" y="0"/>
              </a:lnTo>
              <a:lnTo>
                <a:pt x="246027" y="172934"/>
              </a:lnTo>
              <a:lnTo>
                <a:pt x="492055" y="1729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06384" y="2279082"/>
        <a:ext cx="26077" cy="26077"/>
      </dsp:txXfrm>
    </dsp:sp>
    <dsp:sp modelId="{F34334A0-2A64-4777-AD5D-E2823662459F}">
      <dsp:nvSpPr>
        <dsp:cNvPr id="0" name=""/>
        <dsp:cNvSpPr/>
      </dsp:nvSpPr>
      <dsp:spPr>
        <a:xfrm>
          <a:off x="2173396" y="1269112"/>
          <a:ext cx="501305" cy="936541"/>
        </a:xfrm>
        <a:custGeom>
          <a:avLst/>
          <a:gdLst/>
          <a:ahLst/>
          <a:cxnLst/>
          <a:rect l="0" t="0" r="0" b="0"/>
          <a:pathLst>
            <a:path>
              <a:moveTo>
                <a:pt x="0" y="936541"/>
              </a:moveTo>
              <a:lnTo>
                <a:pt x="250652" y="936541"/>
              </a:lnTo>
              <a:lnTo>
                <a:pt x="250652" y="0"/>
              </a:lnTo>
              <a:lnTo>
                <a:pt x="50130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97492" y="1710826"/>
        <a:ext cx="53113" cy="53113"/>
      </dsp:txXfrm>
    </dsp:sp>
    <dsp:sp modelId="{A2C0FA5F-8949-4BD4-ACBE-6A7ECE299B8C}">
      <dsp:nvSpPr>
        <dsp:cNvPr id="0" name=""/>
        <dsp:cNvSpPr/>
      </dsp:nvSpPr>
      <dsp:spPr>
        <a:xfrm>
          <a:off x="2173396" y="367423"/>
          <a:ext cx="492055" cy="1838230"/>
        </a:xfrm>
        <a:custGeom>
          <a:avLst/>
          <a:gdLst/>
          <a:ahLst/>
          <a:cxnLst/>
          <a:rect l="0" t="0" r="0" b="0"/>
          <a:pathLst>
            <a:path>
              <a:moveTo>
                <a:pt x="0" y="1838230"/>
              </a:moveTo>
              <a:lnTo>
                <a:pt x="246027" y="1838230"/>
              </a:lnTo>
              <a:lnTo>
                <a:pt x="246027" y="0"/>
              </a:lnTo>
              <a:lnTo>
                <a:pt x="49205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71850" y="1238965"/>
        <a:ext cx="95147" cy="95147"/>
      </dsp:txXfrm>
    </dsp:sp>
    <dsp:sp modelId="{7D3BD733-68F8-4F01-B2CF-8A435105B0D7}">
      <dsp:nvSpPr>
        <dsp:cNvPr id="0" name=""/>
        <dsp:cNvSpPr/>
      </dsp:nvSpPr>
      <dsp:spPr>
        <a:xfrm rot="16200000">
          <a:off x="-368135" y="1841282"/>
          <a:ext cx="4354320" cy="72874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Особливості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368135" y="1841282"/>
        <a:ext cx="4354320" cy="728743"/>
      </dsp:txXfrm>
    </dsp:sp>
    <dsp:sp modelId="{FAFFB187-E666-495D-B572-111251F4F216}">
      <dsp:nvSpPr>
        <dsp:cNvPr id="0" name=""/>
        <dsp:cNvSpPr/>
      </dsp:nvSpPr>
      <dsp:spPr>
        <a:xfrm>
          <a:off x="2665451" y="3051"/>
          <a:ext cx="6656210" cy="72874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Діяльнісні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5451" y="3051"/>
        <a:ext cx="6656210" cy="728743"/>
      </dsp:txXfrm>
    </dsp:sp>
    <dsp:sp modelId="{D817E13E-499A-4523-9394-F0D538A99D40}">
      <dsp:nvSpPr>
        <dsp:cNvPr id="0" name=""/>
        <dsp:cNvSpPr/>
      </dsp:nvSpPr>
      <dsp:spPr>
        <a:xfrm>
          <a:off x="2674701" y="904740"/>
          <a:ext cx="6656210" cy="72874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Моделюють практичну, життєву ситуацію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4701" y="904740"/>
        <a:ext cx="6656210" cy="728743"/>
      </dsp:txXfrm>
    </dsp:sp>
    <dsp:sp modelId="{B47DA145-DE73-4B35-A739-E0B3897F52C9}">
      <dsp:nvSpPr>
        <dsp:cNvPr id="0" name=""/>
        <dsp:cNvSpPr/>
      </dsp:nvSpPr>
      <dsp:spPr>
        <a:xfrm>
          <a:off x="2665451" y="1824910"/>
          <a:ext cx="6656210" cy="110735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Базуються на актуальному для учнів матеріалі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5451" y="1824910"/>
        <a:ext cx="6656210" cy="1107355"/>
      </dsp:txXfrm>
    </dsp:sp>
    <dsp:sp modelId="{BF9B7312-40C1-4C8F-8AD9-BB029E649AC1}">
      <dsp:nvSpPr>
        <dsp:cNvPr id="0" name=""/>
        <dsp:cNvSpPr/>
      </dsp:nvSpPr>
      <dsp:spPr>
        <a:xfrm>
          <a:off x="2665451" y="3114451"/>
          <a:ext cx="6656210" cy="126531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Мають певну структуру: стимул, завдання, інформацію, критерії перевірки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5451" y="3114451"/>
        <a:ext cx="6656210" cy="126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626B3-2374-4AE8-A599-8EFD7624BCB7}">
      <dsp:nvSpPr>
        <dsp:cNvPr id="0" name=""/>
        <dsp:cNvSpPr/>
      </dsp:nvSpPr>
      <dsp:spPr>
        <a:xfrm rot="16200000">
          <a:off x="-648064" y="2907244"/>
          <a:ext cx="3191571" cy="81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Компетентнісно орієнтовані задачі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624148" y="2931160"/>
        <a:ext cx="3143739" cy="768737"/>
      </dsp:txXfrm>
    </dsp:sp>
    <dsp:sp modelId="{C22AD973-7FBA-46CB-A59E-4B86F3C546C2}">
      <dsp:nvSpPr>
        <dsp:cNvPr id="0" name=""/>
        <dsp:cNvSpPr/>
      </dsp:nvSpPr>
      <dsp:spPr>
        <a:xfrm rot="10263546">
          <a:off x="1855422" y="3365709"/>
          <a:ext cx="692290" cy="7232"/>
        </a:xfrm>
        <a:custGeom>
          <a:avLst/>
          <a:gdLst/>
          <a:ahLst/>
          <a:cxnLst/>
          <a:rect l="0" t="0" r="0" b="0"/>
          <a:pathLst>
            <a:path>
              <a:moveTo>
                <a:pt x="0" y="3616"/>
              </a:moveTo>
              <a:lnTo>
                <a:pt x="692290" y="36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84260" y="3352018"/>
        <a:ext cx="34614" cy="34614"/>
      </dsp:txXfrm>
    </dsp:sp>
    <dsp:sp modelId="{12A0C9D3-9184-494C-A1C0-65FA2C2323E4}">
      <dsp:nvSpPr>
        <dsp:cNvPr id="0" name=""/>
        <dsp:cNvSpPr/>
      </dsp:nvSpPr>
      <dsp:spPr>
        <a:xfrm>
          <a:off x="1859628" y="2554836"/>
          <a:ext cx="1392116" cy="1736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 формою відповіді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0402" y="2595610"/>
        <a:ext cx="1310568" cy="1655022"/>
      </dsp:txXfrm>
    </dsp:sp>
    <dsp:sp modelId="{D3C86A1C-2EBE-4CA9-9C3E-5468ED87D4AD}">
      <dsp:nvSpPr>
        <dsp:cNvPr id="0" name=""/>
        <dsp:cNvSpPr/>
      </dsp:nvSpPr>
      <dsp:spPr>
        <a:xfrm rot="18296679">
          <a:off x="2597989" y="2165132"/>
          <a:ext cx="3060544" cy="7232"/>
        </a:xfrm>
        <a:custGeom>
          <a:avLst/>
          <a:gdLst/>
          <a:ahLst/>
          <a:cxnLst/>
          <a:rect l="0" t="0" r="0" b="0"/>
          <a:pathLst>
            <a:path>
              <a:moveTo>
                <a:pt x="0" y="3616"/>
              </a:moveTo>
              <a:lnTo>
                <a:pt x="3060544" y="36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51747" y="2092235"/>
        <a:ext cx="153027" cy="153027"/>
      </dsp:txXfrm>
    </dsp:sp>
    <dsp:sp modelId="{CB573F88-BC8B-4281-9D6F-BE2DBA710EDD}">
      <dsp:nvSpPr>
        <dsp:cNvPr id="0" name=""/>
        <dsp:cNvSpPr/>
      </dsp:nvSpPr>
      <dsp:spPr>
        <a:xfrm>
          <a:off x="5004777" y="551033"/>
          <a:ext cx="6915417" cy="726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Завдання з вибором однієї відповіді з декількох запропон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ованих</a:t>
          </a:r>
          <a:endParaRPr lang="ru-RU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6061" y="572317"/>
        <a:ext cx="6872849" cy="684117"/>
      </dsp:txXfrm>
    </dsp:sp>
    <dsp:sp modelId="{6F24E08A-EAAC-4016-BCB7-81984CCFBA46}">
      <dsp:nvSpPr>
        <dsp:cNvPr id="0" name=""/>
        <dsp:cNvSpPr/>
      </dsp:nvSpPr>
      <dsp:spPr>
        <a:xfrm rot="19606532">
          <a:off x="3079889" y="2843479"/>
          <a:ext cx="2102590" cy="7232"/>
        </a:xfrm>
        <a:custGeom>
          <a:avLst/>
          <a:gdLst/>
          <a:ahLst/>
          <a:cxnLst/>
          <a:rect l="0" t="0" r="0" b="0"/>
          <a:pathLst>
            <a:path>
              <a:moveTo>
                <a:pt x="0" y="3616"/>
              </a:moveTo>
              <a:lnTo>
                <a:pt x="2102590" y="36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8620" y="2794531"/>
        <a:ext cx="105129" cy="105129"/>
      </dsp:txXfrm>
    </dsp:sp>
    <dsp:sp modelId="{D3D62253-0960-4A69-BD88-99F6202BDAC8}">
      <dsp:nvSpPr>
        <dsp:cNvPr id="0" name=""/>
        <dsp:cNvSpPr/>
      </dsp:nvSpPr>
      <dsp:spPr>
        <a:xfrm>
          <a:off x="5010625" y="1602792"/>
          <a:ext cx="6915417" cy="1336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Завдання з короткою відповіддю, де самостійно знайдена відповідь або висновок потрібно записати  коротко в запропонованому місці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9771" y="1641938"/>
        <a:ext cx="6837125" cy="1258262"/>
      </dsp:txXfrm>
    </dsp:sp>
    <dsp:sp modelId="{F853B7CE-92D1-43B4-837D-9D94514B8682}">
      <dsp:nvSpPr>
        <dsp:cNvPr id="0" name=""/>
        <dsp:cNvSpPr/>
      </dsp:nvSpPr>
      <dsp:spPr>
        <a:xfrm rot="21511684">
          <a:off x="3251454" y="3396907"/>
          <a:ext cx="1759461" cy="7232"/>
        </a:xfrm>
        <a:custGeom>
          <a:avLst/>
          <a:gdLst/>
          <a:ahLst/>
          <a:cxnLst/>
          <a:rect l="0" t="0" r="0" b="0"/>
          <a:pathLst>
            <a:path>
              <a:moveTo>
                <a:pt x="0" y="3616"/>
              </a:moveTo>
              <a:lnTo>
                <a:pt x="1759461" y="36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7198" y="3356537"/>
        <a:ext cx="87973" cy="87973"/>
      </dsp:txXfrm>
    </dsp:sp>
    <dsp:sp modelId="{2AEED4D3-1903-4DD4-99C8-A601A9CF6501}">
      <dsp:nvSpPr>
        <dsp:cNvPr id="0" name=""/>
        <dsp:cNvSpPr/>
      </dsp:nvSpPr>
      <dsp:spPr>
        <a:xfrm>
          <a:off x="5010625" y="3117641"/>
          <a:ext cx="6915417" cy="520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Завдання на встановлення послідовності </a:t>
          </a:r>
          <a:endParaRPr lang="uk-UA" sz="2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5872" y="3132888"/>
        <a:ext cx="6884923" cy="490075"/>
      </dsp:txXfrm>
    </dsp:sp>
    <dsp:sp modelId="{B24148F0-2CB3-4562-859C-9AEDDB2BDB79}">
      <dsp:nvSpPr>
        <dsp:cNvPr id="0" name=""/>
        <dsp:cNvSpPr/>
      </dsp:nvSpPr>
      <dsp:spPr>
        <a:xfrm rot="1775226">
          <a:off x="3122788" y="3907809"/>
          <a:ext cx="1977953" cy="7232"/>
        </a:xfrm>
        <a:custGeom>
          <a:avLst/>
          <a:gdLst/>
          <a:ahLst/>
          <a:cxnLst/>
          <a:rect l="0" t="0" r="0" b="0"/>
          <a:pathLst>
            <a:path>
              <a:moveTo>
                <a:pt x="0" y="3616"/>
              </a:moveTo>
              <a:lnTo>
                <a:pt x="1977953" y="36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2315" y="3861976"/>
        <a:ext cx="98897" cy="98897"/>
      </dsp:txXfrm>
    </dsp:sp>
    <dsp:sp modelId="{81F91924-9A2B-4213-A71A-AC3F92EFC95F}">
      <dsp:nvSpPr>
        <dsp:cNvPr id="0" name=""/>
        <dsp:cNvSpPr/>
      </dsp:nvSpPr>
      <dsp:spPr>
        <a:xfrm>
          <a:off x="4971784" y="4088013"/>
          <a:ext cx="6915417" cy="623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Завдання на відповідність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90044" y="4106273"/>
        <a:ext cx="6878897" cy="586911"/>
      </dsp:txXfrm>
    </dsp:sp>
    <dsp:sp modelId="{AB5800F1-261C-43A6-850E-407E78F9EFE0}">
      <dsp:nvSpPr>
        <dsp:cNvPr id="0" name=""/>
        <dsp:cNvSpPr/>
      </dsp:nvSpPr>
      <dsp:spPr>
        <a:xfrm rot="2993694">
          <a:off x="2765879" y="4463947"/>
          <a:ext cx="2731051" cy="7232"/>
        </a:xfrm>
        <a:custGeom>
          <a:avLst/>
          <a:gdLst/>
          <a:ahLst/>
          <a:cxnLst/>
          <a:rect l="0" t="0" r="0" b="0"/>
          <a:pathLst>
            <a:path>
              <a:moveTo>
                <a:pt x="0" y="3616"/>
              </a:moveTo>
              <a:lnTo>
                <a:pt x="2731051" y="36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3128" y="4399287"/>
        <a:ext cx="136552" cy="136552"/>
      </dsp:txXfrm>
    </dsp:sp>
    <dsp:sp modelId="{2F537808-5074-4F34-9BD8-F516008D3F31}">
      <dsp:nvSpPr>
        <dsp:cNvPr id="0" name=""/>
        <dsp:cNvSpPr/>
      </dsp:nvSpPr>
      <dsp:spPr>
        <a:xfrm>
          <a:off x="5011065" y="5029381"/>
          <a:ext cx="6915417" cy="965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Завдання з розгорнутою відповіддю, де потрібно записати обґрунтування щодо зробленого вибору або дати пояснення</a:t>
          </a:r>
          <a:endParaRPr lang="uk-UA" sz="2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9336" y="5057652"/>
        <a:ext cx="6858875" cy="908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4BBD059-2694-4B1E-8CA3-D52EDD512156}" type="datetimeFigureOut">
              <a:rPr lang="ru-RU"/>
              <a:pPr/>
              <a:t>18.09.2017</a:t>
            </a:fld>
            <a:endParaRPr 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B93A06A-7EAB-4C0D-BF1D-2A06325276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4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58EC6-225D-4910-85D3-1C77D2749B74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E49B-8C00-45BE-9D34-3CECCB440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D338-4CF7-4644-AD58-FCF7A8D2D9E4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9268-71C4-4C2B-A2B7-445EBA32B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FC3E-251A-407C-8694-B137B4E1A15D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564A-780F-4221-B108-E9E9DA259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E1046-2F4D-4428-8F64-F5D535452150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26B6-EAB4-45BA-9D2E-74CEA1994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A626A-7DA2-485B-946D-383C3866E968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898A-80F9-4099-9ED9-64989A961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683C3-13E9-4E6C-B434-5C8129F48390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C9BD2-F3B3-4EEF-AD3F-354F1B608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30F3-D3F8-45B4-979E-0B518605053B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07B4-17BA-46CE-B5A5-B4B64C025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708A-103A-48A9-B3F2-1BDC3E434809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E7D3-EAFC-405B-9870-571CFB49B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7666A-03A0-43E9-B53A-3556418372E9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2921-3B6D-4019-9538-967E8FFAA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EE14-3B35-4C76-9C93-D972F76918AE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5DD6-09BA-4A8A-91BE-91C924430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D372-E216-4007-A69D-CD518C35A551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16B7-8743-47CC-A351-23040EF58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AD5BDF-7814-45D5-B43A-F8991B2F79F9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9A7C50-5451-4AA6-AC68-5DC9A3A2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2" r:id="rId2"/>
    <p:sldLayoutId id="2147484011" r:id="rId3"/>
    <p:sldLayoutId id="2147484010" r:id="rId4"/>
    <p:sldLayoutId id="2147484009" r:id="rId5"/>
    <p:sldLayoutId id="2147484008" r:id="rId6"/>
    <p:sldLayoutId id="2147484007" r:id="rId7"/>
    <p:sldLayoutId id="2147484006" r:id="rId8"/>
    <p:sldLayoutId id="2147484005" r:id="rId9"/>
    <p:sldLayoutId id="2147484004" r:id="rId10"/>
    <p:sldLayoutId id="214748400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mzo.gov.ua/pidruchniki/elektronni-versiyi-pidruchnikiv/elektronni-versiji-pidruchnykiv-dlya-uchniv-9-h-klasiv/himiya-9-kla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Sq6dmpGa38" TargetMode="External"/><Relationship Id="rId2" Type="http://schemas.openxmlformats.org/officeDocument/2006/relationships/hyperlink" Target="https://base.kristti.com.ua/?p=535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Результат пошуку зображень за запитом &quot;картинки компетентнісні задачі з хім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3525" y="1127125"/>
            <a:ext cx="508952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3.bp.blogspot.com/-1QxcP1mF7yY/Vrc0AehrBwI/AAAAAAAAA0U/2C8mi0pzDt4/s200/1363253986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20770" y="2002727"/>
            <a:ext cx="6737229" cy="485527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375" y="601663"/>
            <a:ext cx="11090275" cy="20018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КОМПЕТЕНТНІСНО-ОРІЄНТОВАНІ ЗАВДАННЯ З ХІМІЇ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9563" y="5434013"/>
            <a:ext cx="5295900" cy="1123950"/>
          </a:xfrm>
        </p:spPr>
        <p:txBody>
          <a:bodyPr/>
          <a:lstStyle/>
          <a:p>
            <a:pPr algn="just"/>
            <a:r>
              <a:rPr lang="uk-UA" smtClean="0">
                <a:latin typeface="Arial" charset="0"/>
                <a:cs typeface="Arial" charset="0"/>
              </a:rPr>
              <a:t>Коростіль Л.А., доцент кафедри дошкільної та шкільної освіти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uk-UA" smtClean="0">
                <a:latin typeface="Arial" charset="0"/>
                <a:cs typeface="Arial" charset="0"/>
              </a:rPr>
              <a:t>СОІППО, канд. пед. наук, доцент</a:t>
            </a: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39763" y="241300"/>
            <a:ext cx="10515600" cy="512763"/>
          </a:xfrm>
        </p:spPr>
        <p:txBody>
          <a:bodyPr/>
          <a:lstStyle/>
          <a:p>
            <a:pPr algn="ctr"/>
            <a:r>
              <a:rPr lang="uk-UA" sz="3600" b="1" smtClean="0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ПРАКТИЧНО-ОРІЄНТОВАНІ</a:t>
            </a:r>
            <a:r>
              <a:rPr lang="en-US" sz="3600" b="1" smtClean="0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uk-UA" sz="3600" b="1" smtClean="0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ЗАВДАННЯ</a:t>
            </a:r>
            <a:endParaRPr lang="ru-RU" sz="3600" b="1" smtClean="0">
              <a:solidFill>
                <a:srgbClr val="0070C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536575" y="882650"/>
            <a:ext cx="11022013" cy="20970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3200" b="1" smtClean="0">
                <a:latin typeface="Arial" charset="0"/>
                <a:ea typeface="Times New Roman" pitchFamily="18" charset="0"/>
                <a:cs typeface="Arial" charset="0"/>
              </a:rPr>
              <a:t>Спрямовані на найпростіші практичні потреби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uk-UA" sz="8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 algn="just">
              <a:buFont typeface="Arial" charset="0"/>
              <a:buNone/>
            </a:pPr>
            <a:endParaRPr lang="uk-UA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9613" y="1355725"/>
            <a:ext cx="10752137" cy="2033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На одну сотку картопляного поля щорічно слід вносити 1,6 кг Калію. Обчисліть масу калійної селітри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, яку треба внести на таке поле площею 20 га</a:t>
            </a:r>
            <a:endParaRPr lang="ru-RU" sz="2400" dirty="0"/>
          </a:p>
        </p:txBody>
      </p:sp>
      <p:pic>
        <p:nvPicPr>
          <p:cNvPr id="22532" name="Picture 4" descr="Результат пошуку зображень за запитом &quot;калійна селітра картопл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4925" y="3484563"/>
            <a:ext cx="538797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Результат пошуку зображень за запитом &quot;калійна селітра картопл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3429000"/>
            <a:ext cx="4338637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825500" y="217488"/>
            <a:ext cx="10515600" cy="598487"/>
          </a:xfrm>
        </p:spPr>
        <p:txBody>
          <a:bodyPr/>
          <a:lstStyle/>
          <a:p>
            <a:pPr algn="ctr"/>
            <a:r>
              <a:rPr lang="uk-UA" sz="3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ПРОБЛЕМНО-ПОШУКОВІ ЗАВДАННЯ</a:t>
            </a:r>
            <a:endParaRPr lang="ru-RU" sz="36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838200" y="1087438"/>
            <a:ext cx="10515600" cy="31527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b="1" smtClean="0">
                <a:latin typeface="Arial" charset="0"/>
                <a:cs typeface="Arial" charset="0"/>
              </a:rPr>
              <a:t>Виконуються на основі реального або мисленневого (уявного) експерименту</a:t>
            </a:r>
          </a:p>
        </p:txBody>
      </p:sp>
      <p:sp>
        <p:nvSpPr>
          <p:cNvPr id="12" name="Овал 11"/>
          <p:cNvSpPr/>
          <p:nvPr/>
        </p:nvSpPr>
        <p:spPr>
          <a:xfrm>
            <a:off x="850900" y="1970088"/>
            <a:ext cx="10863263" cy="2506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Перед вами три хімічних стакана без етикеток, де містяться: кисень, вуглекислий газ, повітря. Доведіть, в якому стаканчику знаходиться кисень. Поясніть свої дії.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8525" y="3986213"/>
            <a:ext cx="58451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4000"/>
            <a:ext cx="10515600" cy="8032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/>
              <a:t> </a:t>
            </a:r>
            <a:r>
              <a:rPr lang="uk-UA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ЗАВДАННЯ, ПОВ’ЯЗАНІ З КОМУНІКАТИВНИМИ ПОТРЕБАМИ ЛЮДИНИ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838200" y="1152525"/>
            <a:ext cx="10515600" cy="54625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3200" b="1" smtClean="0">
                <a:latin typeface="Arial" charset="0"/>
                <a:cs typeface="Arial" charset="0"/>
              </a:rPr>
              <a:t>Розглядається природничо-наукова основа зв’язків між людьми</a:t>
            </a:r>
          </a:p>
          <a:p>
            <a:pPr marL="0" indent="0" algn="ctr">
              <a:buFont typeface="Arial" charset="0"/>
              <a:buNone/>
            </a:pPr>
            <a:r>
              <a:rPr lang="uk-UA" i="1" smtClean="0">
                <a:latin typeface="Arial" charset="0"/>
                <a:cs typeface="Arial" charset="0"/>
              </a:rPr>
              <a:t>(хімічні сполуки і сплави, що застосовуються в телерадіокомунікації, в містецтві, спорті тощо) </a:t>
            </a:r>
          </a:p>
          <a:p>
            <a:pPr marL="0" indent="0" algn="ctr">
              <a:buFont typeface="Arial" charset="0"/>
              <a:buNone/>
            </a:pPr>
            <a:endParaRPr lang="uk-UA" smtClean="0"/>
          </a:p>
        </p:txBody>
      </p:sp>
      <p:sp>
        <p:nvSpPr>
          <p:cNvPr id="4" name="Овал 3"/>
          <p:cNvSpPr/>
          <p:nvPr/>
        </p:nvSpPr>
        <p:spPr>
          <a:xfrm>
            <a:off x="273050" y="3059113"/>
            <a:ext cx="11672888" cy="3649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Прочитайте твір-мініатюру про холодну пору року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«Зима»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«На дворі холоднеча. Віє вітер. Мороз-художник зобразив на шибці химерні візерунки. А в хаті тепло. Жарко горять дрова в каміні, поруч гріється кішка. Закипів чайник. Час за стіл. А на столі і квашена капуста, і мариновані огірочки, і мочені яблучка, із вчорашнього молока визрів кисляк.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- Випишіть фізичні і хімічні явища, які згадуються в уривку.</a:t>
            </a:r>
            <a:endParaRPr lang="uk-U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-1" y="213757"/>
          <a:ext cx="11934701" cy="651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3048000" y="1858963"/>
            <a:ext cx="609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</a:t>
            </a:r>
          </a:p>
          <a:p>
            <a:r>
              <a:rPr lang="ru-RU">
                <a:latin typeface="Calibri" pitchFamily="34" charset="0"/>
              </a:rPr>
              <a:t>-</a:t>
            </a:r>
          </a:p>
          <a:p>
            <a:endParaRPr lang="ru-RU"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195388" y="3609975"/>
            <a:ext cx="630237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147638"/>
            <a:ext cx="10868025" cy="9556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ФОРМУВАТИ ПРЕДМЕТНІ ТА КЛЮЧОВІ </a:t>
            </a:r>
            <a:r>
              <a:rPr lang="uk-UA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КОМПЕТЕНТНОСТІ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ДОПОМОГОЮ </a:t>
            </a:r>
            <a:r>
              <a:rPr lang="uk-UA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КОЗ</a:t>
            </a:r>
            <a:r>
              <a:rPr lang="uk-U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01613" y="1781175"/>
            <a:ext cx="4346575" cy="4857750"/>
          </a:xfrm>
          <a:solidFill>
            <a:schemeClr val="bg1"/>
          </a:solidFill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Навчити учн</a:t>
            </a:r>
            <a:r>
              <a:rPr lang="uk-UA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3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знаходити потрібну інформацію;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вилучати головне з прочитаного або прослуханого;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точно формулювати думку;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вибрати спосіб дій в певних ситуаціях;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оцінювати отримані результати;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самоорганізуватися;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застосовувати предметні, міжпредметні знання, вміння, навички та власний досвід для вирішення завдання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26627" name="Объект 5"/>
          <p:cNvSpPr>
            <a:spLocks noGrp="1"/>
          </p:cNvSpPr>
          <p:nvPr>
            <p:ph sz="quarter" idx="4"/>
          </p:nvPr>
        </p:nvSpPr>
        <p:spPr>
          <a:xfrm>
            <a:off x="5629275" y="2778125"/>
            <a:ext cx="6562725" cy="3684588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endParaRPr lang="uk-UA" sz="2400" i="1" smtClean="0">
              <a:latin typeface="Arial" charset="0"/>
              <a:cs typeface="Arial" charset="0"/>
            </a:endParaRPr>
          </a:p>
        </p:txBody>
      </p:sp>
      <p:sp>
        <p:nvSpPr>
          <p:cNvPr id="9" name="Стрелка углом 8"/>
          <p:cNvSpPr/>
          <p:nvPr/>
        </p:nvSpPr>
        <p:spPr>
          <a:xfrm>
            <a:off x="3416300" y="1093788"/>
            <a:ext cx="1449388" cy="60642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4500563" y="1214438"/>
            <a:ext cx="7691437" cy="5526087"/>
            <a:chOff x="4703380" y="1213945"/>
            <a:chExt cx="7488620" cy="5525809"/>
          </a:xfrm>
        </p:grpSpPr>
        <p:sp>
          <p:nvSpPr>
            <p:cNvPr id="4" name="Овал 3"/>
            <p:cNvSpPr/>
            <p:nvPr/>
          </p:nvSpPr>
          <p:spPr>
            <a:xfrm>
              <a:off x="4703380" y="1970691"/>
              <a:ext cx="7488620" cy="26656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i="1" dirty="0">
                  <a:latin typeface="Arial" panose="020B0604020202020204" pitchFamily="34" charset="0"/>
                  <a:cs typeface="Arial" panose="020B0604020202020204" pitchFamily="34" charset="0"/>
                </a:rPr>
                <a:t>«Доктор Окс не користувався марганцевокислим натрієм за методом </a:t>
              </a:r>
              <a:r>
                <a:rPr lang="uk-UA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Тессьє</a:t>
              </a:r>
              <a:r>
                <a:rPr lang="uk-UA" i="1" dirty="0">
                  <a:latin typeface="Arial" panose="020B0604020202020204" pitchFamily="34" charset="0"/>
                  <a:cs typeface="Arial" panose="020B0604020202020204" pitchFamily="34" charset="0"/>
                </a:rPr>
                <a:t> де Люте, а просто розклав підкислену воду за допомогою винайденої батареї. Електричний струм проходив крізь великі чани, наповнені водою, яка і розкладалася на складові: кисень і водень»</a:t>
              </a:r>
            </a:p>
          </p:txBody>
        </p:sp>
        <p:sp>
          <p:nvSpPr>
            <p:cNvPr id="11" name="Блок-схема: ссылка на другую страницу 10"/>
            <p:cNvSpPr/>
            <p:nvPr/>
          </p:nvSpPr>
          <p:spPr>
            <a:xfrm>
              <a:off x="5108337" y="1213945"/>
              <a:ext cx="6873456" cy="104293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Прочитайте уривок з роману Жуля Верна «Досвід Доктора Окса»  і складіть рівняння реакцій, які згадуються </a:t>
              </a:r>
            </a:p>
          </p:txBody>
        </p:sp>
        <p:sp>
          <p:nvSpPr>
            <p:cNvPr id="12" name="Блок-схема: ссылка на другую страницу 11"/>
            <p:cNvSpPr/>
            <p:nvPr/>
          </p:nvSpPr>
          <p:spPr>
            <a:xfrm>
              <a:off x="4839396" y="4334813"/>
              <a:ext cx="7190312" cy="2404941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Яка поставлена задача?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Які дані необхідно знати для розв’язання задачі?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Вкажіть в тексті ключові слова, які є даними для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розв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язку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цієї</a:t>
              </a: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ї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задачі.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Вкажіть,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якої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інформайціє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нам не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достає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яким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способом  ми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можемо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її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знайти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?  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Виконайте завдання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806450" y="312738"/>
            <a:ext cx="10515600" cy="939800"/>
          </a:xfrm>
        </p:spPr>
        <p:txBody>
          <a:bodyPr/>
          <a:lstStyle/>
          <a:p>
            <a:pPr algn="just"/>
            <a:r>
              <a:rPr lang="uk-UA" sz="3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2. Правильно сконструювати етап осмисленого засвоєння знань на уроці</a:t>
            </a:r>
            <a:endParaRPr lang="ru-RU" sz="36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450" y="1549400"/>
            <a:ext cx="10515600" cy="48799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/>
              <a:t>Тема «</a:t>
            </a:r>
            <a:r>
              <a:rPr lang="ru-RU" b="1" dirty="0"/>
              <a:t>Оксиген. Поширеність Оксигену в природі. </a:t>
            </a:r>
            <a:r>
              <a:rPr lang="ru-RU" b="1" dirty="0" smtClean="0"/>
              <a:t>Кисень</a:t>
            </a:r>
            <a:r>
              <a:rPr lang="ru-RU" b="1" dirty="0"/>
              <a:t>: склад молекули, поширеність у природі, фізичні властивості </a:t>
            </a:r>
            <a:r>
              <a:rPr lang="ru-RU" dirty="0"/>
              <a:t>	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Установіть відповідність між записом і тим, що він позначає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Позначте властивості, які характеризують кисень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Позначте неправильні твердження про кисень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Позначте назву моря, у водах якого кисень розчиняється краще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а) Карське; б) Каспійське; в) Жовте; д) Чорне; г) Мертве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Поясніть, чому альпіністам при підйомі на велику висоту з часом стає важко дихати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0" y="204788"/>
            <a:ext cx="11839575" cy="1150937"/>
          </a:xfrm>
        </p:spPr>
        <p:txBody>
          <a:bodyPr/>
          <a:lstStyle/>
          <a:p>
            <a:pPr algn="ctr"/>
            <a:r>
              <a:rPr lang="ru-RU" sz="3100" smtClean="0">
                <a:latin typeface="Arial" charset="0"/>
                <a:cs typeface="Arial" charset="0"/>
              </a:rPr>
              <a:t>Тема «</a:t>
            </a:r>
            <a:r>
              <a:rPr lang="ru-RU" sz="3100" b="1" smtClean="0">
                <a:latin typeface="Arial" charset="0"/>
                <a:cs typeface="Arial" charset="0"/>
              </a:rPr>
              <a:t>Хімічні властивості кисню: взаємодія з простими речовинами. Реакція сполучення» </a:t>
            </a:r>
            <a:r>
              <a:rPr lang="ru-RU" b="1" smtClean="0"/>
              <a:t>	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31800" y="1450975"/>
            <a:ext cx="11418888" cy="4975225"/>
          </a:xfrm>
        </p:spPr>
        <p:txBody>
          <a:bodyPr/>
          <a:lstStyle/>
          <a:p>
            <a:r>
              <a:rPr lang="uk-UA" smtClean="0">
                <a:latin typeface="Arial" charset="0"/>
                <a:cs typeface="Arial" charset="0"/>
              </a:rPr>
              <a:t>Укажіть загальну формулу оксидів</a:t>
            </a:r>
          </a:p>
          <a:p>
            <a:r>
              <a:rPr lang="uk-UA" smtClean="0">
                <a:latin typeface="Arial" charset="0"/>
                <a:cs typeface="Arial" charset="0"/>
              </a:rPr>
              <a:t>Укажіть формулу хром(ІІІ) оксиду</a:t>
            </a:r>
          </a:p>
          <a:p>
            <a:r>
              <a:rPr lang="uk-UA" smtClean="0">
                <a:latin typeface="Arial" charset="0"/>
                <a:cs typeface="Arial" charset="0"/>
              </a:rPr>
              <a:t>Назвіть індекс біля символу Хрому у формулі хром(ІІІ) оксиду</a:t>
            </a:r>
          </a:p>
          <a:p>
            <a:r>
              <a:rPr lang="uk-UA" smtClean="0">
                <a:latin typeface="Arial" charset="0"/>
                <a:cs typeface="Arial" charset="0"/>
              </a:rPr>
              <a:t>Складіть формулу нітроген(</a:t>
            </a:r>
            <a:r>
              <a:rPr lang="en-US" smtClean="0">
                <a:latin typeface="Arial" charset="0"/>
                <a:cs typeface="Arial" charset="0"/>
              </a:rPr>
              <a:t>V)</a:t>
            </a:r>
            <a:r>
              <a:rPr lang="uk-UA" smtClean="0">
                <a:latin typeface="Arial" charset="0"/>
                <a:cs typeface="Arial" charset="0"/>
              </a:rPr>
              <a:t> оксиду</a:t>
            </a:r>
          </a:p>
          <a:p>
            <a:r>
              <a:rPr lang="uk-UA" i="1" smtClean="0">
                <a:latin typeface="Arial" charset="0"/>
                <a:cs typeface="Arial" charset="0"/>
              </a:rPr>
              <a:t>У чому помилився учень, сказавши: «Магній під час горіння сполучається з повітрям»? Поясніть вашу думку.</a:t>
            </a:r>
            <a:endParaRPr lang="ru-RU" i="1" smtClean="0">
              <a:latin typeface="Arial" charset="0"/>
              <a:cs typeface="Arial" charset="0"/>
            </a:endParaRPr>
          </a:p>
          <a:p>
            <a:pPr algn="just"/>
            <a:r>
              <a:rPr lang="uk-UA" i="1" smtClean="0">
                <a:latin typeface="Arial" charset="0"/>
                <a:cs typeface="Arial" charset="0"/>
              </a:rPr>
              <a:t>Для відмирання нервової тканини в стоматологічній практиці використовують пасту, що містить арсен(ІІІ) оксид. Для цього на оголену пульпу зуба наносять порцію пасти завбільшки як шпилькова голівка. Допоможіть експертові визначити масову частку Арсену в оксиді.</a:t>
            </a:r>
            <a:endParaRPr lang="ru-R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763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ПРОКОНТРОЛЮВАТИ СФОРМОВАНІСТЬ КЛЮЧОВИХ КОМПЕТЕНТНОСТЕЙ?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1173163"/>
            <a:ext cx="12006262" cy="54260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Укажіть ваші дії, якщо на людині загорівся одяг.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	</a:t>
            </a:r>
            <a:r>
              <a:rPr lang="uk-UA" b="1" dirty="0" smtClean="0"/>
              <a:t>А</a:t>
            </a:r>
            <a:r>
              <a:rPr lang="uk-UA" dirty="0" smtClean="0"/>
              <a:t> будете задувати вогонь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	</a:t>
            </a:r>
            <a:r>
              <a:rPr lang="uk-UA" b="1" dirty="0" smtClean="0"/>
              <a:t>Б</a:t>
            </a:r>
            <a:r>
              <a:rPr lang="uk-UA" dirty="0" smtClean="0"/>
              <a:t> будете кликати дорослих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	</a:t>
            </a:r>
            <a:r>
              <a:rPr lang="uk-UA" b="1" dirty="0" smtClean="0"/>
              <a:t>В</a:t>
            </a:r>
            <a:r>
              <a:rPr lang="uk-UA" dirty="0" smtClean="0"/>
              <a:t> накриєте його ковдрою, пальтом або іншим одягом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	</a:t>
            </a:r>
            <a:r>
              <a:rPr lang="uk-UA" b="1" dirty="0" smtClean="0"/>
              <a:t>Г</a:t>
            </a:r>
            <a:r>
              <a:rPr lang="uk-UA" dirty="0" smtClean="0"/>
              <a:t> відкриєте вікно для провітрювання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900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 Під час прогулянки в дитячому садочку одного з малюків укусила мурашка. Ураховуючи, що при укусах мурашок виникає відчуття опіку в результаті потрапляння мурашиної кислоти, позначте необхідні дії виховательки.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	</a:t>
            </a:r>
            <a:r>
              <a:rPr lang="uk-UA" b="1" dirty="0" smtClean="0"/>
              <a:t>А</a:t>
            </a:r>
            <a:r>
              <a:rPr lang="uk-UA" dirty="0" smtClean="0"/>
              <a:t> </a:t>
            </a:r>
            <a:r>
              <a:rPr lang="uk-UA" spc="-30" dirty="0" smtClean="0"/>
              <a:t>промити місце укусу водою й обробити його розчином кальцинованої соди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	</a:t>
            </a:r>
            <a:r>
              <a:rPr lang="uk-UA" b="1" dirty="0" smtClean="0"/>
              <a:t>Б</a:t>
            </a:r>
            <a:r>
              <a:rPr lang="uk-UA" dirty="0" smtClean="0"/>
              <a:t> </a:t>
            </a:r>
            <a:r>
              <a:rPr lang="uk-UA" dirty="0"/>
              <a:t>промити місце укусу водою й обробити його розчином </a:t>
            </a:r>
            <a:r>
              <a:rPr lang="uk-UA" dirty="0" smtClean="0"/>
              <a:t>харчової соди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	</a:t>
            </a:r>
            <a:r>
              <a:rPr lang="uk-UA" b="1" dirty="0" smtClean="0"/>
              <a:t>В</a:t>
            </a:r>
            <a:r>
              <a:rPr lang="uk-UA" dirty="0" smtClean="0"/>
              <a:t> промити місце укусу лугом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	</a:t>
            </a:r>
            <a:r>
              <a:rPr lang="uk-UA" b="1" dirty="0" smtClean="0"/>
              <a:t>Г</a:t>
            </a:r>
            <a:r>
              <a:rPr lang="uk-UA" dirty="0" smtClean="0"/>
              <a:t> подмухати на місце укусу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885825" y="252413"/>
            <a:ext cx="10515600" cy="646112"/>
          </a:xfrm>
        </p:spPr>
        <p:txBody>
          <a:bodyPr/>
          <a:lstStyle/>
          <a:p>
            <a:pPr algn="ctr"/>
            <a:r>
              <a:rPr lang="uk-UA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ЯК СТВОРИТИ БАНК ЗАВДАНЬ?</a:t>
            </a:r>
            <a:endParaRPr lang="ru-RU" sz="360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413" y="962025"/>
            <a:ext cx="6967537" cy="5214938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1. Використати готові надбання:  </a:t>
            </a:r>
          </a:p>
          <a:p>
            <a:pPr lvl="1" algn="just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Підручники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imzo.gov.ua/pidruchniki/elektronni-versiyi-pidruchnikiv/elektronni-versiji-pidruchnykiv-dlya-uchniv-9-h-klasiv/himiya-9-klas</a:t>
            </a:r>
            <a:endParaRPr lang="uk-UA" dirty="0" smtClean="0"/>
          </a:p>
          <a:p>
            <a:pPr lvl="1" algn="just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 smtClean="0"/>
              <a:t>Дидактичні матеріали навчально- пізнавальних ігор математично-природничого  циклу: «Геліантус», «Колосок» тощо.</a:t>
            </a:r>
          </a:p>
          <a:p>
            <a:pPr lvl="1" algn="just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 smtClean="0"/>
              <a:t>Пігуль </a:t>
            </a:r>
            <a:r>
              <a:rPr lang="uk-UA" sz="2800" dirty="0"/>
              <a:t>В.С</a:t>
            </a:r>
            <a:r>
              <a:rPr lang="uk-UA" sz="2800" dirty="0" smtClean="0"/>
              <a:t>., </a:t>
            </a:r>
            <a:r>
              <a:rPr lang="uk-UA" sz="2800" dirty="0" err="1" smtClean="0"/>
              <a:t>Сударева</a:t>
            </a:r>
            <a:r>
              <a:rPr lang="uk-UA" sz="2800" dirty="0" smtClean="0"/>
              <a:t> Г.Ф., </a:t>
            </a:r>
            <a:r>
              <a:rPr lang="uk-UA" sz="2800" dirty="0" err="1" smtClean="0"/>
              <a:t>Абжалов</a:t>
            </a:r>
            <a:r>
              <a:rPr lang="uk-UA" sz="2800" dirty="0"/>
              <a:t> </a:t>
            </a:r>
            <a:r>
              <a:rPr lang="uk-UA" sz="2800" dirty="0" smtClean="0"/>
              <a:t>Р.Р. Збірник задач з хімії</a:t>
            </a:r>
            <a:r>
              <a:rPr lang="en-US" sz="2800" dirty="0" smtClean="0"/>
              <a:t> </a:t>
            </a:r>
            <a:r>
              <a:rPr lang="uk-UA" sz="2800" dirty="0" smtClean="0"/>
              <a:t>. </a:t>
            </a:r>
            <a:r>
              <a:rPr lang="en-US" sz="2800" dirty="0" smtClean="0"/>
              <a:t>9</a:t>
            </a:r>
            <a:r>
              <a:rPr lang="uk-UA" sz="2800" dirty="0" smtClean="0"/>
              <a:t>(10-11) клас.</a:t>
            </a:r>
            <a:r>
              <a:rPr lang="uk-UA" sz="2800" dirty="0"/>
              <a:t> </a:t>
            </a:r>
            <a:r>
              <a:rPr lang="uk-UA" sz="2800" dirty="0">
                <a:solidFill>
                  <a:prstClr val="black"/>
                </a:solidFill>
              </a:rPr>
              <a:t>– </a:t>
            </a:r>
            <a:r>
              <a:rPr lang="uk-UA" sz="2800" dirty="0" smtClean="0">
                <a:solidFill>
                  <a:prstClr val="black"/>
                </a:solidFill>
              </a:rPr>
              <a:t>Харків: Вид. гр. </a:t>
            </a:r>
            <a:r>
              <a:rPr lang="uk-UA" sz="2800" dirty="0">
                <a:solidFill>
                  <a:prstClr val="black"/>
                </a:solidFill>
              </a:rPr>
              <a:t>«</a:t>
            </a:r>
            <a:r>
              <a:rPr lang="uk-UA" sz="2800" dirty="0" smtClean="0">
                <a:solidFill>
                  <a:prstClr val="black"/>
                </a:solidFill>
              </a:rPr>
              <a:t>Основа», 2011. </a:t>
            </a:r>
            <a:endParaRPr lang="uk-UA" sz="2800" dirty="0" smtClean="0">
              <a:solidFill>
                <a:srgbClr val="FF0000"/>
              </a:solidFill>
            </a:endParaRPr>
          </a:p>
          <a:p>
            <a:pPr lvl="1" algn="just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 smtClean="0"/>
              <a:t>Дубовик О.А. Формування предметних компетентностей. «Хімія». 7 (8) клас : збірник тестових завдань. – Київ: УОВЦ «Оріон», 2016. – 32 с. : </a:t>
            </a:r>
            <a:r>
              <a:rPr lang="uk-UA" sz="2800" dirty="0" err="1" smtClean="0"/>
              <a:t>іл</a:t>
            </a:r>
            <a:r>
              <a:rPr lang="uk-UA" sz="2800" dirty="0" smtClean="0"/>
              <a:t>.</a:t>
            </a:r>
          </a:p>
          <a:p>
            <a:pPr lvl="1" algn="just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 smtClean="0"/>
              <a:t>Дубовик О.А.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Перевірка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предметних</a:t>
            </a:r>
            <a:r>
              <a:rPr lang="ru-RU" sz="2800" dirty="0" smtClean="0"/>
              <a:t> компетентностей. </a:t>
            </a:r>
            <a:r>
              <a:rPr lang="ru-RU" sz="2800" dirty="0" err="1" smtClean="0"/>
              <a:t>Хімія</a:t>
            </a:r>
            <a:r>
              <a:rPr lang="ru-RU" sz="2800" dirty="0" smtClean="0"/>
              <a:t>. 7 (8) </a:t>
            </a:r>
            <a:r>
              <a:rPr lang="ru-RU" sz="2800" dirty="0" err="1" smtClean="0"/>
              <a:t>клас</a:t>
            </a:r>
            <a:r>
              <a:rPr lang="ru-RU" sz="2800" dirty="0" smtClean="0"/>
              <a:t>. </a:t>
            </a:r>
            <a:r>
              <a:rPr lang="ru-RU" sz="2800" dirty="0" err="1" smtClean="0"/>
              <a:t>Збірник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завдань</a:t>
            </a:r>
            <a:r>
              <a:rPr lang="ru-RU" sz="2800" dirty="0" smtClean="0"/>
              <a:t> для оцінювання навчальних досягнень учнів : </a:t>
            </a:r>
            <a:r>
              <a:rPr lang="ru-RU" sz="2800" dirty="0" err="1" smtClean="0"/>
              <a:t>навч</a:t>
            </a:r>
            <a:r>
              <a:rPr lang="ru-RU" sz="2800" dirty="0" smtClean="0"/>
              <a:t>. </a:t>
            </a:r>
            <a:r>
              <a:rPr lang="ru-RU" sz="2800" dirty="0" err="1" smtClean="0"/>
              <a:t>Посібник</a:t>
            </a:r>
            <a:r>
              <a:rPr lang="ru-RU" sz="2800" dirty="0" smtClean="0"/>
              <a:t> / О.А. Дубовик. – </a:t>
            </a:r>
            <a:r>
              <a:rPr lang="ru-RU" sz="2800" dirty="0" err="1" smtClean="0"/>
              <a:t>Київ</a:t>
            </a:r>
            <a:r>
              <a:rPr lang="ru-RU" sz="2800" dirty="0" smtClean="0"/>
              <a:t> : </a:t>
            </a:r>
            <a:r>
              <a:rPr lang="uk-UA" sz="2800" dirty="0" smtClean="0"/>
              <a:t>УОВЦ </a:t>
            </a:r>
            <a:r>
              <a:rPr lang="uk-UA" sz="2800" dirty="0"/>
              <a:t>«Оріон», </a:t>
            </a:r>
            <a:r>
              <a:rPr lang="uk-UA" sz="2800" dirty="0" smtClean="0"/>
              <a:t>2015. </a:t>
            </a:r>
            <a:r>
              <a:rPr lang="uk-UA" sz="2800" dirty="0"/>
              <a:t>– </a:t>
            </a:r>
            <a:r>
              <a:rPr lang="uk-UA" sz="2800" dirty="0" smtClean="0"/>
              <a:t>40 </a:t>
            </a:r>
            <a:r>
              <a:rPr lang="uk-UA" sz="2800" dirty="0"/>
              <a:t>с. </a:t>
            </a:r>
            <a:r>
              <a:rPr lang="uk-UA" sz="2800" dirty="0" smtClean="0"/>
              <a:t>: </a:t>
            </a:r>
            <a:r>
              <a:rPr lang="uk-UA" sz="2800" dirty="0" err="1" smtClean="0"/>
              <a:t>іл</a:t>
            </a:r>
            <a:r>
              <a:rPr lang="uk-UA" sz="2800" dirty="0" smtClean="0"/>
              <a:t>.</a:t>
            </a:r>
          </a:p>
          <a:p>
            <a:pPr marL="144000" lvl="1" indent="0" algn="just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2. Залучити учнів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підібрати в Інтернеті, в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науцково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-популярній і художній літературі.</a:t>
            </a:r>
          </a:p>
          <a:p>
            <a:pPr marL="144000" lvl="1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3. Розробити самостійно (за технологією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ТРІЗів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).   </a:t>
            </a:r>
          </a:p>
        </p:txBody>
      </p:sp>
      <p:pic>
        <p:nvPicPr>
          <p:cNvPr id="30723" name="Picture 2" descr="http://library.mk.ua/wp-content/uploads/2016/02/subjects-09-ful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44011" t="-1376"/>
          <a:stretch>
            <a:fillRect/>
          </a:stretch>
        </p:blipFill>
        <p:spPr>
          <a:xfrm>
            <a:off x="8261350" y="882650"/>
            <a:ext cx="4114800" cy="5565775"/>
          </a:xfrm>
        </p:spPr>
      </p:pic>
      <p:pic>
        <p:nvPicPr>
          <p:cNvPr id="30724" name="Picture 2" descr="Результат пошуку зображень за запитом &quot;картинки компетентнісні задачі з хімії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9475" y="903288"/>
            <a:ext cx="24447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Результат пошуку зображень за запитом &quot;картинки геліантус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2150" y="4583113"/>
            <a:ext cx="462438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ВИКОРИСТАНІ ДЖЕРЕЛА КОМПЕТЕНТНІСНО ОРІЄНТОВАНИХ ЗАВДАНЬ</a:t>
            </a:r>
            <a:endParaRPr lang="ru-RU" sz="36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174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uk-UA" smtClean="0"/>
              <a:t>Дубовик О.А. Формування предметних компетентностей. «Хімія». 7 (8) клас : збірник тестових завдань. – Київ: УОВЦ «Оріон», 2016. – 32 с. : іл.</a:t>
            </a:r>
          </a:p>
          <a:p>
            <a:pPr lvl="1"/>
            <a:r>
              <a:rPr lang="uk-UA" smtClean="0"/>
              <a:t>Дубовик О.А.</a:t>
            </a:r>
            <a:r>
              <a:rPr lang="ru-RU" smtClean="0"/>
              <a:t> Перевірка предметних компетентностей. Хімія. 7 (8) клас. Збірник завдань для оцінювання навчальних досягнень учнів : навч. Посібник / О.А. Дубовик. – Київ : </a:t>
            </a:r>
            <a:r>
              <a:rPr lang="uk-UA" smtClean="0"/>
              <a:t>УОВЦ «Оріон», 2015. – 40 с. : іл.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100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949325" y="106363"/>
            <a:ext cx="10515600" cy="625475"/>
          </a:xfrm>
        </p:spPr>
        <p:txBody>
          <a:bodyPr/>
          <a:lstStyle/>
          <a:p>
            <a:pPr algn="ctr"/>
            <a:r>
              <a:rPr lang="uk-UA" sz="3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РОЗГЛЯД ПИТАННЯ В ЗМІ</a:t>
            </a:r>
            <a:endParaRPr lang="ru-RU" sz="36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820738" y="863600"/>
            <a:ext cx="10515600" cy="5410200"/>
          </a:xfrm>
        </p:spPr>
        <p:txBody>
          <a:bodyPr/>
          <a:lstStyle/>
          <a:p>
            <a:pPr algn="just"/>
            <a:r>
              <a:rPr lang="ru-RU" smtClean="0">
                <a:latin typeface="Arial" charset="0"/>
                <a:cs typeface="Arial" charset="0"/>
              </a:rPr>
              <a:t>Лист МОН </a:t>
            </a:r>
            <a:r>
              <a:rPr lang="ru-RU" sz="2400" smtClean="0">
                <a:latin typeface="Arial" charset="0"/>
                <a:cs typeface="Arial" charset="0"/>
              </a:rPr>
              <a:t>України від 09.08.2017 №1/9-436 Щодо методичних рекомендацій про викладання навчальних предметів у загальноосвітніх навчальних закладах у 2017/2018 навчальному році (Хімія)</a:t>
            </a:r>
          </a:p>
          <a:p>
            <a:pPr algn="just"/>
            <a:r>
              <a:rPr lang="ru-RU" sz="2400" smtClean="0">
                <a:solidFill>
                  <a:srgbClr val="0070C0"/>
                </a:solidFill>
                <a:latin typeface="Arial" charset="0"/>
                <a:cs typeface="Arial" charset="0"/>
                <a:hlinkClick r:id="rId2"/>
              </a:rPr>
              <a:t>"Он-лайн трансляція щорічної веб-конференції НАПН України" </a:t>
            </a:r>
            <a:r>
              <a:rPr lang="en-US" sz="2400" smtClean="0">
                <a:solidFill>
                  <a:srgbClr val="0070C0"/>
                </a:solidFill>
                <a:latin typeface="Arial" charset="0"/>
                <a:cs typeface="Arial" charset="0"/>
                <a:hlinkClick r:id="rId2"/>
              </a:rPr>
              <a:t>https://://base.kristti.com.ua/?p=5354</a:t>
            </a:r>
            <a:r>
              <a:rPr lang="uk-UA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uk-UA" sz="2400" smtClean="0">
                <a:latin typeface="Arial" charset="0"/>
                <a:cs typeface="Arial" charset="0"/>
              </a:rPr>
              <a:t>(30 серпня 2017 року, 3 (третя) година. Виступ Т.І. Вороненко)</a:t>
            </a:r>
          </a:p>
          <a:p>
            <a:pPr algn="just"/>
            <a:r>
              <a:rPr lang="uk-UA" sz="2400" smtClean="0">
                <a:latin typeface="Arial" charset="0"/>
                <a:cs typeface="Arial" charset="0"/>
              </a:rPr>
              <a:t>Компетентнісний підхід на уроках хімії </a:t>
            </a:r>
            <a:r>
              <a:rPr lang="en-US" sz="2400" smtClean="0">
                <a:latin typeface="Arial" charset="0"/>
                <a:cs typeface="Arial" charset="0"/>
                <a:hlinkClick r:id="rId3"/>
              </a:rPr>
              <a:t>https://www.youtube.com/watch?v=5Sq6dmpGa38</a:t>
            </a:r>
            <a:r>
              <a:rPr lang="uk-UA" sz="2400" smtClean="0">
                <a:latin typeface="Arial" charset="0"/>
                <a:cs typeface="Arial" charset="0"/>
              </a:rPr>
              <a:t> (Гранкіна Тамара Михайлівна, </a:t>
            </a:r>
            <a:r>
              <a:rPr lang="ru-RU" sz="2400" smtClean="0">
                <a:latin typeface="Arial" charset="0"/>
                <a:cs typeface="Arial" charset="0"/>
              </a:rPr>
              <a:t>головний редактор журналу «Хімія», заслужений вчитель України).</a:t>
            </a:r>
          </a:p>
          <a:p>
            <a:pPr algn="just"/>
            <a:r>
              <a:rPr lang="ru-RU" sz="2400" smtClean="0">
                <a:latin typeface="Arial" charset="0"/>
                <a:cs typeface="Arial" charset="0"/>
              </a:rPr>
              <a:t>Тощо</a:t>
            </a:r>
            <a:r>
              <a:rPr lang="en-US" sz="2400" smtClean="0">
                <a:latin typeface="Arial" charset="0"/>
                <a:cs typeface="Arial" charset="0"/>
              </a:rPr>
              <a:t> </a:t>
            </a:r>
            <a:r>
              <a:rPr lang="uk-UA" sz="2400" smtClean="0">
                <a:latin typeface="Arial" charset="0"/>
                <a:cs typeface="Arial" charset="0"/>
              </a:rPr>
              <a:t>…</a:t>
            </a:r>
            <a:endParaRPr lang="en-US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</a:t>
            </a:r>
            <a:endParaRPr lang="ru-RU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32770" name="Picture 2" descr="Результат пошуку зображень за запитом &quot;хімія компетентнісні задачі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62388"/>
            <a:ext cx="1219200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800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9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ЗАПИТАННЯ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838200" y="950913"/>
            <a:ext cx="10515600" cy="5226050"/>
          </a:xfrm>
        </p:spPr>
        <p:txBody>
          <a:bodyPr/>
          <a:lstStyle/>
          <a:p>
            <a:pPr algn="just"/>
            <a:r>
              <a:rPr lang="uk-UA" sz="3200" smtClean="0">
                <a:latin typeface="Arial" charset="0"/>
                <a:cs typeface="Arial" charset="0"/>
              </a:rPr>
              <a:t>Що таке компетентнісно орієнтовані завдання?</a:t>
            </a:r>
          </a:p>
          <a:p>
            <a:pPr algn="just"/>
            <a:r>
              <a:rPr lang="uk-UA" sz="3200" smtClean="0">
                <a:latin typeface="Arial" charset="0"/>
                <a:cs typeface="Arial" charset="0"/>
              </a:rPr>
              <a:t>Які їх особливості та мета?</a:t>
            </a:r>
          </a:p>
          <a:p>
            <a:pPr algn="just"/>
            <a:r>
              <a:rPr lang="uk-UA" sz="3200" smtClean="0">
                <a:latin typeface="Arial" charset="0"/>
                <a:cs typeface="Arial" charset="0"/>
              </a:rPr>
              <a:t>Які бувають компетентнісно орієнтовані завдання?</a:t>
            </a:r>
          </a:p>
          <a:p>
            <a:pPr algn="just"/>
            <a:r>
              <a:rPr lang="uk-UA" sz="3200" smtClean="0">
                <a:latin typeface="Arial" charset="0"/>
                <a:cs typeface="Arial" charset="0"/>
              </a:rPr>
              <a:t>Як формувати і перевіряти сформованість предметних і ключових компетентностей в учнів?</a:t>
            </a:r>
          </a:p>
          <a:p>
            <a:pPr algn="just"/>
            <a:r>
              <a:rPr lang="uk-UA" sz="3200" smtClean="0">
                <a:latin typeface="Arial" charset="0"/>
                <a:cs typeface="Arial" charset="0"/>
              </a:rPr>
              <a:t>Де взяти компетентнісно орієнтовані завдання?</a:t>
            </a:r>
            <a:endParaRPr lang="ru-RU" sz="3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1107738" cy="471488"/>
          </a:xfrm>
        </p:spPr>
        <p:txBody>
          <a:bodyPr/>
          <a:lstStyle/>
          <a:p>
            <a:pPr algn="ctr"/>
            <a:r>
              <a:rPr lang="uk-UA" sz="3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КОМПЕТЕНТНІСНО-ОРІЄНТОВАНІ ЗАВДАННЯ</a:t>
            </a:r>
            <a:endParaRPr lang="ru-RU" sz="36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040524"/>
          <a:ext cx="10515600" cy="542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76225" y="219075"/>
            <a:ext cx="11453813" cy="1689100"/>
          </a:xfrm>
          <a:ln w="38100">
            <a:solidFill>
              <a:srgbClr val="0070C0"/>
            </a:solidFill>
          </a:ln>
        </p:spPr>
        <p:txBody>
          <a:bodyPr/>
          <a:lstStyle/>
          <a:p>
            <a:pPr algn="just"/>
            <a:r>
              <a:rPr lang="uk-UA" sz="3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МЕТА - </a:t>
            </a:r>
            <a:r>
              <a:rPr lang="uk-UA" sz="2400" smtClean="0">
                <a:latin typeface="Arial" charset="0"/>
                <a:cs typeface="Arial" charset="0"/>
              </a:rPr>
              <a:t>навчити учнів застосовувати набуті знання у нетипових ситуаціях, розв’язувати завдання, що пов’язані з власною життєдіяльністю, формулювати оцінні судження щодо себе як соціальної складової частини живої природи</a:t>
            </a:r>
            <a:endParaRPr lang="ru-RU" sz="24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744279" y="2128345"/>
          <a:ext cx="10780314" cy="438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Прямоугольник 11"/>
          <p:cNvSpPr>
            <a:spLocks noChangeArrowheads="1"/>
          </p:cNvSpPr>
          <p:nvPr/>
        </p:nvSpPr>
        <p:spPr bwMode="auto">
          <a:xfrm>
            <a:off x="3048000" y="2690813"/>
            <a:ext cx="609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>
                <a:cs typeface="Arial" charset="0"/>
              </a:rPr>
              <a:t>.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552450"/>
            <a:ext cx="6107112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514350" indent="-51435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140" y="504498"/>
            <a:ext cx="5612522" cy="6069724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 досліджень учених доводять, що щоденний прийом молока зменшує ризик виникнення карієсу. Масова частка Кальцію в коров'ячому молоці становить 0,13%, а в козячому  - 0,14%. Обчисліть масу коров'ячого молока, яку необхідно ввести в добовий раціон для задоволення потреби організму людини в Кальції, якщо його добова потреба становить 1 г.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8438" name="AutoShape 2" descr="Результат пошуку зображень за запитом &quot;молоко зуб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88" y="111125"/>
            <a:ext cx="3279775" cy="9445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spc="-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КЛАСИФІКАЦІЇ</a:t>
            </a:r>
            <a:endParaRPr lang="ru-RU" sz="3200" b="1" spc="-2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054225" y="4044950"/>
            <a:ext cx="0" cy="568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973138" y="1935163"/>
            <a:ext cx="30162" cy="1204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2054225" y="2814638"/>
            <a:ext cx="12700" cy="320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443288" y="1924050"/>
            <a:ext cx="1163637" cy="166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462" name="Группа 37"/>
          <p:cNvGrpSpPr>
            <a:grpSpLocks/>
          </p:cNvGrpSpPr>
          <p:nvPr/>
        </p:nvGrpSpPr>
        <p:grpSpPr bwMode="auto">
          <a:xfrm>
            <a:off x="225425" y="622300"/>
            <a:ext cx="11807825" cy="6235700"/>
            <a:chOff x="224961" y="622951"/>
            <a:chExt cx="11808222" cy="6235049"/>
          </a:xfrm>
        </p:grpSpPr>
        <p:grpSp>
          <p:nvGrpSpPr>
            <p:cNvPr id="19463" name="Группа 5"/>
            <p:cNvGrpSpPr>
              <a:grpSpLocks/>
            </p:cNvGrpSpPr>
            <p:nvPr/>
          </p:nvGrpSpPr>
          <p:grpSpPr bwMode="auto">
            <a:xfrm>
              <a:off x="598107" y="622951"/>
              <a:ext cx="11435076" cy="6235049"/>
              <a:chOff x="2889849" y="492370"/>
              <a:chExt cx="6074434" cy="4547711"/>
            </a:xfrm>
          </p:grpSpPr>
          <p:sp>
            <p:nvSpPr>
              <p:cNvPr id="7" name="Полилиния 6"/>
              <p:cNvSpPr/>
              <p:nvPr/>
            </p:nvSpPr>
            <p:spPr>
              <a:xfrm>
                <a:off x="2889812" y="3407629"/>
                <a:ext cx="1614124" cy="1373112"/>
              </a:xfrm>
              <a:custGeom>
                <a:avLst/>
                <a:gdLst>
                  <a:gd name="connsiteX0" fmla="*/ 0 w 1614420"/>
                  <a:gd name="connsiteY0" fmla="*/ 80721 h 807210"/>
                  <a:gd name="connsiteX1" fmla="*/ 80721 w 1614420"/>
                  <a:gd name="connsiteY1" fmla="*/ 0 h 807210"/>
                  <a:gd name="connsiteX2" fmla="*/ 1533699 w 1614420"/>
                  <a:gd name="connsiteY2" fmla="*/ 0 h 807210"/>
                  <a:gd name="connsiteX3" fmla="*/ 1614420 w 1614420"/>
                  <a:gd name="connsiteY3" fmla="*/ 80721 h 807210"/>
                  <a:gd name="connsiteX4" fmla="*/ 1614420 w 1614420"/>
                  <a:gd name="connsiteY4" fmla="*/ 726489 h 807210"/>
                  <a:gd name="connsiteX5" fmla="*/ 1533699 w 1614420"/>
                  <a:gd name="connsiteY5" fmla="*/ 807210 h 807210"/>
                  <a:gd name="connsiteX6" fmla="*/ 80721 w 1614420"/>
                  <a:gd name="connsiteY6" fmla="*/ 807210 h 807210"/>
                  <a:gd name="connsiteX7" fmla="*/ 0 w 1614420"/>
                  <a:gd name="connsiteY7" fmla="*/ 726489 h 807210"/>
                  <a:gd name="connsiteX8" fmla="*/ 0 w 1614420"/>
                  <a:gd name="connsiteY8" fmla="*/ 80721 h 8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4420" h="807210">
                    <a:moveTo>
                      <a:pt x="0" y="80721"/>
                    </a:moveTo>
                    <a:cubicBezTo>
                      <a:pt x="0" y="36140"/>
                      <a:pt x="36140" y="0"/>
                      <a:pt x="80721" y="0"/>
                    </a:cubicBezTo>
                    <a:lnTo>
                      <a:pt x="1533699" y="0"/>
                    </a:lnTo>
                    <a:cubicBezTo>
                      <a:pt x="1578280" y="0"/>
                      <a:pt x="1614420" y="36140"/>
                      <a:pt x="1614420" y="80721"/>
                    </a:cubicBezTo>
                    <a:lnTo>
                      <a:pt x="1614420" y="726489"/>
                    </a:lnTo>
                    <a:cubicBezTo>
                      <a:pt x="1614420" y="771070"/>
                      <a:pt x="1578280" y="807210"/>
                      <a:pt x="1533699" y="807210"/>
                    </a:cubicBezTo>
                    <a:lnTo>
                      <a:pt x="80721" y="807210"/>
                    </a:lnTo>
                    <a:cubicBezTo>
                      <a:pt x="36140" y="807210"/>
                      <a:pt x="0" y="771070"/>
                      <a:pt x="0" y="726489"/>
                    </a:cubicBezTo>
                    <a:lnTo>
                      <a:pt x="0" y="8072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167" tIns="33167" rIns="33167" bIns="33167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uk-UA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Компетентнісно-орієнтовані</a:t>
                </a:r>
                <a:r>
                  <a:rPr lang="ru-RU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 defTabSz="666750" fontAlgn="auto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uk-UA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задачі</a:t>
                </a: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7692822" flipV="1">
                <a:off x="4122540" y="3486121"/>
                <a:ext cx="1079039" cy="32889"/>
              </a:xfrm>
              <a:custGeom>
                <a:avLst/>
                <a:gdLst>
                  <a:gd name="connsiteX0" fmla="*/ 0 w 1534893"/>
                  <a:gd name="connsiteY0" fmla="*/ 13315 h 26630"/>
                  <a:gd name="connsiteX1" fmla="*/ 1534893 w 1534893"/>
                  <a:gd name="connsiteY1" fmla="*/ 13315 h 2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4893" h="26630">
                    <a:moveTo>
                      <a:pt x="0" y="13315"/>
                    </a:moveTo>
                    <a:lnTo>
                      <a:pt x="1534893" y="1331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41774" tIns="-25058" rIns="741775" bIns="-25057" spcCol="1270" anchor="ctr"/>
              <a:lstStyle/>
              <a:p>
                <a:pPr algn="ctr" defTabSz="2222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500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4783077" y="2215128"/>
                <a:ext cx="1466543" cy="1279334"/>
              </a:xfrm>
              <a:custGeom>
                <a:avLst/>
                <a:gdLst>
                  <a:gd name="connsiteX0" fmla="*/ 0 w 1614420"/>
                  <a:gd name="connsiteY0" fmla="*/ 80721 h 807210"/>
                  <a:gd name="connsiteX1" fmla="*/ 80721 w 1614420"/>
                  <a:gd name="connsiteY1" fmla="*/ 0 h 807210"/>
                  <a:gd name="connsiteX2" fmla="*/ 1533699 w 1614420"/>
                  <a:gd name="connsiteY2" fmla="*/ 0 h 807210"/>
                  <a:gd name="connsiteX3" fmla="*/ 1614420 w 1614420"/>
                  <a:gd name="connsiteY3" fmla="*/ 80721 h 807210"/>
                  <a:gd name="connsiteX4" fmla="*/ 1614420 w 1614420"/>
                  <a:gd name="connsiteY4" fmla="*/ 726489 h 807210"/>
                  <a:gd name="connsiteX5" fmla="*/ 1533699 w 1614420"/>
                  <a:gd name="connsiteY5" fmla="*/ 807210 h 807210"/>
                  <a:gd name="connsiteX6" fmla="*/ 80721 w 1614420"/>
                  <a:gd name="connsiteY6" fmla="*/ 807210 h 807210"/>
                  <a:gd name="connsiteX7" fmla="*/ 0 w 1614420"/>
                  <a:gd name="connsiteY7" fmla="*/ 726489 h 807210"/>
                  <a:gd name="connsiteX8" fmla="*/ 0 w 1614420"/>
                  <a:gd name="connsiteY8" fmla="*/ 80721 h 8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4420" h="807210">
                    <a:moveTo>
                      <a:pt x="0" y="80721"/>
                    </a:moveTo>
                    <a:cubicBezTo>
                      <a:pt x="0" y="36140"/>
                      <a:pt x="36140" y="0"/>
                      <a:pt x="80721" y="0"/>
                    </a:cubicBezTo>
                    <a:lnTo>
                      <a:pt x="1533699" y="0"/>
                    </a:lnTo>
                    <a:cubicBezTo>
                      <a:pt x="1578280" y="0"/>
                      <a:pt x="1614420" y="36140"/>
                      <a:pt x="1614420" y="80721"/>
                    </a:cubicBezTo>
                    <a:lnTo>
                      <a:pt x="1614420" y="726489"/>
                    </a:lnTo>
                    <a:cubicBezTo>
                      <a:pt x="1614420" y="771070"/>
                      <a:pt x="1578280" y="807210"/>
                      <a:pt x="1533699" y="807210"/>
                    </a:cubicBezTo>
                    <a:lnTo>
                      <a:pt x="80721" y="807210"/>
                    </a:lnTo>
                    <a:cubicBezTo>
                      <a:pt x="36140" y="807210"/>
                      <a:pt x="0" y="771070"/>
                      <a:pt x="0" y="726489"/>
                    </a:cubicBezTo>
                    <a:lnTo>
                      <a:pt x="0" y="8072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167" tIns="33167" rIns="33167" bIns="33167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 характером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17350740">
                <a:off x="5443709" y="1909441"/>
                <a:ext cx="2019147" cy="183002"/>
              </a:xfrm>
              <a:custGeom>
                <a:avLst/>
                <a:gdLst>
                  <a:gd name="connsiteX0" fmla="*/ 0 w 1965684"/>
                  <a:gd name="connsiteY0" fmla="*/ 13315 h 26630"/>
                  <a:gd name="connsiteX1" fmla="*/ 1965684 w 1965684"/>
                  <a:gd name="connsiteY1" fmla="*/ 13315 h 2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65684" h="26630">
                    <a:moveTo>
                      <a:pt x="0" y="13315"/>
                    </a:moveTo>
                    <a:lnTo>
                      <a:pt x="1965684" y="1331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46400" tIns="-35827" rIns="946400" bIns="-35827" spcCol="1270" anchor="ctr"/>
              <a:lstStyle/>
              <a:p>
                <a:pPr algn="ctr" defTabSz="3111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700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6686462" y="492370"/>
                <a:ext cx="2259268" cy="861379"/>
              </a:xfrm>
              <a:custGeom>
                <a:avLst/>
                <a:gdLst>
                  <a:gd name="connsiteX0" fmla="*/ 0 w 1614420"/>
                  <a:gd name="connsiteY0" fmla="*/ 80721 h 807210"/>
                  <a:gd name="connsiteX1" fmla="*/ 80721 w 1614420"/>
                  <a:gd name="connsiteY1" fmla="*/ 0 h 807210"/>
                  <a:gd name="connsiteX2" fmla="*/ 1533699 w 1614420"/>
                  <a:gd name="connsiteY2" fmla="*/ 0 h 807210"/>
                  <a:gd name="connsiteX3" fmla="*/ 1614420 w 1614420"/>
                  <a:gd name="connsiteY3" fmla="*/ 80721 h 807210"/>
                  <a:gd name="connsiteX4" fmla="*/ 1614420 w 1614420"/>
                  <a:gd name="connsiteY4" fmla="*/ 726489 h 807210"/>
                  <a:gd name="connsiteX5" fmla="*/ 1533699 w 1614420"/>
                  <a:gd name="connsiteY5" fmla="*/ 807210 h 807210"/>
                  <a:gd name="connsiteX6" fmla="*/ 80721 w 1614420"/>
                  <a:gd name="connsiteY6" fmla="*/ 807210 h 807210"/>
                  <a:gd name="connsiteX7" fmla="*/ 0 w 1614420"/>
                  <a:gd name="connsiteY7" fmla="*/ 726489 h 807210"/>
                  <a:gd name="connsiteX8" fmla="*/ 0 w 1614420"/>
                  <a:gd name="connsiteY8" fmla="*/ 80721 h 8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4420" h="807210">
                    <a:moveTo>
                      <a:pt x="0" y="80721"/>
                    </a:moveTo>
                    <a:cubicBezTo>
                      <a:pt x="0" y="36140"/>
                      <a:pt x="36140" y="0"/>
                      <a:pt x="80721" y="0"/>
                    </a:cubicBezTo>
                    <a:lnTo>
                      <a:pt x="1533699" y="0"/>
                    </a:lnTo>
                    <a:cubicBezTo>
                      <a:pt x="1578280" y="0"/>
                      <a:pt x="1614420" y="36140"/>
                      <a:pt x="1614420" y="80721"/>
                    </a:cubicBezTo>
                    <a:lnTo>
                      <a:pt x="1614420" y="726489"/>
                    </a:lnTo>
                    <a:cubicBezTo>
                      <a:pt x="1614420" y="771070"/>
                      <a:pt x="1578280" y="807210"/>
                      <a:pt x="1533699" y="807210"/>
                    </a:cubicBezTo>
                    <a:lnTo>
                      <a:pt x="80721" y="807210"/>
                    </a:lnTo>
                    <a:cubicBezTo>
                      <a:pt x="36140" y="807210"/>
                      <a:pt x="0" y="771070"/>
                      <a:pt x="0" y="726489"/>
                    </a:cubicBezTo>
                    <a:lnTo>
                      <a:pt x="0" y="8072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167" tIns="33167" rIns="33167" bIns="33167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Ціннісно орієнтовані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 rot="18289469">
                <a:off x="5814910" y="2291690"/>
                <a:ext cx="1316381" cy="146739"/>
              </a:xfrm>
              <a:custGeom>
                <a:avLst/>
                <a:gdLst>
                  <a:gd name="connsiteX0" fmla="*/ 0 w 1130814"/>
                  <a:gd name="connsiteY0" fmla="*/ 13315 h 26630"/>
                  <a:gd name="connsiteX1" fmla="*/ 1130814 w 1130814"/>
                  <a:gd name="connsiteY1" fmla="*/ 13315 h 2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0814" h="26630">
                    <a:moveTo>
                      <a:pt x="0" y="13315"/>
                    </a:moveTo>
                    <a:lnTo>
                      <a:pt x="1130814" y="1331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49837" tIns="-14956" rIns="549837" bIns="-14955" spcCol="1270" anchor="ctr"/>
              <a:lstStyle/>
              <a:p>
                <a:pPr algn="ctr" defTabSz="2222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50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6706702" y="1477631"/>
                <a:ext cx="2228908" cy="806964"/>
              </a:xfrm>
              <a:custGeom>
                <a:avLst/>
                <a:gdLst>
                  <a:gd name="connsiteX0" fmla="*/ 0 w 1614420"/>
                  <a:gd name="connsiteY0" fmla="*/ 80721 h 807210"/>
                  <a:gd name="connsiteX1" fmla="*/ 80721 w 1614420"/>
                  <a:gd name="connsiteY1" fmla="*/ 0 h 807210"/>
                  <a:gd name="connsiteX2" fmla="*/ 1533699 w 1614420"/>
                  <a:gd name="connsiteY2" fmla="*/ 0 h 807210"/>
                  <a:gd name="connsiteX3" fmla="*/ 1614420 w 1614420"/>
                  <a:gd name="connsiteY3" fmla="*/ 80721 h 807210"/>
                  <a:gd name="connsiteX4" fmla="*/ 1614420 w 1614420"/>
                  <a:gd name="connsiteY4" fmla="*/ 726489 h 807210"/>
                  <a:gd name="connsiteX5" fmla="*/ 1533699 w 1614420"/>
                  <a:gd name="connsiteY5" fmla="*/ 807210 h 807210"/>
                  <a:gd name="connsiteX6" fmla="*/ 80721 w 1614420"/>
                  <a:gd name="connsiteY6" fmla="*/ 807210 h 807210"/>
                  <a:gd name="connsiteX7" fmla="*/ 0 w 1614420"/>
                  <a:gd name="connsiteY7" fmla="*/ 726489 h 807210"/>
                  <a:gd name="connsiteX8" fmla="*/ 0 w 1614420"/>
                  <a:gd name="connsiteY8" fmla="*/ 80721 h 8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4420" h="807210">
                    <a:moveTo>
                      <a:pt x="0" y="80721"/>
                    </a:moveTo>
                    <a:cubicBezTo>
                      <a:pt x="0" y="36140"/>
                      <a:pt x="36140" y="0"/>
                      <a:pt x="80721" y="0"/>
                    </a:cubicBezTo>
                    <a:lnTo>
                      <a:pt x="1533699" y="0"/>
                    </a:lnTo>
                    <a:cubicBezTo>
                      <a:pt x="1578280" y="0"/>
                      <a:pt x="1614420" y="36140"/>
                      <a:pt x="1614420" y="80721"/>
                    </a:cubicBezTo>
                    <a:lnTo>
                      <a:pt x="1614420" y="726489"/>
                    </a:lnTo>
                    <a:cubicBezTo>
                      <a:pt x="1614420" y="771070"/>
                      <a:pt x="1578280" y="807210"/>
                      <a:pt x="1533699" y="807210"/>
                    </a:cubicBezTo>
                    <a:lnTo>
                      <a:pt x="80721" y="807210"/>
                    </a:lnTo>
                    <a:cubicBezTo>
                      <a:pt x="36140" y="807210"/>
                      <a:pt x="0" y="771070"/>
                      <a:pt x="0" y="726489"/>
                    </a:cubicBezTo>
                    <a:lnTo>
                      <a:pt x="0" y="8072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167" tIns="33167" rIns="33167" bIns="33167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Особистісно орієнтовані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19260" y="2919051"/>
                <a:ext cx="645987" cy="26629"/>
              </a:xfrm>
              <a:custGeom>
                <a:avLst/>
                <a:gdLst>
                  <a:gd name="connsiteX0" fmla="*/ 0 w 645768"/>
                  <a:gd name="connsiteY0" fmla="*/ 13315 h 26630"/>
                  <a:gd name="connsiteX1" fmla="*/ 645768 w 645768"/>
                  <a:gd name="connsiteY1" fmla="*/ 13315 h 2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5768" h="26630">
                    <a:moveTo>
                      <a:pt x="0" y="13315"/>
                    </a:moveTo>
                    <a:lnTo>
                      <a:pt x="645768" y="1331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19439" tIns="-2828" rIns="319441" bIns="-2830" spcCol="1270" anchor="ctr"/>
              <a:lstStyle/>
              <a:p>
                <a:pPr algn="ctr" defTabSz="2222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50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6726098" y="2405002"/>
                <a:ext cx="2189272" cy="808122"/>
              </a:xfrm>
              <a:custGeom>
                <a:avLst/>
                <a:gdLst>
                  <a:gd name="connsiteX0" fmla="*/ 0 w 1614420"/>
                  <a:gd name="connsiteY0" fmla="*/ 80721 h 807210"/>
                  <a:gd name="connsiteX1" fmla="*/ 80721 w 1614420"/>
                  <a:gd name="connsiteY1" fmla="*/ 0 h 807210"/>
                  <a:gd name="connsiteX2" fmla="*/ 1533699 w 1614420"/>
                  <a:gd name="connsiteY2" fmla="*/ 0 h 807210"/>
                  <a:gd name="connsiteX3" fmla="*/ 1614420 w 1614420"/>
                  <a:gd name="connsiteY3" fmla="*/ 80721 h 807210"/>
                  <a:gd name="connsiteX4" fmla="*/ 1614420 w 1614420"/>
                  <a:gd name="connsiteY4" fmla="*/ 726489 h 807210"/>
                  <a:gd name="connsiteX5" fmla="*/ 1533699 w 1614420"/>
                  <a:gd name="connsiteY5" fmla="*/ 807210 h 807210"/>
                  <a:gd name="connsiteX6" fmla="*/ 80721 w 1614420"/>
                  <a:gd name="connsiteY6" fmla="*/ 807210 h 807210"/>
                  <a:gd name="connsiteX7" fmla="*/ 0 w 1614420"/>
                  <a:gd name="connsiteY7" fmla="*/ 726489 h 807210"/>
                  <a:gd name="connsiteX8" fmla="*/ 0 w 1614420"/>
                  <a:gd name="connsiteY8" fmla="*/ 80721 h 8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4420" h="807210">
                    <a:moveTo>
                      <a:pt x="0" y="80721"/>
                    </a:moveTo>
                    <a:cubicBezTo>
                      <a:pt x="0" y="36140"/>
                      <a:pt x="36140" y="0"/>
                      <a:pt x="80721" y="0"/>
                    </a:cubicBezTo>
                    <a:lnTo>
                      <a:pt x="1533699" y="0"/>
                    </a:lnTo>
                    <a:cubicBezTo>
                      <a:pt x="1578280" y="0"/>
                      <a:pt x="1614420" y="36140"/>
                      <a:pt x="1614420" y="80721"/>
                    </a:cubicBezTo>
                    <a:lnTo>
                      <a:pt x="1614420" y="726489"/>
                    </a:lnTo>
                    <a:cubicBezTo>
                      <a:pt x="1614420" y="771070"/>
                      <a:pt x="1578280" y="807210"/>
                      <a:pt x="1533699" y="807210"/>
                    </a:cubicBezTo>
                    <a:lnTo>
                      <a:pt x="80721" y="807210"/>
                    </a:lnTo>
                    <a:cubicBezTo>
                      <a:pt x="36140" y="807210"/>
                      <a:pt x="0" y="771070"/>
                      <a:pt x="0" y="726489"/>
                    </a:cubicBezTo>
                    <a:lnTo>
                      <a:pt x="0" y="8072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167" tIns="33167" rIns="33167" bIns="33167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Практично орієнтовані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3310531" flipV="1">
                <a:off x="5747088" y="3534903"/>
                <a:ext cx="1604666" cy="238661"/>
              </a:xfrm>
              <a:custGeom>
                <a:avLst/>
                <a:gdLst>
                  <a:gd name="connsiteX0" fmla="*/ 0 w 1130814"/>
                  <a:gd name="connsiteY0" fmla="*/ 13315 h 26630"/>
                  <a:gd name="connsiteX1" fmla="*/ 1130814 w 1130814"/>
                  <a:gd name="connsiteY1" fmla="*/ 13315 h 2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0814" h="26630">
                    <a:moveTo>
                      <a:pt x="0" y="13315"/>
                    </a:moveTo>
                    <a:lnTo>
                      <a:pt x="1130814" y="1331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49837" tIns="-14956" rIns="549837" bIns="-14956" spcCol="1270" anchor="ctr"/>
              <a:lstStyle/>
              <a:p>
                <a:pPr algn="ctr" defTabSz="2222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500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6735375" y="3298799"/>
                <a:ext cx="2190115" cy="806964"/>
              </a:xfrm>
              <a:custGeom>
                <a:avLst/>
                <a:gdLst>
                  <a:gd name="connsiteX0" fmla="*/ 0 w 1614420"/>
                  <a:gd name="connsiteY0" fmla="*/ 80721 h 807210"/>
                  <a:gd name="connsiteX1" fmla="*/ 80721 w 1614420"/>
                  <a:gd name="connsiteY1" fmla="*/ 0 h 807210"/>
                  <a:gd name="connsiteX2" fmla="*/ 1533699 w 1614420"/>
                  <a:gd name="connsiteY2" fmla="*/ 0 h 807210"/>
                  <a:gd name="connsiteX3" fmla="*/ 1614420 w 1614420"/>
                  <a:gd name="connsiteY3" fmla="*/ 80721 h 807210"/>
                  <a:gd name="connsiteX4" fmla="*/ 1614420 w 1614420"/>
                  <a:gd name="connsiteY4" fmla="*/ 726489 h 807210"/>
                  <a:gd name="connsiteX5" fmla="*/ 1533699 w 1614420"/>
                  <a:gd name="connsiteY5" fmla="*/ 807210 h 807210"/>
                  <a:gd name="connsiteX6" fmla="*/ 80721 w 1614420"/>
                  <a:gd name="connsiteY6" fmla="*/ 807210 h 807210"/>
                  <a:gd name="connsiteX7" fmla="*/ 0 w 1614420"/>
                  <a:gd name="connsiteY7" fmla="*/ 726489 h 807210"/>
                  <a:gd name="connsiteX8" fmla="*/ 0 w 1614420"/>
                  <a:gd name="connsiteY8" fmla="*/ 80721 h 8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4420" h="807210">
                    <a:moveTo>
                      <a:pt x="0" y="80721"/>
                    </a:moveTo>
                    <a:cubicBezTo>
                      <a:pt x="0" y="36140"/>
                      <a:pt x="36140" y="0"/>
                      <a:pt x="80721" y="0"/>
                    </a:cubicBezTo>
                    <a:lnTo>
                      <a:pt x="1533699" y="0"/>
                    </a:lnTo>
                    <a:cubicBezTo>
                      <a:pt x="1578280" y="0"/>
                      <a:pt x="1614420" y="36140"/>
                      <a:pt x="1614420" y="80721"/>
                    </a:cubicBezTo>
                    <a:lnTo>
                      <a:pt x="1614420" y="726489"/>
                    </a:lnTo>
                    <a:cubicBezTo>
                      <a:pt x="1614420" y="771070"/>
                      <a:pt x="1578280" y="807210"/>
                      <a:pt x="1533699" y="807210"/>
                    </a:cubicBezTo>
                    <a:lnTo>
                      <a:pt x="80721" y="807210"/>
                    </a:lnTo>
                    <a:cubicBezTo>
                      <a:pt x="36140" y="807210"/>
                      <a:pt x="0" y="771070"/>
                      <a:pt x="0" y="726489"/>
                    </a:cubicBezTo>
                    <a:lnTo>
                      <a:pt x="0" y="8072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167" tIns="33167" rIns="33167" bIns="33167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Проблемно пошукові 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59742" flipV="1">
                <a:off x="6248776" y="2734966"/>
                <a:ext cx="515272" cy="837066"/>
              </a:xfrm>
              <a:custGeom>
                <a:avLst/>
                <a:gdLst>
                  <a:gd name="connsiteX0" fmla="*/ 0 w 1965684"/>
                  <a:gd name="connsiteY0" fmla="*/ 13315 h 26630"/>
                  <a:gd name="connsiteX1" fmla="*/ 1965684 w 1965684"/>
                  <a:gd name="connsiteY1" fmla="*/ 13315 h 2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65684" h="26630">
                    <a:moveTo>
                      <a:pt x="0" y="13315"/>
                    </a:moveTo>
                    <a:lnTo>
                      <a:pt x="1965684" y="1331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46399" tIns="-35827" rIns="946400" bIns="-35828" spcCol="1270" anchor="ctr"/>
              <a:lstStyle/>
              <a:p>
                <a:pPr algn="ctr" defTabSz="3111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700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6746338" y="4233117"/>
                <a:ext cx="2169032" cy="806964"/>
              </a:xfrm>
              <a:custGeom>
                <a:avLst/>
                <a:gdLst>
                  <a:gd name="connsiteX0" fmla="*/ 0 w 1614420"/>
                  <a:gd name="connsiteY0" fmla="*/ 80721 h 807210"/>
                  <a:gd name="connsiteX1" fmla="*/ 80721 w 1614420"/>
                  <a:gd name="connsiteY1" fmla="*/ 0 h 807210"/>
                  <a:gd name="connsiteX2" fmla="*/ 1533699 w 1614420"/>
                  <a:gd name="connsiteY2" fmla="*/ 0 h 807210"/>
                  <a:gd name="connsiteX3" fmla="*/ 1614420 w 1614420"/>
                  <a:gd name="connsiteY3" fmla="*/ 80721 h 807210"/>
                  <a:gd name="connsiteX4" fmla="*/ 1614420 w 1614420"/>
                  <a:gd name="connsiteY4" fmla="*/ 726489 h 807210"/>
                  <a:gd name="connsiteX5" fmla="*/ 1533699 w 1614420"/>
                  <a:gd name="connsiteY5" fmla="*/ 807210 h 807210"/>
                  <a:gd name="connsiteX6" fmla="*/ 80721 w 1614420"/>
                  <a:gd name="connsiteY6" fmla="*/ 807210 h 807210"/>
                  <a:gd name="connsiteX7" fmla="*/ 0 w 1614420"/>
                  <a:gd name="connsiteY7" fmla="*/ 726489 h 807210"/>
                  <a:gd name="connsiteX8" fmla="*/ 0 w 1614420"/>
                  <a:gd name="connsiteY8" fmla="*/ 80721 h 8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4420" h="807210">
                    <a:moveTo>
                      <a:pt x="0" y="80721"/>
                    </a:moveTo>
                    <a:cubicBezTo>
                      <a:pt x="0" y="36140"/>
                      <a:pt x="36140" y="0"/>
                      <a:pt x="80721" y="0"/>
                    </a:cubicBezTo>
                    <a:lnTo>
                      <a:pt x="1533699" y="0"/>
                    </a:lnTo>
                    <a:cubicBezTo>
                      <a:pt x="1578280" y="0"/>
                      <a:pt x="1614420" y="36140"/>
                      <a:pt x="1614420" y="80721"/>
                    </a:cubicBezTo>
                    <a:lnTo>
                      <a:pt x="1614420" y="726489"/>
                    </a:lnTo>
                    <a:cubicBezTo>
                      <a:pt x="1614420" y="771070"/>
                      <a:pt x="1578280" y="807210"/>
                      <a:pt x="1533699" y="807210"/>
                    </a:cubicBezTo>
                    <a:lnTo>
                      <a:pt x="80721" y="807210"/>
                    </a:lnTo>
                    <a:cubicBezTo>
                      <a:pt x="36140" y="807210"/>
                      <a:pt x="0" y="771070"/>
                      <a:pt x="0" y="726489"/>
                    </a:cubicBezTo>
                    <a:lnTo>
                      <a:pt x="0" y="8072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167" tIns="33167" rIns="33167" bIns="33167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Комунікаційні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>
                <a:off x="2908773" y="3407368"/>
                <a:ext cx="1614420" cy="1373496"/>
              </a:xfrm>
              <a:custGeom>
                <a:avLst/>
                <a:gdLst>
                  <a:gd name="connsiteX0" fmla="*/ 0 w 1614420"/>
                  <a:gd name="connsiteY0" fmla="*/ 80721 h 807210"/>
                  <a:gd name="connsiteX1" fmla="*/ 80721 w 1614420"/>
                  <a:gd name="connsiteY1" fmla="*/ 0 h 807210"/>
                  <a:gd name="connsiteX2" fmla="*/ 1533699 w 1614420"/>
                  <a:gd name="connsiteY2" fmla="*/ 0 h 807210"/>
                  <a:gd name="connsiteX3" fmla="*/ 1614420 w 1614420"/>
                  <a:gd name="connsiteY3" fmla="*/ 80721 h 807210"/>
                  <a:gd name="connsiteX4" fmla="*/ 1614420 w 1614420"/>
                  <a:gd name="connsiteY4" fmla="*/ 726489 h 807210"/>
                  <a:gd name="connsiteX5" fmla="*/ 1533699 w 1614420"/>
                  <a:gd name="connsiteY5" fmla="*/ 807210 h 807210"/>
                  <a:gd name="connsiteX6" fmla="*/ 80721 w 1614420"/>
                  <a:gd name="connsiteY6" fmla="*/ 807210 h 807210"/>
                  <a:gd name="connsiteX7" fmla="*/ 0 w 1614420"/>
                  <a:gd name="connsiteY7" fmla="*/ 726489 h 807210"/>
                  <a:gd name="connsiteX8" fmla="*/ 0 w 1614420"/>
                  <a:gd name="connsiteY8" fmla="*/ 80721 h 8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4420" h="807210">
                    <a:moveTo>
                      <a:pt x="0" y="80721"/>
                    </a:moveTo>
                    <a:cubicBezTo>
                      <a:pt x="0" y="36140"/>
                      <a:pt x="36140" y="0"/>
                      <a:pt x="80721" y="0"/>
                    </a:cubicBezTo>
                    <a:lnTo>
                      <a:pt x="1533699" y="0"/>
                    </a:lnTo>
                    <a:cubicBezTo>
                      <a:pt x="1578280" y="0"/>
                      <a:pt x="1614420" y="36140"/>
                      <a:pt x="1614420" y="80721"/>
                    </a:cubicBezTo>
                    <a:lnTo>
                      <a:pt x="1614420" y="726489"/>
                    </a:lnTo>
                    <a:cubicBezTo>
                      <a:pt x="1614420" y="771070"/>
                      <a:pt x="1578280" y="807210"/>
                      <a:pt x="1533699" y="807210"/>
                    </a:cubicBezTo>
                    <a:lnTo>
                      <a:pt x="80721" y="807210"/>
                    </a:lnTo>
                    <a:cubicBezTo>
                      <a:pt x="36140" y="807210"/>
                      <a:pt x="0" y="771070"/>
                      <a:pt x="0" y="726489"/>
                    </a:cubicBezTo>
                    <a:lnTo>
                      <a:pt x="0" y="80721"/>
                    </a:ln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167" tIns="33167" rIns="33167" bIns="33167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uk-UA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Компетентнісно-орієнтовані</a:t>
                </a:r>
                <a:r>
                  <a:rPr lang="ru-RU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 defTabSz="666750" fontAlgn="auto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uk-UA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задачі</a:t>
                </a: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4802264" y="2215661"/>
                <a:ext cx="1466279" cy="1278272"/>
              </a:xfrm>
              <a:custGeom>
                <a:avLst/>
                <a:gdLst>
                  <a:gd name="connsiteX0" fmla="*/ 0 w 1614420"/>
                  <a:gd name="connsiteY0" fmla="*/ 80721 h 807210"/>
                  <a:gd name="connsiteX1" fmla="*/ 80721 w 1614420"/>
                  <a:gd name="connsiteY1" fmla="*/ 0 h 807210"/>
                  <a:gd name="connsiteX2" fmla="*/ 1533699 w 1614420"/>
                  <a:gd name="connsiteY2" fmla="*/ 0 h 807210"/>
                  <a:gd name="connsiteX3" fmla="*/ 1614420 w 1614420"/>
                  <a:gd name="connsiteY3" fmla="*/ 80721 h 807210"/>
                  <a:gd name="connsiteX4" fmla="*/ 1614420 w 1614420"/>
                  <a:gd name="connsiteY4" fmla="*/ 726489 h 807210"/>
                  <a:gd name="connsiteX5" fmla="*/ 1533699 w 1614420"/>
                  <a:gd name="connsiteY5" fmla="*/ 807210 h 807210"/>
                  <a:gd name="connsiteX6" fmla="*/ 80721 w 1614420"/>
                  <a:gd name="connsiteY6" fmla="*/ 807210 h 807210"/>
                  <a:gd name="connsiteX7" fmla="*/ 0 w 1614420"/>
                  <a:gd name="connsiteY7" fmla="*/ 726489 h 807210"/>
                  <a:gd name="connsiteX8" fmla="*/ 0 w 1614420"/>
                  <a:gd name="connsiteY8" fmla="*/ 80721 h 8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4420" h="807210">
                    <a:moveTo>
                      <a:pt x="0" y="80721"/>
                    </a:moveTo>
                    <a:cubicBezTo>
                      <a:pt x="0" y="36140"/>
                      <a:pt x="36140" y="0"/>
                      <a:pt x="80721" y="0"/>
                    </a:cubicBezTo>
                    <a:lnTo>
                      <a:pt x="1533699" y="0"/>
                    </a:lnTo>
                    <a:cubicBezTo>
                      <a:pt x="1578280" y="0"/>
                      <a:pt x="1614420" y="36140"/>
                      <a:pt x="1614420" y="80721"/>
                    </a:cubicBezTo>
                    <a:lnTo>
                      <a:pt x="1614420" y="726489"/>
                    </a:lnTo>
                    <a:cubicBezTo>
                      <a:pt x="1614420" y="771070"/>
                      <a:pt x="1578280" y="807210"/>
                      <a:pt x="1533699" y="807210"/>
                    </a:cubicBezTo>
                    <a:lnTo>
                      <a:pt x="80721" y="807210"/>
                    </a:lnTo>
                    <a:cubicBezTo>
                      <a:pt x="36140" y="807210"/>
                      <a:pt x="0" y="771070"/>
                      <a:pt x="0" y="726489"/>
                    </a:cubicBezTo>
                    <a:lnTo>
                      <a:pt x="0" y="80721"/>
                    </a:ln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167" tIns="33167" rIns="33167" bIns="33167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 характером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6705660" y="492370"/>
                <a:ext cx="2258623" cy="861646"/>
              </a:xfrm>
              <a:custGeom>
                <a:avLst/>
                <a:gdLst>
                  <a:gd name="connsiteX0" fmla="*/ 0 w 1614420"/>
                  <a:gd name="connsiteY0" fmla="*/ 80721 h 807210"/>
                  <a:gd name="connsiteX1" fmla="*/ 80721 w 1614420"/>
                  <a:gd name="connsiteY1" fmla="*/ 0 h 807210"/>
                  <a:gd name="connsiteX2" fmla="*/ 1533699 w 1614420"/>
                  <a:gd name="connsiteY2" fmla="*/ 0 h 807210"/>
                  <a:gd name="connsiteX3" fmla="*/ 1614420 w 1614420"/>
                  <a:gd name="connsiteY3" fmla="*/ 80721 h 807210"/>
                  <a:gd name="connsiteX4" fmla="*/ 1614420 w 1614420"/>
                  <a:gd name="connsiteY4" fmla="*/ 726489 h 807210"/>
                  <a:gd name="connsiteX5" fmla="*/ 1533699 w 1614420"/>
                  <a:gd name="connsiteY5" fmla="*/ 807210 h 807210"/>
                  <a:gd name="connsiteX6" fmla="*/ 80721 w 1614420"/>
                  <a:gd name="connsiteY6" fmla="*/ 807210 h 807210"/>
                  <a:gd name="connsiteX7" fmla="*/ 0 w 1614420"/>
                  <a:gd name="connsiteY7" fmla="*/ 726489 h 807210"/>
                  <a:gd name="connsiteX8" fmla="*/ 0 w 1614420"/>
                  <a:gd name="connsiteY8" fmla="*/ 80721 h 8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4420" h="807210">
                    <a:moveTo>
                      <a:pt x="0" y="80721"/>
                    </a:moveTo>
                    <a:cubicBezTo>
                      <a:pt x="0" y="36140"/>
                      <a:pt x="36140" y="0"/>
                      <a:pt x="80721" y="0"/>
                    </a:cubicBezTo>
                    <a:lnTo>
                      <a:pt x="1533699" y="0"/>
                    </a:lnTo>
                    <a:cubicBezTo>
                      <a:pt x="1578280" y="0"/>
                      <a:pt x="1614420" y="36140"/>
                      <a:pt x="1614420" y="80721"/>
                    </a:cubicBezTo>
                    <a:lnTo>
                      <a:pt x="1614420" y="726489"/>
                    </a:lnTo>
                    <a:cubicBezTo>
                      <a:pt x="1614420" y="771070"/>
                      <a:pt x="1578280" y="807210"/>
                      <a:pt x="1533699" y="807210"/>
                    </a:cubicBezTo>
                    <a:lnTo>
                      <a:pt x="80721" y="807210"/>
                    </a:lnTo>
                    <a:cubicBezTo>
                      <a:pt x="36140" y="807210"/>
                      <a:pt x="0" y="771070"/>
                      <a:pt x="0" y="726489"/>
                    </a:cubicBezTo>
                    <a:lnTo>
                      <a:pt x="0" y="80721"/>
                    </a:ln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167" tIns="33167" rIns="33167" bIns="33167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Ціннісно орієнтовані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6725481" y="1477078"/>
                <a:ext cx="2228890" cy="807210"/>
              </a:xfrm>
              <a:custGeom>
                <a:avLst/>
                <a:gdLst>
                  <a:gd name="connsiteX0" fmla="*/ 0 w 1614420"/>
                  <a:gd name="connsiteY0" fmla="*/ 80721 h 807210"/>
                  <a:gd name="connsiteX1" fmla="*/ 80721 w 1614420"/>
                  <a:gd name="connsiteY1" fmla="*/ 0 h 807210"/>
                  <a:gd name="connsiteX2" fmla="*/ 1533699 w 1614420"/>
                  <a:gd name="connsiteY2" fmla="*/ 0 h 807210"/>
                  <a:gd name="connsiteX3" fmla="*/ 1614420 w 1614420"/>
                  <a:gd name="connsiteY3" fmla="*/ 80721 h 807210"/>
                  <a:gd name="connsiteX4" fmla="*/ 1614420 w 1614420"/>
                  <a:gd name="connsiteY4" fmla="*/ 726489 h 807210"/>
                  <a:gd name="connsiteX5" fmla="*/ 1533699 w 1614420"/>
                  <a:gd name="connsiteY5" fmla="*/ 807210 h 807210"/>
                  <a:gd name="connsiteX6" fmla="*/ 80721 w 1614420"/>
                  <a:gd name="connsiteY6" fmla="*/ 807210 h 807210"/>
                  <a:gd name="connsiteX7" fmla="*/ 0 w 1614420"/>
                  <a:gd name="connsiteY7" fmla="*/ 726489 h 807210"/>
                  <a:gd name="connsiteX8" fmla="*/ 0 w 1614420"/>
                  <a:gd name="connsiteY8" fmla="*/ 80721 h 8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4420" h="807210">
                    <a:moveTo>
                      <a:pt x="0" y="80721"/>
                    </a:moveTo>
                    <a:cubicBezTo>
                      <a:pt x="0" y="36140"/>
                      <a:pt x="36140" y="0"/>
                      <a:pt x="80721" y="0"/>
                    </a:cubicBezTo>
                    <a:lnTo>
                      <a:pt x="1533699" y="0"/>
                    </a:lnTo>
                    <a:cubicBezTo>
                      <a:pt x="1578280" y="0"/>
                      <a:pt x="1614420" y="36140"/>
                      <a:pt x="1614420" y="80721"/>
                    </a:cubicBezTo>
                    <a:lnTo>
                      <a:pt x="1614420" y="726489"/>
                    </a:lnTo>
                    <a:cubicBezTo>
                      <a:pt x="1614420" y="771070"/>
                      <a:pt x="1578280" y="807210"/>
                      <a:pt x="1533699" y="807210"/>
                    </a:cubicBezTo>
                    <a:lnTo>
                      <a:pt x="80721" y="807210"/>
                    </a:lnTo>
                    <a:cubicBezTo>
                      <a:pt x="36140" y="807210"/>
                      <a:pt x="0" y="771070"/>
                      <a:pt x="0" y="726489"/>
                    </a:cubicBezTo>
                    <a:lnTo>
                      <a:pt x="0" y="80721"/>
                    </a:ln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167" tIns="33167" rIns="33167" bIns="33167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Особистісно орієнтовані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6745305" y="2405370"/>
                <a:ext cx="2189247" cy="807210"/>
              </a:xfrm>
              <a:custGeom>
                <a:avLst/>
                <a:gdLst>
                  <a:gd name="connsiteX0" fmla="*/ 0 w 1614420"/>
                  <a:gd name="connsiteY0" fmla="*/ 80721 h 807210"/>
                  <a:gd name="connsiteX1" fmla="*/ 80721 w 1614420"/>
                  <a:gd name="connsiteY1" fmla="*/ 0 h 807210"/>
                  <a:gd name="connsiteX2" fmla="*/ 1533699 w 1614420"/>
                  <a:gd name="connsiteY2" fmla="*/ 0 h 807210"/>
                  <a:gd name="connsiteX3" fmla="*/ 1614420 w 1614420"/>
                  <a:gd name="connsiteY3" fmla="*/ 80721 h 807210"/>
                  <a:gd name="connsiteX4" fmla="*/ 1614420 w 1614420"/>
                  <a:gd name="connsiteY4" fmla="*/ 726489 h 807210"/>
                  <a:gd name="connsiteX5" fmla="*/ 1533699 w 1614420"/>
                  <a:gd name="connsiteY5" fmla="*/ 807210 h 807210"/>
                  <a:gd name="connsiteX6" fmla="*/ 80721 w 1614420"/>
                  <a:gd name="connsiteY6" fmla="*/ 807210 h 807210"/>
                  <a:gd name="connsiteX7" fmla="*/ 0 w 1614420"/>
                  <a:gd name="connsiteY7" fmla="*/ 726489 h 807210"/>
                  <a:gd name="connsiteX8" fmla="*/ 0 w 1614420"/>
                  <a:gd name="connsiteY8" fmla="*/ 80721 h 8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4420" h="807210">
                    <a:moveTo>
                      <a:pt x="0" y="80721"/>
                    </a:moveTo>
                    <a:cubicBezTo>
                      <a:pt x="0" y="36140"/>
                      <a:pt x="36140" y="0"/>
                      <a:pt x="80721" y="0"/>
                    </a:cubicBezTo>
                    <a:lnTo>
                      <a:pt x="1533699" y="0"/>
                    </a:lnTo>
                    <a:cubicBezTo>
                      <a:pt x="1578280" y="0"/>
                      <a:pt x="1614420" y="36140"/>
                      <a:pt x="1614420" y="80721"/>
                    </a:cubicBezTo>
                    <a:lnTo>
                      <a:pt x="1614420" y="726489"/>
                    </a:lnTo>
                    <a:cubicBezTo>
                      <a:pt x="1614420" y="771070"/>
                      <a:pt x="1578280" y="807210"/>
                      <a:pt x="1533699" y="807210"/>
                    </a:cubicBezTo>
                    <a:lnTo>
                      <a:pt x="80721" y="807210"/>
                    </a:lnTo>
                    <a:cubicBezTo>
                      <a:pt x="36140" y="807210"/>
                      <a:pt x="0" y="771070"/>
                      <a:pt x="0" y="726489"/>
                    </a:cubicBezTo>
                    <a:lnTo>
                      <a:pt x="0" y="80721"/>
                    </a:ln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167" tIns="33167" rIns="33167" bIns="33167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Практично орієнтовані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6754171" y="3298492"/>
                <a:ext cx="2190291" cy="807210"/>
              </a:xfrm>
              <a:custGeom>
                <a:avLst/>
                <a:gdLst>
                  <a:gd name="connsiteX0" fmla="*/ 0 w 1614420"/>
                  <a:gd name="connsiteY0" fmla="*/ 80721 h 807210"/>
                  <a:gd name="connsiteX1" fmla="*/ 80721 w 1614420"/>
                  <a:gd name="connsiteY1" fmla="*/ 0 h 807210"/>
                  <a:gd name="connsiteX2" fmla="*/ 1533699 w 1614420"/>
                  <a:gd name="connsiteY2" fmla="*/ 0 h 807210"/>
                  <a:gd name="connsiteX3" fmla="*/ 1614420 w 1614420"/>
                  <a:gd name="connsiteY3" fmla="*/ 80721 h 807210"/>
                  <a:gd name="connsiteX4" fmla="*/ 1614420 w 1614420"/>
                  <a:gd name="connsiteY4" fmla="*/ 726489 h 807210"/>
                  <a:gd name="connsiteX5" fmla="*/ 1533699 w 1614420"/>
                  <a:gd name="connsiteY5" fmla="*/ 807210 h 807210"/>
                  <a:gd name="connsiteX6" fmla="*/ 80721 w 1614420"/>
                  <a:gd name="connsiteY6" fmla="*/ 807210 h 807210"/>
                  <a:gd name="connsiteX7" fmla="*/ 0 w 1614420"/>
                  <a:gd name="connsiteY7" fmla="*/ 726489 h 807210"/>
                  <a:gd name="connsiteX8" fmla="*/ 0 w 1614420"/>
                  <a:gd name="connsiteY8" fmla="*/ 80721 h 8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4420" h="807210">
                    <a:moveTo>
                      <a:pt x="0" y="80721"/>
                    </a:moveTo>
                    <a:cubicBezTo>
                      <a:pt x="0" y="36140"/>
                      <a:pt x="36140" y="0"/>
                      <a:pt x="80721" y="0"/>
                    </a:cubicBezTo>
                    <a:lnTo>
                      <a:pt x="1533699" y="0"/>
                    </a:lnTo>
                    <a:cubicBezTo>
                      <a:pt x="1578280" y="0"/>
                      <a:pt x="1614420" y="36140"/>
                      <a:pt x="1614420" y="80721"/>
                    </a:cubicBezTo>
                    <a:lnTo>
                      <a:pt x="1614420" y="726489"/>
                    </a:lnTo>
                    <a:cubicBezTo>
                      <a:pt x="1614420" y="771070"/>
                      <a:pt x="1578280" y="807210"/>
                      <a:pt x="1533699" y="807210"/>
                    </a:cubicBezTo>
                    <a:lnTo>
                      <a:pt x="80721" y="807210"/>
                    </a:lnTo>
                    <a:cubicBezTo>
                      <a:pt x="36140" y="807210"/>
                      <a:pt x="0" y="771070"/>
                      <a:pt x="0" y="726489"/>
                    </a:cubicBezTo>
                    <a:lnTo>
                      <a:pt x="0" y="80721"/>
                    </a:ln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167" tIns="33167" rIns="33167" bIns="33167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Проблемно пошукові 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6765126" y="4232871"/>
                <a:ext cx="2169425" cy="807210"/>
              </a:xfrm>
              <a:custGeom>
                <a:avLst/>
                <a:gdLst>
                  <a:gd name="connsiteX0" fmla="*/ 0 w 1614420"/>
                  <a:gd name="connsiteY0" fmla="*/ 80721 h 807210"/>
                  <a:gd name="connsiteX1" fmla="*/ 80721 w 1614420"/>
                  <a:gd name="connsiteY1" fmla="*/ 0 h 807210"/>
                  <a:gd name="connsiteX2" fmla="*/ 1533699 w 1614420"/>
                  <a:gd name="connsiteY2" fmla="*/ 0 h 807210"/>
                  <a:gd name="connsiteX3" fmla="*/ 1614420 w 1614420"/>
                  <a:gd name="connsiteY3" fmla="*/ 80721 h 807210"/>
                  <a:gd name="connsiteX4" fmla="*/ 1614420 w 1614420"/>
                  <a:gd name="connsiteY4" fmla="*/ 726489 h 807210"/>
                  <a:gd name="connsiteX5" fmla="*/ 1533699 w 1614420"/>
                  <a:gd name="connsiteY5" fmla="*/ 807210 h 807210"/>
                  <a:gd name="connsiteX6" fmla="*/ 80721 w 1614420"/>
                  <a:gd name="connsiteY6" fmla="*/ 807210 h 807210"/>
                  <a:gd name="connsiteX7" fmla="*/ 0 w 1614420"/>
                  <a:gd name="connsiteY7" fmla="*/ 726489 h 807210"/>
                  <a:gd name="connsiteX8" fmla="*/ 0 w 1614420"/>
                  <a:gd name="connsiteY8" fmla="*/ 80721 h 8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4420" h="807210">
                    <a:moveTo>
                      <a:pt x="0" y="80721"/>
                    </a:moveTo>
                    <a:cubicBezTo>
                      <a:pt x="0" y="36140"/>
                      <a:pt x="36140" y="0"/>
                      <a:pt x="80721" y="0"/>
                    </a:cubicBezTo>
                    <a:lnTo>
                      <a:pt x="1533699" y="0"/>
                    </a:lnTo>
                    <a:cubicBezTo>
                      <a:pt x="1578280" y="0"/>
                      <a:pt x="1614420" y="36140"/>
                      <a:pt x="1614420" y="80721"/>
                    </a:cubicBezTo>
                    <a:lnTo>
                      <a:pt x="1614420" y="726489"/>
                    </a:lnTo>
                    <a:cubicBezTo>
                      <a:pt x="1614420" y="771070"/>
                      <a:pt x="1578280" y="807210"/>
                      <a:pt x="1533699" y="807210"/>
                    </a:cubicBezTo>
                    <a:lnTo>
                      <a:pt x="80721" y="807210"/>
                    </a:lnTo>
                    <a:cubicBezTo>
                      <a:pt x="36140" y="807210"/>
                      <a:pt x="0" y="771070"/>
                      <a:pt x="0" y="726489"/>
                    </a:cubicBezTo>
                    <a:lnTo>
                      <a:pt x="0" y="80721"/>
                    </a:ln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3167" tIns="33167" rIns="33167" bIns="33167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Комунікаційні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Полилиния 19"/>
            <p:cNvSpPr/>
            <p:nvPr/>
          </p:nvSpPr>
          <p:spPr>
            <a:xfrm>
              <a:off x="710752" y="3094431"/>
              <a:ext cx="2759168" cy="941289"/>
            </a:xfrm>
            <a:custGeom>
              <a:avLst/>
              <a:gdLst>
                <a:gd name="connsiteX0" fmla="*/ 0 w 1614420"/>
                <a:gd name="connsiteY0" fmla="*/ 80721 h 807210"/>
                <a:gd name="connsiteX1" fmla="*/ 80721 w 1614420"/>
                <a:gd name="connsiteY1" fmla="*/ 0 h 807210"/>
                <a:gd name="connsiteX2" fmla="*/ 1533699 w 1614420"/>
                <a:gd name="connsiteY2" fmla="*/ 0 h 807210"/>
                <a:gd name="connsiteX3" fmla="*/ 1614420 w 1614420"/>
                <a:gd name="connsiteY3" fmla="*/ 80721 h 807210"/>
                <a:gd name="connsiteX4" fmla="*/ 1614420 w 1614420"/>
                <a:gd name="connsiteY4" fmla="*/ 726489 h 807210"/>
                <a:gd name="connsiteX5" fmla="*/ 1533699 w 1614420"/>
                <a:gd name="connsiteY5" fmla="*/ 807210 h 807210"/>
                <a:gd name="connsiteX6" fmla="*/ 80721 w 1614420"/>
                <a:gd name="connsiteY6" fmla="*/ 807210 h 807210"/>
                <a:gd name="connsiteX7" fmla="*/ 0 w 1614420"/>
                <a:gd name="connsiteY7" fmla="*/ 726489 h 807210"/>
                <a:gd name="connsiteX8" fmla="*/ 0 w 1614420"/>
                <a:gd name="connsiteY8" fmla="*/ 80721 h 8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4420" h="807210">
                  <a:moveTo>
                    <a:pt x="0" y="80721"/>
                  </a:moveTo>
                  <a:cubicBezTo>
                    <a:pt x="0" y="36140"/>
                    <a:pt x="36140" y="0"/>
                    <a:pt x="80721" y="0"/>
                  </a:cubicBezTo>
                  <a:lnTo>
                    <a:pt x="1533699" y="0"/>
                  </a:lnTo>
                  <a:cubicBezTo>
                    <a:pt x="1578280" y="0"/>
                    <a:pt x="1614420" y="36140"/>
                    <a:pt x="1614420" y="80721"/>
                  </a:cubicBezTo>
                  <a:lnTo>
                    <a:pt x="1614420" y="726489"/>
                  </a:lnTo>
                  <a:cubicBezTo>
                    <a:pt x="1614420" y="771070"/>
                    <a:pt x="1578280" y="807210"/>
                    <a:pt x="1533699" y="807210"/>
                  </a:cubicBezTo>
                  <a:lnTo>
                    <a:pt x="80721" y="807210"/>
                  </a:lnTo>
                  <a:cubicBezTo>
                    <a:pt x="36140" y="807210"/>
                    <a:pt x="0" y="771070"/>
                    <a:pt x="0" y="726489"/>
                  </a:cubicBezTo>
                  <a:lnTo>
                    <a:pt x="0" y="807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3167" tIns="33167" rIns="33167" bIns="33167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Комплексні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24961" y="929345"/>
              <a:ext cx="2760259" cy="988405"/>
            </a:xfrm>
            <a:custGeom>
              <a:avLst/>
              <a:gdLst>
                <a:gd name="connsiteX0" fmla="*/ 0 w 1614420"/>
                <a:gd name="connsiteY0" fmla="*/ 80721 h 807210"/>
                <a:gd name="connsiteX1" fmla="*/ 80721 w 1614420"/>
                <a:gd name="connsiteY1" fmla="*/ 0 h 807210"/>
                <a:gd name="connsiteX2" fmla="*/ 1533699 w 1614420"/>
                <a:gd name="connsiteY2" fmla="*/ 0 h 807210"/>
                <a:gd name="connsiteX3" fmla="*/ 1614420 w 1614420"/>
                <a:gd name="connsiteY3" fmla="*/ 80721 h 807210"/>
                <a:gd name="connsiteX4" fmla="*/ 1614420 w 1614420"/>
                <a:gd name="connsiteY4" fmla="*/ 726489 h 807210"/>
                <a:gd name="connsiteX5" fmla="*/ 1533699 w 1614420"/>
                <a:gd name="connsiteY5" fmla="*/ 807210 h 807210"/>
                <a:gd name="connsiteX6" fmla="*/ 80721 w 1614420"/>
                <a:gd name="connsiteY6" fmla="*/ 807210 h 807210"/>
                <a:gd name="connsiteX7" fmla="*/ 0 w 1614420"/>
                <a:gd name="connsiteY7" fmla="*/ 726489 h 807210"/>
                <a:gd name="connsiteX8" fmla="*/ 0 w 1614420"/>
                <a:gd name="connsiteY8" fmla="*/ 80721 h 8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4420" h="807210">
                  <a:moveTo>
                    <a:pt x="0" y="80721"/>
                  </a:moveTo>
                  <a:cubicBezTo>
                    <a:pt x="0" y="36140"/>
                    <a:pt x="36140" y="0"/>
                    <a:pt x="80721" y="0"/>
                  </a:cubicBezTo>
                  <a:lnTo>
                    <a:pt x="1533699" y="0"/>
                  </a:lnTo>
                  <a:cubicBezTo>
                    <a:pt x="1578280" y="0"/>
                    <a:pt x="1614420" y="36140"/>
                    <a:pt x="1614420" y="80721"/>
                  </a:cubicBezTo>
                  <a:lnTo>
                    <a:pt x="1614420" y="726489"/>
                  </a:lnTo>
                  <a:cubicBezTo>
                    <a:pt x="1614420" y="771070"/>
                    <a:pt x="1578280" y="807210"/>
                    <a:pt x="1533699" y="807210"/>
                  </a:cubicBezTo>
                  <a:lnTo>
                    <a:pt x="80721" y="807210"/>
                  </a:lnTo>
                  <a:cubicBezTo>
                    <a:pt x="36140" y="807210"/>
                    <a:pt x="0" y="771070"/>
                    <a:pt x="0" y="726489"/>
                  </a:cubicBezTo>
                  <a:lnTo>
                    <a:pt x="0" y="80721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3167" tIns="33167" rIns="33167" bIns="33167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dirty="0">
                  <a:latin typeface="Arial" panose="020B0604020202020204" pitchFamily="34" charset="0"/>
                  <a:cs typeface="Arial" panose="020B0604020202020204" pitchFamily="34" charset="0"/>
                </a:rPr>
                <a:t>Інтегровані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3147452" y="897542"/>
              <a:ext cx="2760259" cy="988405"/>
            </a:xfrm>
            <a:custGeom>
              <a:avLst/>
              <a:gdLst>
                <a:gd name="connsiteX0" fmla="*/ 0 w 1614420"/>
                <a:gd name="connsiteY0" fmla="*/ 80721 h 807210"/>
                <a:gd name="connsiteX1" fmla="*/ 80721 w 1614420"/>
                <a:gd name="connsiteY1" fmla="*/ 0 h 807210"/>
                <a:gd name="connsiteX2" fmla="*/ 1533699 w 1614420"/>
                <a:gd name="connsiteY2" fmla="*/ 0 h 807210"/>
                <a:gd name="connsiteX3" fmla="*/ 1614420 w 1614420"/>
                <a:gd name="connsiteY3" fmla="*/ 80721 h 807210"/>
                <a:gd name="connsiteX4" fmla="*/ 1614420 w 1614420"/>
                <a:gd name="connsiteY4" fmla="*/ 726489 h 807210"/>
                <a:gd name="connsiteX5" fmla="*/ 1533699 w 1614420"/>
                <a:gd name="connsiteY5" fmla="*/ 807210 h 807210"/>
                <a:gd name="connsiteX6" fmla="*/ 80721 w 1614420"/>
                <a:gd name="connsiteY6" fmla="*/ 807210 h 807210"/>
                <a:gd name="connsiteX7" fmla="*/ 0 w 1614420"/>
                <a:gd name="connsiteY7" fmla="*/ 726489 h 807210"/>
                <a:gd name="connsiteX8" fmla="*/ 0 w 1614420"/>
                <a:gd name="connsiteY8" fmla="*/ 80721 h 8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4420" h="807210">
                  <a:moveTo>
                    <a:pt x="0" y="80721"/>
                  </a:moveTo>
                  <a:cubicBezTo>
                    <a:pt x="0" y="36140"/>
                    <a:pt x="36140" y="0"/>
                    <a:pt x="80721" y="0"/>
                  </a:cubicBezTo>
                  <a:lnTo>
                    <a:pt x="1533699" y="0"/>
                  </a:lnTo>
                  <a:cubicBezTo>
                    <a:pt x="1578280" y="0"/>
                    <a:pt x="1614420" y="36140"/>
                    <a:pt x="1614420" y="80721"/>
                  </a:cubicBezTo>
                  <a:lnTo>
                    <a:pt x="1614420" y="726489"/>
                  </a:lnTo>
                  <a:cubicBezTo>
                    <a:pt x="1614420" y="771070"/>
                    <a:pt x="1578280" y="807210"/>
                    <a:pt x="1533699" y="807210"/>
                  </a:cubicBezTo>
                  <a:lnTo>
                    <a:pt x="80721" y="807210"/>
                  </a:lnTo>
                  <a:cubicBezTo>
                    <a:pt x="36140" y="807210"/>
                    <a:pt x="0" y="771070"/>
                    <a:pt x="0" y="726489"/>
                  </a:cubicBezTo>
                  <a:lnTo>
                    <a:pt x="0" y="80721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3167" tIns="33167" rIns="33167" bIns="33167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dirty="0">
                  <a:latin typeface="Arial" panose="020B0604020202020204" pitchFamily="34" charset="0"/>
                  <a:cs typeface="Arial" panose="020B0604020202020204" pitchFamily="34" charset="0"/>
                </a:rPr>
                <a:t>Проблемні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263221" y="1810277"/>
              <a:ext cx="2759168" cy="987322"/>
            </a:xfrm>
            <a:custGeom>
              <a:avLst/>
              <a:gdLst>
                <a:gd name="connsiteX0" fmla="*/ 0 w 1614420"/>
                <a:gd name="connsiteY0" fmla="*/ 80721 h 807210"/>
                <a:gd name="connsiteX1" fmla="*/ 80721 w 1614420"/>
                <a:gd name="connsiteY1" fmla="*/ 0 h 807210"/>
                <a:gd name="connsiteX2" fmla="*/ 1533699 w 1614420"/>
                <a:gd name="connsiteY2" fmla="*/ 0 h 807210"/>
                <a:gd name="connsiteX3" fmla="*/ 1614420 w 1614420"/>
                <a:gd name="connsiteY3" fmla="*/ 80721 h 807210"/>
                <a:gd name="connsiteX4" fmla="*/ 1614420 w 1614420"/>
                <a:gd name="connsiteY4" fmla="*/ 726489 h 807210"/>
                <a:gd name="connsiteX5" fmla="*/ 1533699 w 1614420"/>
                <a:gd name="connsiteY5" fmla="*/ 807210 h 807210"/>
                <a:gd name="connsiteX6" fmla="*/ 80721 w 1614420"/>
                <a:gd name="connsiteY6" fmla="*/ 807210 h 807210"/>
                <a:gd name="connsiteX7" fmla="*/ 0 w 1614420"/>
                <a:gd name="connsiteY7" fmla="*/ 726489 h 807210"/>
                <a:gd name="connsiteX8" fmla="*/ 0 w 1614420"/>
                <a:gd name="connsiteY8" fmla="*/ 80721 h 8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4420" h="807210">
                  <a:moveTo>
                    <a:pt x="0" y="80721"/>
                  </a:moveTo>
                  <a:cubicBezTo>
                    <a:pt x="0" y="36140"/>
                    <a:pt x="36140" y="0"/>
                    <a:pt x="80721" y="0"/>
                  </a:cubicBezTo>
                  <a:lnTo>
                    <a:pt x="1533699" y="0"/>
                  </a:lnTo>
                  <a:cubicBezTo>
                    <a:pt x="1578280" y="0"/>
                    <a:pt x="1614420" y="36140"/>
                    <a:pt x="1614420" y="80721"/>
                  </a:cubicBezTo>
                  <a:lnTo>
                    <a:pt x="1614420" y="726489"/>
                  </a:lnTo>
                  <a:cubicBezTo>
                    <a:pt x="1614420" y="771070"/>
                    <a:pt x="1578280" y="807210"/>
                    <a:pt x="1533699" y="807210"/>
                  </a:cubicBezTo>
                  <a:lnTo>
                    <a:pt x="80721" y="807210"/>
                  </a:lnTo>
                  <a:cubicBezTo>
                    <a:pt x="36140" y="807210"/>
                    <a:pt x="0" y="771070"/>
                    <a:pt x="0" y="726489"/>
                  </a:cubicBezTo>
                  <a:lnTo>
                    <a:pt x="0" y="807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3167" tIns="33167" rIns="33167" bIns="33167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dirty="0">
                  <a:latin typeface="Arial" panose="020B0604020202020204" pitchFamily="34" charset="0"/>
                  <a:cs typeface="Arial" panose="020B0604020202020204" pitchFamily="34" charset="0"/>
                </a:rPr>
                <a:t>Розвиваючі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745634" y="3095161"/>
              <a:ext cx="2760259" cy="941109"/>
            </a:xfrm>
            <a:custGeom>
              <a:avLst/>
              <a:gdLst>
                <a:gd name="connsiteX0" fmla="*/ 0 w 1614420"/>
                <a:gd name="connsiteY0" fmla="*/ 80721 h 807210"/>
                <a:gd name="connsiteX1" fmla="*/ 80721 w 1614420"/>
                <a:gd name="connsiteY1" fmla="*/ 0 h 807210"/>
                <a:gd name="connsiteX2" fmla="*/ 1533699 w 1614420"/>
                <a:gd name="connsiteY2" fmla="*/ 0 h 807210"/>
                <a:gd name="connsiteX3" fmla="*/ 1614420 w 1614420"/>
                <a:gd name="connsiteY3" fmla="*/ 80721 h 807210"/>
                <a:gd name="connsiteX4" fmla="*/ 1614420 w 1614420"/>
                <a:gd name="connsiteY4" fmla="*/ 726489 h 807210"/>
                <a:gd name="connsiteX5" fmla="*/ 1533699 w 1614420"/>
                <a:gd name="connsiteY5" fmla="*/ 807210 h 807210"/>
                <a:gd name="connsiteX6" fmla="*/ 80721 w 1614420"/>
                <a:gd name="connsiteY6" fmla="*/ 807210 h 807210"/>
                <a:gd name="connsiteX7" fmla="*/ 0 w 1614420"/>
                <a:gd name="connsiteY7" fmla="*/ 726489 h 807210"/>
                <a:gd name="connsiteX8" fmla="*/ 0 w 1614420"/>
                <a:gd name="connsiteY8" fmla="*/ 80721 h 8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4420" h="807210">
                  <a:moveTo>
                    <a:pt x="0" y="80721"/>
                  </a:moveTo>
                  <a:cubicBezTo>
                    <a:pt x="0" y="36140"/>
                    <a:pt x="36140" y="0"/>
                    <a:pt x="80721" y="0"/>
                  </a:cubicBezTo>
                  <a:lnTo>
                    <a:pt x="1533699" y="0"/>
                  </a:lnTo>
                  <a:cubicBezTo>
                    <a:pt x="1578280" y="0"/>
                    <a:pt x="1614420" y="36140"/>
                    <a:pt x="1614420" y="80721"/>
                  </a:cubicBezTo>
                  <a:lnTo>
                    <a:pt x="1614420" y="726489"/>
                  </a:lnTo>
                  <a:cubicBezTo>
                    <a:pt x="1614420" y="771070"/>
                    <a:pt x="1578280" y="807210"/>
                    <a:pt x="1533699" y="807210"/>
                  </a:cubicBezTo>
                  <a:lnTo>
                    <a:pt x="80721" y="807210"/>
                  </a:lnTo>
                  <a:cubicBezTo>
                    <a:pt x="36140" y="807210"/>
                    <a:pt x="0" y="771070"/>
                    <a:pt x="0" y="726489"/>
                  </a:cubicBezTo>
                  <a:lnTo>
                    <a:pt x="0" y="80721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3167" tIns="33167" rIns="33167" bIns="33167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Комплексні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1298515" y="1809828"/>
              <a:ext cx="2760259" cy="988405"/>
            </a:xfrm>
            <a:custGeom>
              <a:avLst/>
              <a:gdLst>
                <a:gd name="connsiteX0" fmla="*/ 0 w 1614420"/>
                <a:gd name="connsiteY0" fmla="*/ 80721 h 807210"/>
                <a:gd name="connsiteX1" fmla="*/ 80721 w 1614420"/>
                <a:gd name="connsiteY1" fmla="*/ 0 h 807210"/>
                <a:gd name="connsiteX2" fmla="*/ 1533699 w 1614420"/>
                <a:gd name="connsiteY2" fmla="*/ 0 h 807210"/>
                <a:gd name="connsiteX3" fmla="*/ 1614420 w 1614420"/>
                <a:gd name="connsiteY3" fmla="*/ 80721 h 807210"/>
                <a:gd name="connsiteX4" fmla="*/ 1614420 w 1614420"/>
                <a:gd name="connsiteY4" fmla="*/ 726489 h 807210"/>
                <a:gd name="connsiteX5" fmla="*/ 1533699 w 1614420"/>
                <a:gd name="connsiteY5" fmla="*/ 807210 h 807210"/>
                <a:gd name="connsiteX6" fmla="*/ 80721 w 1614420"/>
                <a:gd name="connsiteY6" fmla="*/ 807210 h 807210"/>
                <a:gd name="connsiteX7" fmla="*/ 0 w 1614420"/>
                <a:gd name="connsiteY7" fmla="*/ 726489 h 807210"/>
                <a:gd name="connsiteX8" fmla="*/ 0 w 1614420"/>
                <a:gd name="connsiteY8" fmla="*/ 80721 h 8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4420" h="807210">
                  <a:moveTo>
                    <a:pt x="0" y="80721"/>
                  </a:moveTo>
                  <a:cubicBezTo>
                    <a:pt x="0" y="36140"/>
                    <a:pt x="36140" y="0"/>
                    <a:pt x="80721" y="0"/>
                  </a:cubicBezTo>
                  <a:lnTo>
                    <a:pt x="1533699" y="0"/>
                  </a:lnTo>
                  <a:cubicBezTo>
                    <a:pt x="1578280" y="0"/>
                    <a:pt x="1614420" y="36140"/>
                    <a:pt x="1614420" y="80721"/>
                  </a:cubicBezTo>
                  <a:lnTo>
                    <a:pt x="1614420" y="726489"/>
                  </a:lnTo>
                  <a:cubicBezTo>
                    <a:pt x="1614420" y="771070"/>
                    <a:pt x="1578280" y="807210"/>
                    <a:pt x="1533699" y="807210"/>
                  </a:cubicBezTo>
                  <a:lnTo>
                    <a:pt x="80721" y="807210"/>
                  </a:lnTo>
                  <a:cubicBezTo>
                    <a:pt x="36140" y="807210"/>
                    <a:pt x="0" y="771070"/>
                    <a:pt x="0" y="726489"/>
                  </a:cubicBezTo>
                  <a:lnTo>
                    <a:pt x="0" y="80721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3167" tIns="33167" rIns="33167" bIns="33167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dirty="0">
                  <a:latin typeface="Arial" panose="020B0604020202020204" pitchFamily="34" charset="0"/>
                  <a:cs typeface="Arial" panose="020B0604020202020204" pitchFamily="34" charset="0"/>
                </a:rPr>
                <a:t>Розвиваючі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38200" y="223838"/>
            <a:ext cx="10515600" cy="684212"/>
          </a:xfrm>
        </p:spPr>
        <p:txBody>
          <a:bodyPr/>
          <a:lstStyle/>
          <a:p>
            <a:pPr algn="ctr"/>
            <a:r>
              <a:rPr lang="uk-UA" sz="3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ЦІННІСНО-ОРІЄНТОВАНІ ЗАВДАННЯ</a:t>
            </a:r>
            <a:endParaRPr lang="ru-RU" sz="36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258763" y="1025525"/>
            <a:ext cx="11095037" cy="53879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3200" b="1" smtClean="0">
                <a:latin typeface="Arial" charset="0"/>
                <a:cs typeface="Arial" charset="0"/>
              </a:rPr>
              <a:t>Розглядають проблеми безпеки життєдіяльності і здоров’я людини, екологічного стану довкілля</a:t>
            </a:r>
          </a:p>
          <a:p>
            <a:pPr marL="0" indent="0" algn="just">
              <a:buFont typeface="Arial" charset="0"/>
              <a:buNone/>
            </a:pPr>
            <a:endParaRPr lang="uk-UA" sz="900" smtClean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uk-UA" sz="2600" smtClean="0">
                <a:latin typeface="Arial" charset="0"/>
                <a:cs typeface="Arial" charset="0"/>
              </a:rPr>
              <a:t>	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uk-UA" sz="2600" b="1" smtClean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uk-UA" sz="2600" b="1" smtClean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uk-UA" sz="2600" b="1" smtClean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uk-UA" sz="2600" b="1" smtClean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uk-UA" sz="2600" b="1" smtClean="0">
              <a:latin typeface="Arial" charset="0"/>
              <a:cs typeface="Arial" charset="0"/>
            </a:endParaRPr>
          </a:p>
        </p:txBody>
      </p:sp>
      <p:grpSp>
        <p:nvGrpSpPr>
          <p:cNvPr id="20483" name="Группа 7"/>
          <p:cNvGrpSpPr>
            <a:grpSpLocks/>
          </p:cNvGrpSpPr>
          <p:nvPr/>
        </p:nvGrpSpPr>
        <p:grpSpPr bwMode="auto">
          <a:xfrm>
            <a:off x="315913" y="1898650"/>
            <a:ext cx="14273212" cy="4738688"/>
            <a:chOff x="315310" y="1899079"/>
            <a:chExt cx="14273048" cy="4738204"/>
          </a:xfrm>
        </p:grpSpPr>
        <p:pic>
          <p:nvPicPr>
            <p:cNvPr id="20484" name="Рисунок 5"/>
            <p:cNvPicPr>
              <a:picLocks noChangeAspect="1"/>
            </p:cNvPicPr>
            <p:nvPr/>
          </p:nvPicPr>
          <p:blipFill>
            <a:blip r:embed="rId2"/>
            <a:srcRect l="50690" t="21724" r="-43655" b="11243"/>
            <a:stretch>
              <a:fillRect/>
            </a:stretch>
          </p:blipFill>
          <p:spPr bwMode="auto">
            <a:xfrm>
              <a:off x="9033642" y="1899079"/>
              <a:ext cx="5554716" cy="300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Овал 3"/>
            <p:cNvSpPr/>
            <p:nvPr/>
          </p:nvSpPr>
          <p:spPr>
            <a:xfrm>
              <a:off x="378809" y="2175276"/>
              <a:ext cx="9285180" cy="21921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latin typeface="Arial" panose="020B0604020202020204" pitchFamily="34" charset="0"/>
                  <a:cs typeface="Arial" panose="020B0604020202020204" pitchFamily="34" charset="0"/>
                </a:rPr>
                <a:t>Лаборант-початківець, готуючи реактиви для проведення досліду, випадково облив руку розчином натрій гідроксиду. Позначте дії, які б ви виконали для допомоги лаборантові.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15310" y="4556283"/>
              <a:ext cx="9837624" cy="20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uk-UA" sz="2200" dirty="0">
                  <a:latin typeface="Arial" panose="020B0604020202020204" pitchFamily="34" charset="0"/>
                  <a:cs typeface="Arial" panose="020B0604020202020204" pitchFamily="34" charset="0"/>
                </a:rPr>
                <a:t> промити уражене місце водою й обробити його розчином харчової соди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uk-UA" sz="2200" dirty="0">
                  <a:latin typeface="Arial" panose="020B0604020202020204" pitchFamily="34" charset="0"/>
                  <a:cs typeface="Arial" panose="020B0604020202020204" pitchFamily="34" charset="0"/>
                </a:rPr>
                <a:t> промити уражене місце водою й обробити його оцтом або слабким розчином лимонної кислоти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r>
                <a:rPr lang="uk-UA" sz="2200" dirty="0">
                  <a:latin typeface="Arial" panose="020B0604020202020204" pitchFamily="34" charset="0"/>
                  <a:cs typeface="Arial" panose="020B0604020202020204" pitchFamily="34" charset="0"/>
                </a:rPr>
                <a:t> обробити вражене місце вапняною водою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r>
                <a:rPr lang="uk-UA" sz="2200" dirty="0">
                  <a:latin typeface="Arial" panose="020B0604020202020204" pitchFamily="34" charset="0"/>
                  <a:cs typeface="Arial" panose="020B0604020202020204" pitchFamily="34" charset="0"/>
                </a:rPr>
                <a:t>  обробити вражене місце спиртовим розчином йоду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773113" y="207963"/>
            <a:ext cx="10958512" cy="647700"/>
          </a:xfrm>
        </p:spPr>
        <p:txBody>
          <a:bodyPr/>
          <a:lstStyle/>
          <a:p>
            <a:pPr algn="ctr"/>
            <a:r>
              <a:rPr lang="uk-UA" sz="3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ОСОБИСТІСНО-ОРІЄНТОВАНІ ЗАВДАННЯ</a:t>
            </a:r>
            <a:endParaRPr lang="ru-RU" sz="36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898525"/>
            <a:ext cx="11371263" cy="58023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Спрямовані на перевірку окрім знань </a:t>
            </a:r>
            <a:r>
              <a:rPr lang="uk-UA" sz="3000" b="1" dirty="0">
                <a:latin typeface="Arial" panose="020B0604020202020204" pitchFamily="34" charset="0"/>
                <a:cs typeface="Arial" panose="020B0604020202020204" pitchFamily="34" charset="0"/>
              </a:rPr>
              <a:t>і вмінь, </a:t>
            </a:r>
            <a:r>
              <a:rPr lang="uk-U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особистісного потенціалу учня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400" i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усвідомлювати зв’язок </a:t>
            </a:r>
            <a:r>
              <a:rPr lang="uk-UA" sz="2400" i="1" spc="-20" dirty="0">
                <a:latin typeface="Arial" panose="020B0604020202020204" pitchFamily="34" charset="0"/>
                <a:cs typeface="Arial" panose="020B0604020202020204" pitchFamily="34" charset="0"/>
              </a:rPr>
              <a:t>хімії з проблемами життя людини, оцінювати й робити висновки щодо ролі діяльності людини в побудові картини світу, обґрунтовувати судження про смисл пізнання людиною природи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6688" y="3330575"/>
            <a:ext cx="9017000" cy="3236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	На новорічні свята вирубили ялинки  на площі 20 га. Обчисліть об'єм кисню, який могли б виділити ці дерева протягом року, якщо в середньому хвойний ліс площею 1 га протягом доби виділяє 10 кг кисню</a:t>
            </a:r>
            <a:endParaRPr lang="ru-RU" sz="2400" dirty="0"/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7825" y="3049588"/>
            <a:ext cx="3282950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1272</Words>
  <Application>Microsoft Office PowerPoint</Application>
  <PresentationFormat>Произвольный</PresentationFormat>
  <Paragraphs>151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КОМПЕТЕНТНІСНО-ОРІЄНТОВАНІ ЗАВДАННЯ З ХІМІЇ </vt:lpstr>
      <vt:lpstr>РОЗГЛЯД ПИТАННЯ В ЗМІ</vt:lpstr>
      <vt:lpstr>ЗАПИТАННЯ</vt:lpstr>
      <vt:lpstr>КОМПЕТЕНТНІСНО-ОРІЄНТОВАНІ ЗАВДАННЯ</vt:lpstr>
      <vt:lpstr>МЕТА - навчити учнів застосовувати набуті знання у нетипових ситуаціях, розв’язувати завдання, що пов’язані з власною життєдіяльністю, формулювати оцінні судження щодо себе як соціальної складової частини живої природи</vt:lpstr>
      <vt:lpstr>Презентация PowerPoint</vt:lpstr>
      <vt:lpstr>КЛАСИФІКАЦІЇ</vt:lpstr>
      <vt:lpstr>ЦІННІСНО-ОРІЄНТОВАНІ ЗАВДАННЯ</vt:lpstr>
      <vt:lpstr>ОСОБИСТІСНО-ОРІЄНТОВАНІ ЗАВДАННЯ</vt:lpstr>
      <vt:lpstr>ПРАКТИЧНО-ОРІЄНТОВАНІ ЗАВДАННЯ</vt:lpstr>
      <vt:lpstr>ПРОБЛЕМНО-ПОШУКОВІ ЗАВДАННЯ</vt:lpstr>
      <vt:lpstr> ЗАВДАННЯ, ПОВ’ЯЗАНІ З КОМУНІКАТИВНИМИ ПОТРЕБАМИ ЛЮДИНИ</vt:lpstr>
      <vt:lpstr>Презентация PowerPoint</vt:lpstr>
      <vt:lpstr>ЯК ФОРМУВАТИ ПРЕДМЕТНІ ТА КЛЮЧОВІ КОМПЕТЕНТНОСТІ ЗА ДОПОМОГОЮ КОЗ?</vt:lpstr>
      <vt:lpstr>2. Правильно сконструювати етап осмисленого засвоєння знань на уроці</vt:lpstr>
      <vt:lpstr>Тема «Хімічні властивості кисню: взаємодія з простими речовинами. Реакція сполучення»  </vt:lpstr>
      <vt:lpstr>3. ПРОКОНТРОЛЮВАТИ СФОРМОВАНІСТЬ КЛЮЧОВИХ КОМПЕТЕНТНОСТЕЙ?</vt:lpstr>
      <vt:lpstr>ЯК СТВОРИТИ БАНК ЗАВДАНЬ?</vt:lpstr>
      <vt:lpstr>ВИКОРИСТАНІ ДЖЕРЕЛА КОМПЕТЕНТНІСНО ОРІЄНТОВАНИХ ЗАВДАНЬ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КОМПЕТЕНТНІСНО-ОРІЄНТОВАНІ ЗАВДАННЯ  З ХІМІЇ</dc:title>
  <dc:creator>Лидия</dc:creator>
  <cp:lastModifiedBy>Admin</cp:lastModifiedBy>
  <cp:revision>89</cp:revision>
  <dcterms:created xsi:type="dcterms:W3CDTF">2017-09-12T07:53:55Z</dcterms:created>
  <dcterms:modified xsi:type="dcterms:W3CDTF">2017-09-18T11:00:49Z</dcterms:modified>
</cp:coreProperties>
</file>