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2" r:id="rId2"/>
  </p:sldMasterIdLst>
  <p:notesMasterIdLst>
    <p:notesMasterId r:id="rId25"/>
  </p:notesMasterIdLst>
  <p:handoutMasterIdLst>
    <p:handoutMasterId r:id="rId26"/>
  </p:handoutMasterIdLst>
  <p:sldIdLst>
    <p:sldId id="282" r:id="rId3"/>
    <p:sldId id="280" r:id="rId4"/>
    <p:sldId id="272" r:id="rId5"/>
    <p:sldId id="270" r:id="rId6"/>
    <p:sldId id="257" r:id="rId7"/>
    <p:sldId id="273" r:id="rId8"/>
    <p:sldId id="275" r:id="rId9"/>
    <p:sldId id="274" r:id="rId10"/>
    <p:sldId id="276" r:id="rId11"/>
    <p:sldId id="281" r:id="rId12"/>
    <p:sldId id="258" r:id="rId13"/>
    <p:sldId id="277" r:id="rId14"/>
    <p:sldId id="261" r:id="rId15"/>
    <p:sldId id="262" r:id="rId16"/>
    <p:sldId id="264" r:id="rId17"/>
    <p:sldId id="265" r:id="rId18"/>
    <p:sldId id="283" r:id="rId19"/>
    <p:sldId id="284" r:id="rId20"/>
    <p:sldId id="266" r:id="rId21"/>
    <p:sldId id="26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 Dziuba" userId="44af15c141251555" providerId="LiveId" clId="{0EB29A1E-81B8-4FD4-AD1B-69240BFEBF25}"/>
    <pc:docChg chg="custSel addSld delSld modSld sldOrd">
      <pc:chgData name="Anton Dziuba" userId="44af15c141251555" providerId="LiveId" clId="{0EB29A1E-81B8-4FD4-AD1B-69240BFEBF25}" dt="2017-06-21T20:52:03.308" v="153" actId="1036"/>
      <pc:docMkLst>
        <pc:docMk/>
      </pc:docMkLst>
      <pc:sldChg chg="addSp delSp modSp">
        <pc:chgData name="Anton Dziuba" userId="44af15c141251555" providerId="LiveId" clId="{0EB29A1E-81B8-4FD4-AD1B-69240BFEBF25}" dt="2017-06-21T19:47:25.219" v="20" actId="14100"/>
        <pc:sldMkLst>
          <pc:docMk/>
          <pc:sldMk cId="1481541577" sldId="262"/>
        </pc:sldMkLst>
        <pc:spChg chg="mod">
          <ac:chgData name="Anton Dziuba" userId="44af15c141251555" providerId="LiveId" clId="{0EB29A1E-81B8-4FD4-AD1B-69240BFEBF25}" dt="2017-06-21T19:47:25.219" v="20" actId="14100"/>
          <ac:spMkLst>
            <pc:docMk/>
            <pc:sldMk cId="1481541577" sldId="262"/>
            <ac:spMk id="2" creationId="{55E3E78E-93F3-4092-9EF5-4EA8ACD32AAE}"/>
          </ac:spMkLst>
        </pc:spChg>
        <pc:spChg chg="mod">
          <ac:chgData name="Anton Dziuba" userId="44af15c141251555" providerId="LiveId" clId="{0EB29A1E-81B8-4FD4-AD1B-69240BFEBF25}" dt="2017-06-21T19:46:37.936" v="7" actId="14100"/>
          <ac:spMkLst>
            <pc:docMk/>
            <pc:sldMk cId="1481541577" sldId="262"/>
            <ac:spMk id="5" creationId="{6533D9A0-8B7C-474F-A489-B77F06F5F8D6}"/>
          </ac:spMkLst>
        </pc:spChg>
        <pc:picChg chg="add mod">
          <ac:chgData name="Anton Dziuba" userId="44af15c141251555" providerId="LiveId" clId="{0EB29A1E-81B8-4FD4-AD1B-69240BFEBF25}" dt="2017-06-21T19:47:03.097" v="15" actId="1076"/>
          <ac:picMkLst>
            <pc:docMk/>
            <pc:sldMk cId="1481541577" sldId="262"/>
            <ac:picMk id="6" creationId="{4753D1F4-124C-4C8D-A032-1EBF3284B709}"/>
          </ac:picMkLst>
        </pc:picChg>
        <pc:picChg chg="del">
          <ac:chgData name="Anton Dziuba" userId="44af15c141251555" providerId="LiveId" clId="{0EB29A1E-81B8-4FD4-AD1B-69240BFEBF25}" dt="2017-06-21T19:46:27.302" v="4" actId="478"/>
          <ac:picMkLst>
            <pc:docMk/>
            <pc:sldMk cId="1481541577" sldId="262"/>
            <ac:picMk id="3" creationId="{48DCDF3F-36AF-4F06-A434-CD24E56ACA37}"/>
          </ac:picMkLst>
        </pc:picChg>
      </pc:sldChg>
      <pc:sldChg chg="del">
        <pc:chgData name="Anton Dziuba" userId="44af15c141251555" providerId="LiveId" clId="{0EB29A1E-81B8-4FD4-AD1B-69240BFEBF25}" dt="2017-06-21T19:45:06.723" v="1" actId="2696"/>
        <pc:sldMkLst>
          <pc:docMk/>
          <pc:sldMk cId="2800263399" sldId="263"/>
        </pc:sldMkLst>
      </pc:sldChg>
      <pc:sldChg chg="addSp delSp modSp">
        <pc:chgData name="Anton Dziuba" userId="44af15c141251555" providerId="LiveId" clId="{0EB29A1E-81B8-4FD4-AD1B-69240BFEBF25}" dt="2017-06-21T20:52:03.308" v="153" actId="1036"/>
        <pc:sldMkLst>
          <pc:docMk/>
          <pc:sldMk cId="4103398953" sldId="264"/>
        </pc:sldMkLst>
        <pc:spChg chg="mod">
          <ac:chgData name="Anton Dziuba" userId="44af15c141251555" providerId="LiveId" clId="{0EB29A1E-81B8-4FD4-AD1B-69240BFEBF25}" dt="2017-06-21T20:39:49.738" v="51" actId="790"/>
          <ac:spMkLst>
            <pc:docMk/>
            <pc:sldMk cId="4103398953" sldId="264"/>
            <ac:spMk id="2" creationId="{40CE371E-456E-4BA3-A99A-DA44FC01BD10}"/>
          </ac:spMkLst>
        </pc:spChg>
        <pc:picChg chg="add mod">
          <ac:chgData name="Anton Dziuba" userId="44af15c141251555" providerId="LiveId" clId="{0EB29A1E-81B8-4FD4-AD1B-69240BFEBF25}" dt="2017-06-21T20:51:58.590" v="149" actId="14100"/>
          <ac:picMkLst>
            <pc:docMk/>
            <pc:sldMk cId="4103398953" sldId="264"/>
            <ac:picMk id="10" creationId="{B856380C-2C33-4825-993F-5809B4E33AA1}"/>
          </ac:picMkLst>
        </pc:picChg>
        <pc:picChg chg="add del mod modCrop">
          <ac:chgData name="Anton Dziuba" userId="44af15c141251555" providerId="LiveId" clId="{0EB29A1E-81B8-4FD4-AD1B-69240BFEBF25}" dt="2017-06-21T20:46:05.853" v="101" actId="478"/>
          <ac:picMkLst>
            <pc:docMk/>
            <pc:sldMk cId="4103398953" sldId="264"/>
            <ac:picMk id="8" creationId="{AA5EC101-07D7-4C9D-A75E-CC94921ABE7C}"/>
          </ac:picMkLst>
        </pc:picChg>
        <pc:picChg chg="add del mod">
          <ac:chgData name="Anton Dziuba" userId="44af15c141251555" providerId="LiveId" clId="{0EB29A1E-81B8-4FD4-AD1B-69240BFEBF25}" dt="2017-06-21T20:49:44.893" v="131" actId="478"/>
          <ac:picMkLst>
            <pc:docMk/>
            <pc:sldMk cId="4103398953" sldId="264"/>
            <ac:picMk id="9" creationId="{A5B04CC0-AF4C-42CF-8206-9769B45FD42F}"/>
          </ac:picMkLst>
        </pc:picChg>
        <pc:picChg chg="mod">
          <ac:chgData name="Anton Dziuba" userId="44af15c141251555" providerId="LiveId" clId="{0EB29A1E-81B8-4FD4-AD1B-69240BFEBF25}" dt="2017-06-21T20:52:03.308" v="153" actId="1036"/>
          <ac:picMkLst>
            <pc:docMk/>
            <pc:sldMk cId="4103398953" sldId="264"/>
            <ac:picMk id="2050" creationId="{BECDF485-84A3-4E41-AEAE-F13CE095DC80}"/>
          </ac:picMkLst>
        </pc:picChg>
      </pc:sldChg>
      <pc:sldChg chg="modSp ord">
        <pc:chgData name="Anton Dziuba" userId="44af15c141251555" providerId="LiveId" clId="{0EB29A1E-81B8-4FD4-AD1B-69240BFEBF25}" dt="2017-06-21T19:49:56.013" v="29" actId="14100"/>
        <pc:sldMkLst>
          <pc:docMk/>
          <pc:sldMk cId="2844229423" sldId="265"/>
        </pc:sldMkLst>
        <pc:spChg chg="mod">
          <ac:chgData name="Anton Dziuba" userId="44af15c141251555" providerId="LiveId" clId="{0EB29A1E-81B8-4FD4-AD1B-69240BFEBF25}" dt="2017-06-21T19:49:56.013" v="29" actId="14100"/>
          <ac:spMkLst>
            <pc:docMk/>
            <pc:sldMk cId="2844229423" sldId="265"/>
            <ac:spMk id="2" creationId="{D5D65605-0809-4633-83A5-7AD0E760F409}"/>
          </ac:spMkLst>
        </pc:spChg>
        <pc:picChg chg="mod">
          <ac:chgData name="Anton Dziuba" userId="44af15c141251555" providerId="LiveId" clId="{0EB29A1E-81B8-4FD4-AD1B-69240BFEBF25}" dt="2017-06-21T19:47:53.326" v="22" actId="14100"/>
          <ac:picMkLst>
            <pc:docMk/>
            <pc:sldMk cId="2844229423" sldId="265"/>
            <ac:picMk id="3" creationId="{C10F7EAF-FD1E-4C18-946D-13F505BDA9CE}"/>
          </ac:picMkLst>
        </pc:picChg>
      </pc:sldChg>
      <pc:sldChg chg="modTransition">
        <pc:chgData name="Anton Dziuba" userId="44af15c141251555" providerId="LiveId" clId="{0EB29A1E-81B8-4FD4-AD1B-69240BFEBF25}" dt="2017-06-21T19:45:32.927" v="3" actId="0"/>
        <pc:sldMkLst>
          <pc:docMk/>
          <pc:sldMk cId="1375132779" sldId="267"/>
        </pc:sldMkLst>
      </pc:sldChg>
      <pc:sldChg chg="del">
        <pc:chgData name="Anton Dziuba" userId="44af15c141251555" providerId="LiveId" clId="{0EB29A1E-81B8-4FD4-AD1B-69240BFEBF25}" dt="2017-06-21T20:31:26.035" v="48" actId="2696"/>
        <pc:sldMkLst>
          <pc:docMk/>
          <pc:sldMk cId="191376107" sldId="268"/>
        </pc:sldMkLst>
      </pc:sldChg>
      <pc:sldChg chg="modTransition">
        <pc:chgData name="Anton Dziuba" userId="44af15c141251555" providerId="LiveId" clId="{0EB29A1E-81B8-4FD4-AD1B-69240BFEBF25}" dt="2017-06-21T19:07:27.046" v="0" actId="0"/>
        <pc:sldMkLst>
          <pc:docMk/>
          <pc:sldMk cId="193572791" sldId="272"/>
        </pc:sldMkLst>
      </pc:sldChg>
      <pc:sldChg chg="modSp">
        <pc:chgData name="Anton Dziuba" userId="44af15c141251555" providerId="LiveId" clId="{0EB29A1E-81B8-4FD4-AD1B-69240BFEBF25}" dt="2017-06-21T20:40:14.162" v="53" actId="14100"/>
        <pc:sldMkLst>
          <pc:docMk/>
          <pc:sldMk cId="1929354603" sldId="274"/>
        </pc:sldMkLst>
        <pc:picChg chg="mod">
          <ac:chgData name="Anton Dziuba" userId="44af15c141251555" providerId="LiveId" clId="{0EB29A1E-81B8-4FD4-AD1B-69240BFEBF25}" dt="2017-06-21T20:40:14.162" v="53" actId="14100"/>
          <ac:picMkLst>
            <pc:docMk/>
            <pc:sldMk cId="1929354603" sldId="274"/>
            <ac:picMk id="36" creationId="{00000000-0000-0000-0000-000000000000}"/>
          </ac:picMkLst>
        </pc:picChg>
      </pc:sldChg>
      <pc:sldChg chg="addSp delSp modSp add modAnim">
        <pc:chgData name="Anton Dziuba" userId="44af15c141251555" providerId="LiveId" clId="{0EB29A1E-81B8-4FD4-AD1B-69240BFEBF25}" dt="2017-06-21T20:27:57.882" v="47" actId="1076"/>
        <pc:sldMkLst>
          <pc:docMk/>
          <pc:sldMk cId="3419808887" sldId="283"/>
        </pc:sldMkLst>
        <pc:picChg chg="del">
          <ac:chgData name="Anton Dziuba" userId="44af15c141251555" providerId="LiveId" clId="{0EB29A1E-81B8-4FD4-AD1B-69240BFEBF25}" dt="2017-06-21T20:24:44.307" v="31" actId="478"/>
          <ac:picMkLst>
            <pc:docMk/>
            <pc:sldMk cId="3419808887" sldId="283"/>
            <ac:picMk id="3078" creationId="{83227D97-C8FC-4952-AD2E-C4F2D1911D3A}"/>
          </ac:picMkLst>
        </pc:picChg>
        <pc:picChg chg="del">
          <ac:chgData name="Anton Dziuba" userId="44af15c141251555" providerId="LiveId" clId="{0EB29A1E-81B8-4FD4-AD1B-69240BFEBF25}" dt="2017-06-21T20:24:45.933" v="33" actId="478"/>
          <ac:picMkLst>
            <pc:docMk/>
            <pc:sldMk cId="3419808887" sldId="283"/>
            <ac:picMk id="3" creationId="{C10F7EAF-FD1E-4C18-946D-13F505BDA9CE}"/>
          </ac:picMkLst>
        </pc:picChg>
        <pc:picChg chg="add mod">
          <ac:chgData name="Anton Dziuba" userId="44af15c141251555" providerId="LiveId" clId="{0EB29A1E-81B8-4FD4-AD1B-69240BFEBF25}" dt="2017-06-21T20:27:57.882" v="47" actId="1076"/>
          <ac:picMkLst>
            <pc:docMk/>
            <pc:sldMk cId="3419808887" sldId="283"/>
            <ac:picMk id="6" creationId="{B0C7F7C2-9B53-49B5-A945-ECC2BA729A23}"/>
          </ac:picMkLst>
        </pc:picChg>
        <pc:picChg chg="del">
          <ac:chgData name="Anton Dziuba" userId="44af15c141251555" providerId="LiveId" clId="{0EB29A1E-81B8-4FD4-AD1B-69240BFEBF25}" dt="2017-06-21T20:24:44.307" v="31" actId="478"/>
          <ac:picMkLst>
            <pc:docMk/>
            <pc:sldMk cId="3419808887" sldId="283"/>
            <ac:picMk id="3080" creationId="{7953B4EA-0794-4F8B-9FE9-22017AA4E068}"/>
          </ac:picMkLst>
        </pc:picChg>
        <pc:picChg chg="del">
          <ac:chgData name="Anton Dziuba" userId="44af15c141251555" providerId="LiveId" clId="{0EB29A1E-81B8-4FD4-AD1B-69240BFEBF25}" dt="2017-06-21T20:24:44.307" v="31" actId="478"/>
          <ac:picMkLst>
            <pc:docMk/>
            <pc:sldMk cId="3419808887" sldId="283"/>
            <ac:picMk id="3082" creationId="{6CF3D085-31F6-4F2B-93CA-19CC30222BCE}"/>
          </ac:picMkLst>
        </pc:picChg>
        <pc:picChg chg="del">
          <ac:chgData name="Anton Dziuba" userId="44af15c141251555" providerId="LiveId" clId="{0EB29A1E-81B8-4FD4-AD1B-69240BFEBF25}" dt="2017-06-21T20:24:45.201" v="32" actId="478"/>
          <ac:picMkLst>
            <pc:docMk/>
            <pc:sldMk cId="3419808887" sldId="283"/>
            <ac:picMk id="3088" creationId="{5102C194-41C5-4FB0-A9E7-930C95CA935D}"/>
          </ac:picMkLst>
        </pc:picChg>
        <pc:picChg chg="del">
          <ac:chgData name="Anton Dziuba" userId="44af15c141251555" providerId="LiveId" clId="{0EB29A1E-81B8-4FD4-AD1B-69240BFEBF25}" dt="2017-06-21T20:24:44.307" v="31" actId="478"/>
          <ac:picMkLst>
            <pc:docMk/>
            <pc:sldMk cId="3419808887" sldId="283"/>
            <ac:picMk id="3084" creationId="{0C998437-7764-4067-9E0F-6907FD9EB3F1}"/>
          </ac:picMkLst>
        </pc:picChg>
      </pc:sldChg>
      <pc:sldChg chg="addSp delSp modSp add delAnim modAnim">
        <pc:chgData name="Anton Dziuba" userId="44af15c141251555" providerId="LiveId" clId="{0EB29A1E-81B8-4FD4-AD1B-69240BFEBF25}" dt="2017-06-21T20:27:22.618" v="43" actId="14100"/>
        <pc:sldMkLst>
          <pc:docMk/>
          <pc:sldMk cId="1114253317" sldId="284"/>
        </pc:sldMkLst>
        <pc:picChg chg="del">
          <ac:chgData name="Anton Dziuba" userId="44af15c141251555" providerId="LiveId" clId="{0EB29A1E-81B8-4FD4-AD1B-69240BFEBF25}" dt="2017-06-21T20:26:59.725" v="39" actId="478"/>
          <ac:picMkLst>
            <pc:docMk/>
            <pc:sldMk cId="1114253317" sldId="284"/>
            <ac:picMk id="6" creationId="{B0C7F7C2-9B53-49B5-A945-ECC2BA729A23}"/>
          </ac:picMkLst>
        </pc:picChg>
        <pc:picChg chg="add mod">
          <ac:chgData name="Anton Dziuba" userId="44af15c141251555" providerId="LiveId" clId="{0EB29A1E-81B8-4FD4-AD1B-69240BFEBF25}" dt="2017-06-21T20:27:22.618" v="43" actId="14100"/>
          <ac:picMkLst>
            <pc:docMk/>
            <pc:sldMk cId="1114253317" sldId="284"/>
            <ac:picMk id="3" creationId="{991479A2-5697-44A8-B082-5225C2F1964F}"/>
          </ac:picMkLst>
        </pc:picChg>
      </pc:sldChg>
    </pc:docChg>
  </pc:docChgLst>
  <pc:docChgLst>
    <pc:chgData name="Anton Dziuba" userId="44af15c141251555" providerId="LiveId" clId="{009814C7-5313-4792-B710-20C61F915A35}"/>
    <pc:docChg chg="undo custSel addSld delSld modSld sldOrd modNotesMaster modHandout">
      <pc:chgData name="Anton Dziuba" userId="44af15c141251555" providerId="LiveId" clId="{009814C7-5313-4792-B710-20C61F915A35}" dt="2017-06-18T10:46:53.318" v="322" actId="0"/>
      <pc:docMkLst>
        <pc:docMk/>
      </pc:docMkLst>
      <pc:sldChg chg="del">
        <pc:chgData name="Anton Dziuba" userId="44af15c141251555" providerId="LiveId" clId="{009814C7-5313-4792-B710-20C61F915A35}" dt="2017-06-18T08:25:57.001" v="99" actId="2696"/>
        <pc:sldMkLst>
          <pc:docMk/>
          <pc:sldMk cId="1372275063" sldId="256"/>
        </pc:sldMkLst>
      </pc:sldChg>
      <pc:sldChg chg="modSp">
        <pc:chgData name="Anton Dziuba" userId="44af15c141251555" providerId="LiveId" clId="{009814C7-5313-4792-B710-20C61F915A35}" dt="2017-06-18T08:58:33.748" v="296" actId="1036"/>
        <pc:sldMkLst>
          <pc:docMk/>
          <pc:sldMk cId="1481541577" sldId="262"/>
        </pc:sldMkLst>
        <pc:spChg chg="mod">
          <ac:chgData name="Anton Dziuba" userId="44af15c141251555" providerId="LiveId" clId="{009814C7-5313-4792-B710-20C61F915A35}" dt="2017-06-18T08:58:33.748" v="296" actId="1036"/>
          <ac:spMkLst>
            <pc:docMk/>
            <pc:sldMk cId="1481541577" sldId="262"/>
            <ac:spMk id="5" creationId="{6533D9A0-8B7C-474F-A489-B77F06F5F8D6}"/>
          </ac:spMkLst>
        </pc:spChg>
      </pc:sldChg>
      <pc:sldChg chg="modSp">
        <pc:chgData name="Anton Dziuba" userId="44af15c141251555" providerId="LiveId" clId="{009814C7-5313-4792-B710-20C61F915A35}" dt="2017-06-18T08:23:39.620" v="83" actId="0"/>
        <pc:sldMkLst>
          <pc:docMk/>
          <pc:sldMk cId="207684713" sldId="266"/>
        </pc:sldMkLst>
        <pc:spChg chg="mod">
          <ac:chgData name="Anton Dziuba" userId="44af15c141251555" providerId="LiveId" clId="{009814C7-5313-4792-B710-20C61F915A35}" dt="2017-06-18T08:23:39.620" v="83" actId="0"/>
          <ac:spMkLst>
            <pc:docMk/>
            <pc:sldMk cId="207684713" sldId="266"/>
            <ac:spMk id="7" creationId="{5DAF5C93-A2AF-4433-A853-3F988C877474}"/>
          </ac:spMkLst>
        </pc:spChg>
      </pc:sldChg>
      <pc:sldChg chg="addSp delSp modSp mod setClrOvrMap">
        <pc:chgData name="Anton Dziuba" userId="44af15c141251555" providerId="LiveId" clId="{009814C7-5313-4792-B710-20C61F915A35}" dt="2017-06-18T08:57:20.181" v="278" actId="1038"/>
        <pc:sldMkLst>
          <pc:docMk/>
          <pc:sldMk cId="1375132779" sldId="267"/>
        </pc:sldMkLst>
        <pc:spChg chg="add del">
          <ac:chgData name="Anton Dziuba" userId="44af15c141251555" providerId="LiveId" clId="{009814C7-5313-4792-B710-20C61F915A35}" dt="2017-06-18T08:51:15.075" v="198" actId="26606"/>
          <ac:spMkLst>
            <pc:docMk/>
            <pc:sldMk cId="1375132779" sldId="267"/>
            <ac:spMk id="1033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2:10.154" v="204" actId="26606"/>
          <ac:spMkLst>
            <pc:docMk/>
            <pc:sldMk cId="1375132779" sldId="267"/>
            <ac:spMk id="84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2:29.116" v="210" actId="26606"/>
          <ac:spMkLst>
            <pc:docMk/>
            <pc:sldMk cId="1375132779" sldId="267"/>
            <ac:spMk id="1051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2:19.262" v="208" actId="26606"/>
          <ac:spMkLst>
            <pc:docMk/>
            <pc:sldMk cId="1375132779" sldId="267"/>
            <ac:spMk id="1049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2:29.119" v="211" actId="26606"/>
          <ac:spMkLst>
            <pc:docMk/>
            <pc:sldMk cId="1375132779" sldId="267"/>
            <ac:spMk id="1035" creationId="{00000000-0000-0000-0000-000000000000}"/>
          </ac:spMkLst>
        </pc:spChg>
        <pc:spChg chg="add">
          <ac:chgData name="Anton Dziuba" userId="44af15c141251555" providerId="LiveId" clId="{009814C7-5313-4792-B710-20C61F915A35}" dt="2017-06-18T08:52:29.119" v="211" actId="26606"/>
          <ac:spMkLst>
            <pc:docMk/>
            <pc:sldMk cId="1375132779" sldId="267"/>
            <ac:spMk id="1054" creationId="{00000000-0000-0000-0000-000000000000}"/>
          </ac:spMkLst>
        </pc:spChg>
        <pc:spChg chg="mod">
          <ac:chgData name="Anton Dziuba" userId="44af15c141251555" providerId="LiveId" clId="{009814C7-5313-4792-B710-20C61F915A35}" dt="2017-06-18T08:57:09.269" v="246" actId="1035"/>
          <ac:spMkLst>
            <pc:docMk/>
            <pc:sldMk cId="1375132779" sldId="267"/>
            <ac:spMk id="2" creationId="{5E1BEDC7-C248-4A73-BD70-840401DCEAD2}"/>
          </ac:spMkLst>
        </pc:spChg>
        <pc:spChg chg="add del">
          <ac:chgData name="Anton Dziuba" userId="44af15c141251555" providerId="LiveId" clId="{009814C7-5313-4792-B710-20C61F915A35}" dt="2017-06-18T08:52:29.116" v="210" actId="26606"/>
          <ac:spMkLst>
            <pc:docMk/>
            <pc:sldMk cId="1375132779" sldId="267"/>
            <ac:spMk id="1052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1:15.075" v="198" actId="26606"/>
          <ac:spMkLst>
            <pc:docMk/>
            <pc:sldMk cId="1375132779" sldId="267"/>
            <ac:spMk id="75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2:12.940" v="206" actId="26606"/>
          <ac:spMkLst>
            <pc:docMk/>
            <pc:sldMk cId="1375132779" sldId="267"/>
            <ac:spMk id="1046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2:10.154" v="204" actId="26606"/>
          <ac:spMkLst>
            <pc:docMk/>
            <pc:sldMk cId="1375132779" sldId="267"/>
            <ac:spMk id="1042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2:10.154" v="204" actId="26606"/>
          <ac:spMkLst>
            <pc:docMk/>
            <pc:sldMk cId="1375132779" sldId="267"/>
            <ac:spMk id="1043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1:57.765" v="202" actId="26606"/>
          <ac:spMkLst>
            <pc:docMk/>
            <pc:sldMk cId="1375132779" sldId="267"/>
            <ac:spMk id="1040" creationId="{00000000-0000-0000-0000-000000000000}"/>
          </ac:spMkLst>
        </pc:spChg>
        <pc:spChg chg="mod">
          <ac:chgData name="Anton Dziuba" userId="44af15c141251555" providerId="LiveId" clId="{009814C7-5313-4792-B710-20C61F915A35}" dt="2017-06-18T08:57:09.269" v="246" actId="1035"/>
          <ac:spMkLst>
            <pc:docMk/>
            <pc:sldMk cId="1375132779" sldId="267"/>
            <ac:spMk id="3" creationId="{2C94BC07-A9A9-4788-BC75-ACAD1784872A}"/>
          </ac:spMkLst>
        </pc:spChg>
        <pc:spChg chg="add del">
          <ac:chgData name="Anton Dziuba" userId="44af15c141251555" providerId="LiveId" clId="{009814C7-5313-4792-B710-20C61F915A35}" dt="2017-06-18T08:52:12.940" v="206" actId="26606"/>
          <ac:spMkLst>
            <pc:docMk/>
            <pc:sldMk cId="1375132779" sldId="267"/>
            <ac:spMk id="1045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51:57.765" v="202" actId="26606"/>
          <ac:spMkLst>
            <pc:docMk/>
            <pc:sldMk cId="1375132779" sldId="267"/>
            <ac:spMk id="82" creationId="{00000000-0000-0000-0000-000000000000}"/>
          </ac:spMkLst>
        </pc:spChg>
        <pc:picChg chg="mod ord">
          <ac:chgData name="Anton Dziuba" userId="44af15c141251555" providerId="LiveId" clId="{009814C7-5313-4792-B710-20C61F915A35}" dt="2017-06-18T08:52:29.119" v="211" actId="26606"/>
          <ac:picMkLst>
            <pc:docMk/>
            <pc:sldMk cId="1375132779" sldId="267"/>
            <ac:picMk id="4" creationId="{720098F0-80F5-45D3-A94F-1D169144FE8A}"/>
          </ac:picMkLst>
        </pc:picChg>
        <pc:picChg chg="add del mod">
          <ac:chgData name="Anton Dziuba" userId="44af15c141251555" providerId="LiveId" clId="{009814C7-5313-4792-B710-20C61F915A35}" dt="2017-06-18T08:50:55.413" v="194" actId="478"/>
          <ac:picMkLst>
            <pc:docMk/>
            <pc:sldMk cId="1375132779" sldId="267"/>
            <ac:picMk id="1026" creationId="{1A78C0A8-6C2C-4D48-AB31-133D1057C04E}"/>
          </ac:picMkLst>
        </pc:picChg>
        <pc:picChg chg="add mod modCrop">
          <ac:chgData name="Anton Dziuba" userId="44af15c141251555" providerId="LiveId" clId="{009814C7-5313-4792-B710-20C61F915A35}" dt="2017-06-18T08:57:20.181" v="278" actId="1038"/>
          <ac:picMkLst>
            <pc:docMk/>
            <pc:sldMk cId="1375132779" sldId="267"/>
            <ac:picMk id="1030" creationId="{66861134-F45F-4FD5-A477-E0B8FF349783}"/>
          </ac:picMkLst>
        </pc:picChg>
        <pc:picChg chg="add del mod ord">
          <ac:chgData name="Anton Dziuba" userId="44af15c141251555" providerId="LiveId" clId="{009814C7-5313-4792-B710-20C61F915A35}" dt="2017-06-18T08:56:31.828" v="213" actId="478"/>
          <ac:picMkLst>
            <pc:docMk/>
            <pc:sldMk cId="1375132779" sldId="267"/>
            <ac:picMk id="1028" creationId="{1C69303D-8F30-4453-82AE-809608D25F66}"/>
          </ac:picMkLst>
        </pc:picChg>
        <pc:cxnChg chg="add del">
          <ac:chgData name="Anton Dziuba" userId="44af15c141251555" providerId="LiveId" clId="{009814C7-5313-4792-B710-20C61F915A35}" dt="2017-06-18T08:52:12.940" v="206" actId="26606"/>
          <ac:cxnSpMkLst>
            <pc:docMk/>
            <pc:sldMk cId="1375132779" sldId="267"/>
            <ac:cxnSpMk id="1047" creationId="{00000000-0000-0000-0000-000000000000}"/>
          </ac:cxnSpMkLst>
        </pc:cxnChg>
        <pc:cxnChg chg="add del">
          <ac:chgData name="Anton Dziuba" userId="44af15c141251555" providerId="LiveId" clId="{009814C7-5313-4792-B710-20C61F915A35}" dt="2017-06-18T08:52:12.940" v="206" actId="26606"/>
          <ac:cxnSpMkLst>
            <pc:docMk/>
            <pc:sldMk cId="1375132779" sldId="267"/>
            <ac:cxnSpMk id="86" creationId="{00000000-0000-0000-0000-000000000000}"/>
          </ac:cxnSpMkLst>
        </pc:cxnChg>
      </pc:sldChg>
      <pc:sldChg chg="addSp delSp modSp">
        <pc:chgData name="Anton Dziuba" userId="44af15c141251555" providerId="LiveId" clId="{009814C7-5313-4792-B710-20C61F915A35}" dt="2017-06-18T09:05:19.280" v="319" actId="0"/>
        <pc:sldMkLst>
          <pc:docMk/>
          <pc:sldMk cId="1113740057" sldId="270"/>
        </pc:sldMkLst>
        <pc:spChg chg="del mod">
          <ac:chgData name="Anton Dziuba" userId="44af15c141251555" providerId="LiveId" clId="{009814C7-5313-4792-B710-20C61F915A35}" dt="2017-06-18T09:00:56.980" v="307" actId="478"/>
          <ac:spMkLst>
            <pc:docMk/>
            <pc:sldMk cId="1113740057" sldId="270"/>
            <ac:spMk id="3" creationId="{CB78FDEF-2984-42DE-A603-D86A5234B9B4}"/>
          </ac:spMkLst>
        </pc:spChg>
        <pc:graphicFrameChg chg="add mod">
          <ac:chgData name="Anton Dziuba" userId="44af15c141251555" providerId="LiveId" clId="{009814C7-5313-4792-B710-20C61F915A35}" dt="2017-06-18T09:05:19.280" v="319" actId="0"/>
          <ac:graphicFrameMkLst>
            <pc:docMk/>
            <pc:sldMk cId="1113740057" sldId="270"/>
            <ac:graphicFrameMk id="5" creationId="{B4CFC539-F77C-47CC-A713-9CD5397A0F88}"/>
          </ac:graphicFrameMkLst>
        </pc:graphicFrameChg>
      </pc:sldChg>
      <pc:sldChg chg="addSp delSp modSp">
        <pc:chgData name="Anton Dziuba" userId="44af15c141251555" providerId="LiveId" clId="{009814C7-5313-4792-B710-20C61F915A35}" dt="2017-06-18T08:32:53.573" v="135" actId="1036"/>
        <pc:sldMkLst>
          <pc:docMk/>
          <pc:sldMk cId="193572791" sldId="272"/>
        </pc:sldMkLst>
        <pc:spChg chg="del">
          <ac:chgData name="Anton Dziuba" userId="44af15c141251555" providerId="LiveId" clId="{009814C7-5313-4792-B710-20C61F915A35}" dt="2017-06-18T08:27:30.530" v="101" actId="478"/>
          <ac:spMkLst>
            <pc:docMk/>
            <pc:sldMk cId="193572791" sldId="272"/>
            <ac:spMk id="2" creationId="{C7181AC8-EF84-4872-AAAD-24749AB25F42}"/>
          </ac:spMkLst>
        </pc:spChg>
        <pc:spChg chg="add mod">
          <ac:chgData name="Anton Dziuba" userId="44af15c141251555" providerId="LiveId" clId="{009814C7-5313-4792-B710-20C61F915A35}" dt="2017-06-18T08:32:33.149" v="131" actId="1036"/>
          <ac:spMkLst>
            <pc:docMk/>
            <pc:sldMk cId="193572791" sldId="272"/>
            <ac:spMk id="8" creationId="{02AEE76D-BBB7-43EF-925B-97631C667E1D}"/>
          </ac:spMkLst>
        </pc:spChg>
        <pc:spChg chg="add del mod">
          <ac:chgData name="Anton Dziuba" userId="44af15c141251555" providerId="LiveId" clId="{009814C7-5313-4792-B710-20C61F915A35}" dt="2017-06-18T08:27:33.084" v="102" actId="478"/>
          <ac:spMkLst>
            <pc:docMk/>
            <pc:sldMk cId="193572791" sldId="272"/>
            <ac:spMk id="5" creationId="{5585E1FC-3A95-41AF-9786-88439B633E3E}"/>
          </ac:spMkLst>
        </pc:spChg>
        <pc:picChg chg="del">
          <ac:chgData name="Anton Dziuba" userId="44af15c141251555" providerId="LiveId" clId="{009814C7-5313-4792-B710-20C61F915A35}" dt="2017-06-18T08:27:26.972" v="100" actId="478"/>
          <ac:picMkLst>
            <pc:docMk/>
            <pc:sldMk cId="193572791" sldId="272"/>
            <ac:picMk id="6" creationId="{00000000-0000-0000-0000-000000000000}"/>
          </ac:picMkLst>
        </pc:picChg>
        <pc:picChg chg="add mod">
          <ac:chgData name="Anton Dziuba" userId="44af15c141251555" providerId="LiveId" clId="{009814C7-5313-4792-B710-20C61F915A35}" dt="2017-06-18T08:32:53.573" v="135" actId="1036"/>
          <ac:picMkLst>
            <pc:docMk/>
            <pc:sldMk cId="193572791" sldId="272"/>
            <ac:picMk id="7" creationId="{AA1B2BAE-CCC8-44FA-AC6E-419ECDBCFA6B}"/>
          </ac:picMkLst>
        </pc:picChg>
      </pc:sldChg>
      <pc:sldChg chg="ord">
        <pc:chgData name="Anton Dziuba" userId="44af15c141251555" providerId="LiveId" clId="{009814C7-5313-4792-B710-20C61F915A35}" dt="2017-06-18T09:20:56.903" v="320" actId="0"/>
        <pc:sldMkLst>
          <pc:docMk/>
          <pc:sldMk cId="1929354603" sldId="274"/>
        </pc:sldMkLst>
      </pc:sldChg>
      <pc:sldChg chg="modSp">
        <pc:chgData name="Anton Dziuba" userId="44af15c141251555" providerId="LiveId" clId="{009814C7-5313-4792-B710-20C61F915A35}" dt="2017-06-18T08:24:45.151" v="94" actId="20577"/>
        <pc:sldMkLst>
          <pc:docMk/>
          <pc:sldMk cId="2367790156" sldId="279"/>
        </pc:sldMkLst>
        <pc:spChg chg="mod">
          <ac:chgData name="Anton Dziuba" userId="44af15c141251555" providerId="LiveId" clId="{009814C7-5313-4792-B710-20C61F915A35}" dt="2017-06-18T08:24:45.151" v="94" actId="20577"/>
          <ac:spMkLst>
            <pc:docMk/>
            <pc:sldMk cId="2367790156" sldId="279"/>
            <ac:spMk id="3" creationId="{8F4DAC32-8BB9-40EC-B5E2-AA8BE1068AD6}"/>
          </ac:spMkLst>
        </pc:spChg>
      </pc:sldChg>
      <pc:sldChg chg="addSp delSp modSp">
        <pc:chgData name="Anton Dziuba" userId="44af15c141251555" providerId="LiveId" clId="{009814C7-5313-4792-B710-20C61F915A35}" dt="2017-06-18T08:32:03.824" v="125" actId="14100"/>
        <pc:sldMkLst>
          <pc:docMk/>
          <pc:sldMk cId="2515829605" sldId="280"/>
        </pc:sldMkLst>
        <pc:spChg chg="del">
          <ac:chgData name="Anton Dziuba" userId="44af15c141251555" providerId="LiveId" clId="{009814C7-5313-4792-B710-20C61F915A35}" dt="2017-06-18T08:28:55.005" v="118" actId="478"/>
          <ac:spMkLst>
            <pc:docMk/>
            <pc:sldMk cId="2515829605" sldId="280"/>
            <ac:spMk id="4" creationId="{00000000-0000-0000-0000-000000000000}"/>
          </ac:spMkLst>
        </pc:spChg>
        <pc:spChg chg="add del mod">
          <ac:chgData name="Anton Dziuba" userId="44af15c141251555" providerId="LiveId" clId="{009814C7-5313-4792-B710-20C61F915A35}" dt="2017-06-18T08:28:48.868" v="117" actId="478"/>
          <ac:spMkLst>
            <pc:docMk/>
            <pc:sldMk cId="2515829605" sldId="280"/>
            <ac:spMk id="3" creationId="{768E3CF4-2008-40D5-8386-A6276066BC9F}"/>
          </ac:spMkLst>
        </pc:spChg>
        <pc:spChg chg="del">
          <ac:chgData name="Anton Dziuba" userId="44af15c141251555" providerId="LiveId" clId="{009814C7-5313-4792-B710-20C61F915A35}" dt="2017-06-18T08:28:19.840" v="111" actId="0"/>
          <ac:spMkLst>
            <pc:docMk/>
            <pc:sldMk cId="2515829605" sldId="280"/>
            <ac:spMk id="10" creationId="{00000000-0000-0000-0000-000000000000}"/>
          </ac:spMkLst>
        </pc:spChg>
        <pc:spChg chg="del">
          <ac:chgData name="Anton Dziuba" userId="44af15c141251555" providerId="LiveId" clId="{009814C7-5313-4792-B710-20C61F915A35}" dt="2017-06-18T08:28:45.625" v="116" actId="478"/>
          <ac:spMkLst>
            <pc:docMk/>
            <pc:sldMk cId="2515829605" sldId="280"/>
            <ac:spMk id="6" creationId="{B447978E-56ED-42FA-B868-6A4A1AC60BE7}"/>
          </ac:spMkLst>
        </pc:spChg>
        <pc:picChg chg="mod">
          <ac:chgData name="Anton Dziuba" userId="44af15c141251555" providerId="LiveId" clId="{009814C7-5313-4792-B710-20C61F915A35}" dt="2017-06-18T08:32:03.824" v="125" actId="14100"/>
          <ac:picMkLst>
            <pc:docMk/>
            <pc:sldMk cId="2515829605" sldId="280"/>
            <ac:picMk id="7" creationId="{00000000-0000-0000-0000-000000000000}"/>
          </ac:picMkLst>
        </pc:picChg>
        <pc:picChg chg="add">
          <ac:chgData name="Anton Dziuba" userId="44af15c141251555" providerId="LiveId" clId="{009814C7-5313-4792-B710-20C61F915A35}" dt="2017-06-18T08:29:11.925" v="121" actId="0"/>
          <ac:picMkLst>
            <pc:docMk/>
            <pc:sldMk cId="2515829605" sldId="280"/>
            <ac:picMk id="9" creationId="{F1C14123-E930-4793-9B4B-760816F5295E}"/>
          </ac:picMkLst>
        </pc:picChg>
        <pc:picChg chg="del">
          <ac:chgData name="Anton Dziuba" userId="44af15c141251555" providerId="LiveId" clId="{009814C7-5313-4792-B710-20C61F915A35}" dt="2017-06-18T08:27:44.615" v="103" actId="0"/>
          <ac:picMkLst>
            <pc:docMk/>
            <pc:sldMk cId="2515829605" sldId="280"/>
            <ac:picMk id="8" creationId="{00000000-0000-0000-0000-000000000000}"/>
          </ac:picMkLst>
        </pc:picChg>
      </pc:sldChg>
      <pc:sldChg chg="modSp">
        <pc:chgData name="Anton Dziuba" userId="44af15c141251555" providerId="LiveId" clId="{009814C7-5313-4792-B710-20C61F915A35}" dt="2017-06-18T08:34:09.375" v="137" actId="14100"/>
        <pc:sldMkLst>
          <pc:docMk/>
          <pc:sldMk cId="3782790648" sldId="281"/>
        </pc:sldMkLst>
        <pc:picChg chg="mod">
          <ac:chgData name="Anton Dziuba" userId="44af15c141251555" providerId="LiveId" clId="{009814C7-5313-4792-B710-20C61F915A35}" dt="2017-06-18T08:34:09.375" v="137" actId="14100"/>
          <ac:picMkLst>
            <pc:docMk/>
            <pc:sldMk cId="3782790648" sldId="281"/>
            <ac:picMk id="75778" creationId="{00000000-0000-0000-0000-000000000000}"/>
          </ac:picMkLst>
        </pc:picChg>
      </pc:sldChg>
      <pc:sldChg chg="addSp delSp add del setBg delDesignElem">
        <pc:chgData name="Anton Dziuba" userId="44af15c141251555" providerId="LiveId" clId="{009814C7-5313-4792-B710-20C61F915A35}" dt="2017-06-18T08:25:54.425" v="97" actId="0"/>
        <pc:sldMkLst>
          <pc:docMk/>
          <pc:sldMk cId="3144780410" sldId="282"/>
        </pc:sldMkLst>
        <pc:spChg chg="add del">
          <ac:chgData name="Anton Dziuba" userId="44af15c141251555" providerId="LiveId" clId="{009814C7-5313-4792-B710-20C61F915A35}" dt="2017-06-18T08:25:54.425" v="97" actId="0"/>
          <ac:spMkLst>
            <pc:docMk/>
            <pc:sldMk cId="3144780410" sldId="282"/>
            <ac:spMk id="35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25:54.425" v="97" actId="0"/>
          <ac:spMkLst>
            <pc:docMk/>
            <pc:sldMk cId="3144780410" sldId="282"/>
            <ac:spMk id="36" creationId="{00000000-0000-0000-0000-000000000000}"/>
          </ac:spMkLst>
        </pc:spChg>
        <pc:spChg chg="add del">
          <ac:chgData name="Anton Dziuba" userId="44af15c141251555" providerId="LiveId" clId="{009814C7-5313-4792-B710-20C61F915A35}" dt="2017-06-18T08:25:54.425" v="97" actId="0"/>
          <ac:spMkLst>
            <pc:docMk/>
            <pc:sldMk cId="3144780410" sldId="282"/>
            <ac:spMk id="29" creationId="{00000000-0000-0000-0000-000000000000}"/>
          </ac:spMkLst>
        </pc:spChg>
      </pc:sldChg>
      <pc:sldChg chg="add">
        <pc:chgData name="Anton Dziuba" userId="44af15c141251555" providerId="LiveId" clId="{009814C7-5313-4792-B710-20C61F915A35}" dt="2017-06-18T08:25:54.448" v="98" actId="0"/>
        <pc:sldMkLst>
          <pc:docMk/>
          <pc:sldMk cId="3481652042" sldId="282"/>
        </pc:sldMkLst>
      </pc:sldChg>
    </pc:docChg>
  </pc:docChgLst>
  <pc:docChgLst>
    <pc:chgData name="Anton Dziuba" userId="44af15c141251555" providerId="LiveId" clId="{224E01CA-1432-422D-A0EA-498A0BC735C2}"/>
    <pc:docChg chg="undo custSel addSld delSld modSld sldOrd modMainMaster">
      <pc:chgData name="Anton Dziuba" userId="44af15c141251555" providerId="LiveId" clId="{224E01CA-1432-422D-A0EA-498A0BC735C2}" dt="2017-06-18T00:47:20.812" v="1475" actId="1076"/>
      <pc:docMkLst>
        <pc:docMk/>
      </pc:docMkLst>
      <pc:sldChg chg="addSp delSp modSp add mod setBg setClrOvrMap delDesignElem">
        <pc:chgData name="Anton Dziuba" userId="44af15c141251555" providerId="LiveId" clId="{224E01CA-1432-422D-A0EA-498A0BC735C2}" dt="2017-06-17T22:56:18.153" v="1013" actId="27614"/>
        <pc:sldMkLst>
          <pc:docMk/>
          <pc:sldMk cId="1372275063" sldId="256"/>
        </pc:sldMkLst>
        <pc:spChg chg="add del">
          <ac:chgData name="Anton Dziuba" userId="44af15c141251555" providerId="LiveId" clId="{224E01CA-1432-422D-A0EA-498A0BC735C2}" dt="2017-06-17T22:54:29.110" v="1002" actId="26606"/>
          <ac:spMkLst>
            <pc:docMk/>
            <pc:sldMk cId="1372275063" sldId="256"/>
            <ac:spMk id="20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44.841" v="1011" actId="0"/>
          <ac:spMkLst>
            <pc:docMk/>
            <pc:sldMk cId="1372275063" sldId="256"/>
            <ac:spMk id="32" creationId="{00000000-0000-0000-0000-000000000000}"/>
          </ac:spMkLst>
        </pc:spChg>
        <pc:spChg chg="add">
          <ac:chgData name="Anton Dziuba" userId="44af15c141251555" providerId="LiveId" clId="{224E01CA-1432-422D-A0EA-498A0BC735C2}" dt="2017-06-17T22:56:08.131" v="1012" actId="26606"/>
          <ac:spMkLst>
            <pc:docMk/>
            <pc:sldMk cId="1372275063" sldId="256"/>
            <ac:spMk id="6" creationId="{00000000-0000-0000-0000-000000000000}"/>
          </ac:spMkLst>
        </pc:spChg>
        <pc:spChg chg="add">
          <ac:chgData name="Anton Dziuba" userId="44af15c141251555" providerId="LiveId" clId="{224E01CA-1432-422D-A0EA-498A0BC735C2}" dt="2017-06-17T22:56:08.131" v="1012" actId="26606"/>
          <ac:spMkLst>
            <pc:docMk/>
            <pc:sldMk cId="1372275063" sldId="256"/>
            <ac:spMk id="7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44.841" v="1011" actId="0"/>
          <ac:spMkLst>
            <pc:docMk/>
            <pc:sldMk cId="1372275063" sldId="256"/>
            <ac:spMk id="34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29.110" v="1002" actId="26606"/>
          <ac:spMkLst>
            <pc:docMk/>
            <pc:sldMk cId="1372275063" sldId="256"/>
            <ac:spMk id="21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21.814" v="1000" actId="26606"/>
          <ac:spMkLst>
            <pc:docMk/>
            <pc:sldMk cId="1372275063" sldId="256"/>
            <ac:spMk id="13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32.592" v="1004" actId="26606"/>
          <ac:spMkLst>
            <pc:docMk/>
            <pc:sldMk cId="1372275063" sldId="256"/>
            <ac:spMk id="23" creationId="{00000000-0000-0000-0000-000000000000}"/>
          </ac:spMkLst>
        </pc:spChg>
        <pc:spChg chg="add">
          <ac:chgData name="Anton Dziuba" userId="44af15c141251555" providerId="LiveId" clId="{224E01CA-1432-422D-A0EA-498A0BC735C2}" dt="2017-06-17T22:56:08.131" v="1012" actId="26606"/>
          <ac:spMkLst>
            <pc:docMk/>
            <pc:sldMk cId="1372275063" sldId="256"/>
            <ac:spMk id="12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54:35.415" v="1007" actId="26606"/>
          <ac:spMkLst>
            <pc:docMk/>
            <pc:sldMk cId="1372275063" sldId="256"/>
            <ac:spMk id="3" creationId="{BFF80CFD-2ED0-40D0-B90C-42EB5356A6D0}"/>
          </ac:spMkLst>
        </pc:spChg>
        <pc:spChg chg="add del">
          <ac:chgData name="Anton Dziuba" userId="44af15c141251555" providerId="LiveId" clId="{224E01CA-1432-422D-A0EA-498A0BC735C2}" dt="2017-06-17T22:54:21.814" v="1000" actId="26606"/>
          <ac:spMkLst>
            <pc:docMk/>
            <pc:sldMk cId="1372275063" sldId="256"/>
            <ac:spMk id="15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44.841" v="1011" actId="0"/>
          <ac:spMkLst>
            <pc:docMk/>
            <pc:sldMk cId="1372275063" sldId="256"/>
            <ac:spMk id="30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21.814" v="1000" actId="26606"/>
          <ac:spMkLst>
            <pc:docMk/>
            <pc:sldMk cId="1372275063" sldId="256"/>
            <ac:spMk id="11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54:35.415" v="1007" actId="26606"/>
          <ac:spMkLst>
            <pc:docMk/>
            <pc:sldMk cId="1372275063" sldId="256"/>
            <ac:spMk id="2" creationId="{96AE6861-846F-456C-88A6-65828235FF48}"/>
          </ac:spMkLst>
        </pc:spChg>
        <pc:spChg chg="add del">
          <ac:chgData name="Anton Dziuba" userId="44af15c141251555" providerId="LiveId" clId="{224E01CA-1432-422D-A0EA-498A0BC735C2}" dt="2017-06-17T22:54:29.110" v="1002" actId="26606"/>
          <ac:spMkLst>
            <pc:docMk/>
            <pc:sldMk cId="1372275063" sldId="256"/>
            <ac:spMk id="19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44.841" v="1011" actId="0"/>
          <ac:spMkLst>
            <pc:docMk/>
            <pc:sldMk cId="1372275063" sldId="256"/>
            <ac:spMk id="33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21.814" v="1000" actId="26606"/>
          <ac:spMkLst>
            <pc:docMk/>
            <pc:sldMk cId="1372275063" sldId="256"/>
            <ac:spMk id="17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35.397" v="1006" actId="26606"/>
          <ac:spMkLst>
            <pc:docMk/>
            <pc:sldMk cId="1372275063" sldId="256"/>
            <ac:spMk id="27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35.397" v="1006" actId="26606"/>
          <ac:spMkLst>
            <pc:docMk/>
            <pc:sldMk cId="1372275063" sldId="256"/>
            <ac:spMk id="28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35.397" v="1006" actId="26606"/>
          <ac:spMkLst>
            <pc:docMk/>
            <pc:sldMk cId="1372275063" sldId="256"/>
            <ac:spMk id="26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44.841" v="1011" actId="0"/>
          <ac:spMkLst>
            <pc:docMk/>
            <pc:sldMk cId="1372275063" sldId="256"/>
            <ac:spMk id="31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21.814" v="1000" actId="26606"/>
          <ac:spMkLst>
            <pc:docMk/>
            <pc:sldMk cId="1372275063" sldId="256"/>
            <ac:spMk id="9" creationId="{00000000-0000-0000-0000-000000000000}"/>
          </ac:spMkLst>
        </pc:spChg>
        <pc:spChg chg="add">
          <ac:chgData name="Anton Dziuba" userId="44af15c141251555" providerId="LiveId" clId="{224E01CA-1432-422D-A0EA-498A0BC735C2}" dt="2017-06-17T22:56:08.131" v="1012" actId="26606"/>
          <ac:spMkLst>
            <pc:docMk/>
            <pc:sldMk cId="1372275063" sldId="256"/>
            <ac:spMk id="10" creationId="{00000000-0000-0000-0000-000000000000}"/>
          </ac:spMkLst>
        </pc:spChg>
        <pc:spChg chg="add">
          <ac:chgData name="Anton Dziuba" userId="44af15c141251555" providerId="LiveId" clId="{224E01CA-1432-422D-A0EA-498A0BC735C2}" dt="2017-06-17T22:56:08.131" v="1012" actId="26606"/>
          <ac:spMkLst>
            <pc:docMk/>
            <pc:sldMk cId="1372275063" sldId="256"/>
            <ac:spMk id="8" creationId="{00000000-0000-0000-0000-000000000000}"/>
          </ac:spMkLst>
        </pc:spChg>
        <pc:picChg chg="add mod ord">
          <ac:chgData name="Anton Dziuba" userId="44af15c141251555" providerId="LiveId" clId="{224E01CA-1432-422D-A0EA-498A0BC735C2}" dt="2017-06-17T22:56:18.153" v="1013" actId="27614"/>
          <ac:picMkLst>
            <pc:docMk/>
            <pc:sldMk cId="1372275063" sldId="256"/>
            <ac:picMk id="4" creationId="{D302114A-45A6-49BD-A7ED-70EBE808726A}"/>
          </ac:picMkLst>
        </pc:picChg>
        <pc:cxnChg chg="add del">
          <ac:chgData name="Anton Dziuba" userId="44af15c141251555" providerId="LiveId" clId="{224E01CA-1432-422D-A0EA-498A0BC735C2}" dt="2017-06-17T22:54:32.592" v="1004" actId="26606"/>
          <ac:cxnSpMkLst>
            <pc:docMk/>
            <pc:sldMk cId="1372275063" sldId="256"/>
            <ac:cxnSpMk id="24" creationId="{00000000-0000-0000-0000-000000000000}"/>
          </ac:cxnSpMkLst>
        </pc:cxnChg>
      </pc:sldChg>
      <pc:sldChg chg="addSp delSp modSp add">
        <pc:chgData name="Anton Dziuba" userId="44af15c141251555" providerId="LiveId" clId="{224E01CA-1432-422D-A0EA-498A0BC735C2}" dt="2017-06-17T22:20:59.035" v="582" actId="0"/>
        <pc:sldMkLst>
          <pc:docMk/>
          <pc:sldMk cId="1713461518" sldId="257"/>
        </pc:sldMkLst>
        <pc:spChg chg="add del">
          <ac:chgData name="Anton Dziuba" userId="44af15c141251555" providerId="LiveId" clId="{224E01CA-1432-422D-A0EA-498A0BC735C2}" dt="2017-06-17T22:19:54.534" v="560" actId="26606"/>
          <ac:spMkLst>
            <pc:docMk/>
            <pc:sldMk cId="1713461518" sldId="257"/>
            <ac:spMk id="9" creationId="{00000000-0000-0000-0000-000000000000}"/>
          </ac:spMkLst>
        </pc:spChg>
        <pc:spChg chg="add del mod">
          <ac:chgData name="Anton Dziuba" userId="44af15c141251555" providerId="LiveId" clId="{224E01CA-1432-422D-A0EA-498A0BC735C2}" dt="2017-06-17T22:20:50.664" v="580" actId="478"/>
          <ac:spMkLst>
            <pc:docMk/>
            <pc:sldMk cId="1713461518" sldId="257"/>
            <ac:spMk id="6" creationId="{B91E8D27-73C0-4175-9B28-7782D12C2953}"/>
          </ac:spMkLst>
        </pc:spChg>
        <pc:spChg chg="add del">
          <ac:chgData name="Anton Dziuba" userId="44af15c141251555" providerId="LiveId" clId="{224E01CA-1432-422D-A0EA-498A0BC735C2}" dt="2017-06-17T22:19:56.339" v="562" actId="26606"/>
          <ac:spMkLst>
            <pc:docMk/>
            <pc:sldMk cId="1713461518" sldId="257"/>
            <ac:spMk id="13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20:10.043" v="568" actId="26606"/>
          <ac:spMkLst>
            <pc:docMk/>
            <pc:sldMk cId="1713461518" sldId="257"/>
            <ac:spMk id="21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20:45.095" v="578" actId="26606"/>
          <ac:spMkLst>
            <pc:docMk/>
            <pc:sldMk cId="1713461518" sldId="257"/>
            <ac:spMk id="23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19:56.339" v="562" actId="26606"/>
          <ac:spMkLst>
            <pc:docMk/>
            <pc:sldMk cId="1713461518" sldId="257"/>
            <ac:spMk id="11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20:02.730" v="564" actId="26606"/>
          <ac:spMkLst>
            <pc:docMk/>
            <pc:sldMk cId="1713461518" sldId="257"/>
            <ac:spMk id="16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20:45.095" v="578" actId="26606"/>
          <ac:spMkLst>
            <pc:docMk/>
            <pc:sldMk cId="1713461518" sldId="257"/>
            <ac:spMk id="24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20:06.761" v="566" actId="26606"/>
          <ac:spMkLst>
            <pc:docMk/>
            <pc:sldMk cId="1713461518" sldId="257"/>
            <ac:spMk id="19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19:56.339" v="562" actId="26606"/>
          <ac:spMkLst>
            <pc:docMk/>
            <pc:sldMk cId="1713461518" sldId="257"/>
            <ac:spMk id="12" creationId="{00000000-0000-0000-0000-000000000000}"/>
          </ac:spMkLst>
        </pc:spChg>
        <pc:spChg chg="del mod ord">
          <ac:chgData name="Anton Dziuba" userId="44af15c141251555" providerId="LiveId" clId="{224E01CA-1432-422D-A0EA-498A0BC735C2}" dt="2017-06-17T22:20:49.797" v="579" actId="478"/>
          <ac:spMkLst>
            <pc:docMk/>
            <pc:sldMk cId="1713461518" sldId="257"/>
            <ac:spMk id="2" creationId="{65BD9192-AC34-480A-89AC-0A48E3BCD7FD}"/>
          </ac:spMkLst>
        </pc:spChg>
        <pc:spChg chg="add del">
          <ac:chgData name="Anton Dziuba" userId="44af15c141251555" providerId="LiveId" clId="{224E01CA-1432-422D-A0EA-498A0BC735C2}" dt="2017-06-17T22:20:02.730" v="564" actId="26606"/>
          <ac:spMkLst>
            <pc:docMk/>
            <pc:sldMk cId="1713461518" sldId="257"/>
            <ac:spMk id="15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20:06.761" v="566" actId="26606"/>
          <ac:spMkLst>
            <pc:docMk/>
            <pc:sldMk cId="1713461518" sldId="257"/>
            <ac:spMk id="18" creationId="{00000000-0000-0000-0000-000000000000}"/>
          </ac:spMkLst>
        </pc:spChg>
        <pc:picChg chg="add mod">
          <ac:chgData name="Anton Dziuba" userId="44af15c141251555" providerId="LiveId" clId="{224E01CA-1432-422D-A0EA-498A0BC735C2}" dt="2017-06-17T22:20:53.395" v="581" actId="1076"/>
          <ac:picMkLst>
            <pc:docMk/>
            <pc:sldMk cId="1713461518" sldId="257"/>
            <ac:picMk id="4" creationId="{6B60EDD8-263D-4E9E-A2D9-C488CBC16B91}"/>
          </ac:picMkLst>
        </pc:picChg>
        <pc:picChg chg="add">
          <ac:chgData name="Anton Dziuba" userId="44af15c141251555" providerId="LiveId" clId="{224E01CA-1432-422D-A0EA-498A0BC735C2}" dt="2017-06-17T22:20:59.035" v="582" actId="0"/>
          <ac:picMkLst>
            <pc:docMk/>
            <pc:sldMk cId="1713461518" sldId="257"/>
            <ac:picMk id="20" creationId="{63079DC7-F261-4BDD-995C-D803DDA0FA97}"/>
          </ac:picMkLst>
        </pc:picChg>
      </pc:sldChg>
      <pc:sldChg chg="addSp delSp modSp add delDesignElem">
        <pc:chgData name="Anton Dziuba" userId="44af15c141251555" providerId="LiveId" clId="{224E01CA-1432-422D-A0EA-498A0BC735C2}" dt="2017-06-17T22:58:39.203" v="1030" actId="1076"/>
        <pc:sldMkLst>
          <pc:docMk/>
          <pc:sldMk cId="3949293278" sldId="258"/>
        </pc:sldMkLst>
        <pc:spChg chg="add del">
          <ac:chgData name="Anton Dziuba" userId="44af15c141251555" providerId="LiveId" clId="{224E01CA-1432-422D-A0EA-498A0BC735C2}" dt="2017-06-17T22:54:44.841" v="1011" actId="0"/>
          <ac:spMkLst>
            <pc:docMk/>
            <pc:sldMk cId="3949293278" sldId="258"/>
            <ac:spMk id="8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44.841" v="1011" actId="0"/>
          <ac:spMkLst>
            <pc:docMk/>
            <pc:sldMk cId="3949293278" sldId="258"/>
            <ac:spMk id="10" creationId="{00000000-0000-0000-0000-000000000000}"/>
          </ac:spMkLst>
        </pc:spChg>
        <pc:spChg chg="add mod">
          <ac:chgData name="Anton Dziuba" userId="44af15c141251555" providerId="LiveId" clId="{224E01CA-1432-422D-A0EA-498A0BC735C2}" dt="2017-06-17T22:58:39.203" v="1030" actId="1076"/>
          <ac:spMkLst>
            <pc:docMk/>
            <pc:sldMk cId="3949293278" sldId="258"/>
            <ac:spMk id="7" creationId="{FF938C1D-A521-4D3F-B077-13847E726D58}"/>
          </ac:spMkLst>
        </pc:spChg>
        <pc:spChg chg="mod ord">
          <ac:chgData name="Anton Dziuba" userId="44af15c141251555" providerId="LiveId" clId="{224E01CA-1432-422D-A0EA-498A0BC735C2}" dt="2017-06-17T22:29:03.812" v="717" actId="790"/>
          <ac:spMkLst>
            <pc:docMk/>
            <pc:sldMk cId="3949293278" sldId="258"/>
            <ac:spMk id="2" creationId="{98686FCF-A4A7-40D3-9C36-3EEAB5D21224}"/>
          </ac:spMkLst>
        </pc:spChg>
        <pc:picChg chg="add mod">
          <ac:chgData name="Anton Dziuba" userId="44af15c141251555" providerId="LiveId" clId="{224E01CA-1432-422D-A0EA-498A0BC735C2}" dt="2017-06-17T22:28:40.376" v="709" actId="1036"/>
          <ac:picMkLst>
            <pc:docMk/>
            <pc:sldMk cId="3949293278" sldId="258"/>
            <ac:picMk id="3" creationId="{7126725E-8AF2-48CC-8ED7-BE7F59582CE1}"/>
          </ac:picMkLst>
        </pc:picChg>
        <pc:picChg chg="add">
          <ac:chgData name="Anton Dziuba" userId="44af15c141251555" providerId="LiveId" clId="{224E01CA-1432-422D-A0EA-498A0BC735C2}" dt="2017-06-17T22:29:10.827" v="718" actId="0"/>
          <ac:picMkLst>
            <pc:docMk/>
            <pc:sldMk cId="3949293278" sldId="258"/>
            <ac:picMk id="6" creationId="{DCC0ABB4-46F5-4BD3-83AB-DBFC51F37BB3}"/>
          </ac:picMkLst>
        </pc:picChg>
      </pc:sldChg>
      <pc:sldChg chg="modSp add del">
        <pc:chgData name="Anton Dziuba" userId="44af15c141251555" providerId="LiveId" clId="{224E01CA-1432-422D-A0EA-498A0BC735C2}" dt="2017-06-17T22:32:37.270" v="818" actId="2696"/>
        <pc:sldMkLst>
          <pc:docMk/>
          <pc:sldMk cId="3382705322" sldId="259"/>
        </pc:sldMkLst>
        <pc:spChg chg="mod">
          <ac:chgData name="Anton Dziuba" userId="44af15c141251555" providerId="LiveId" clId="{224E01CA-1432-422D-A0EA-498A0BC735C2}" dt="2017-06-17T22:06:00.502" v="280" actId="790"/>
          <ac:spMkLst>
            <pc:docMk/>
            <pc:sldMk cId="3382705322" sldId="259"/>
            <ac:spMk id="2" creationId="{2266DD40-2F83-478E-8B99-4F89CF791D63}"/>
          </ac:spMkLst>
        </pc:spChg>
      </pc:sldChg>
      <pc:sldChg chg="modSp add del">
        <pc:chgData name="Anton Dziuba" userId="44af15c141251555" providerId="LiveId" clId="{224E01CA-1432-422D-A0EA-498A0BC735C2}" dt="2017-06-17T22:38:16.240" v="874" actId="2696"/>
        <pc:sldMkLst>
          <pc:docMk/>
          <pc:sldMk cId="2834508178" sldId="260"/>
        </pc:sldMkLst>
        <pc:spChg chg="mod">
          <ac:chgData name="Anton Dziuba" userId="44af15c141251555" providerId="LiveId" clId="{224E01CA-1432-422D-A0EA-498A0BC735C2}" dt="2017-06-17T21:54:51.875" v="69" actId="0"/>
          <ac:spMkLst>
            <pc:docMk/>
            <pc:sldMk cId="2834508178" sldId="260"/>
            <ac:spMk id="2" creationId="{9B2B21E1-F549-40BE-879A-1B9182852693}"/>
          </ac:spMkLst>
        </pc:spChg>
      </pc:sldChg>
      <pc:sldChg chg="addSp delSp modSp add">
        <pc:chgData name="Anton Dziuba" userId="44af15c141251555" providerId="LiveId" clId="{224E01CA-1432-422D-A0EA-498A0BC735C2}" dt="2017-06-17T23:53:05.315" v="1194" actId="1076"/>
        <pc:sldMkLst>
          <pc:docMk/>
          <pc:sldMk cId="1475343117" sldId="261"/>
        </pc:sldMkLst>
        <pc:spChg chg="mod">
          <ac:chgData name="Anton Dziuba" userId="44af15c141251555" providerId="LiveId" clId="{224E01CA-1432-422D-A0EA-498A0BC735C2}" dt="2017-06-17T22:06:11.412" v="281" actId="790"/>
          <ac:spMkLst>
            <pc:docMk/>
            <pc:sldMk cId="1475343117" sldId="261"/>
            <ac:spMk id="2" creationId="{F68B129D-00CC-4829-A82A-9D9FFB6FCA2F}"/>
          </ac:spMkLst>
        </pc:spChg>
        <pc:picChg chg="add mod">
          <ac:chgData name="Anton Dziuba" userId="44af15c141251555" providerId="LiveId" clId="{224E01CA-1432-422D-A0EA-498A0BC735C2}" dt="2017-06-17T23:53:03.300" v="1193" actId="1076"/>
          <ac:picMkLst>
            <pc:docMk/>
            <pc:sldMk cId="1475343117" sldId="261"/>
            <ac:picMk id="1028" creationId="{F1328321-4301-4B4C-938B-79058032AFD9}"/>
          </ac:picMkLst>
        </pc:picChg>
        <pc:picChg chg="add mod">
          <ac:chgData name="Anton Dziuba" userId="44af15c141251555" providerId="LiveId" clId="{224E01CA-1432-422D-A0EA-498A0BC735C2}" dt="2017-06-17T22:38:36.691" v="876" actId="1076"/>
          <ac:picMkLst>
            <pc:docMk/>
            <pc:sldMk cId="1475343117" sldId="261"/>
            <ac:picMk id="3" creationId="{332D86EF-44C6-472C-95E5-1E04344B4E76}"/>
          </ac:picMkLst>
        </pc:picChg>
        <pc:picChg chg="add del mod modCrop">
          <ac:chgData name="Anton Dziuba" userId="44af15c141251555" providerId="LiveId" clId="{224E01CA-1432-422D-A0EA-498A0BC735C2}" dt="2017-06-17T23:48:26.096" v="1188" actId="478"/>
          <ac:picMkLst>
            <pc:docMk/>
            <pc:sldMk cId="1475343117" sldId="261"/>
            <ac:picMk id="1026" creationId="{7CC15C44-4289-44E0-AC46-F5A349026B6E}"/>
          </ac:picMkLst>
        </pc:picChg>
        <pc:picChg chg="add mod">
          <ac:chgData name="Anton Dziuba" userId="44af15c141251555" providerId="LiveId" clId="{224E01CA-1432-422D-A0EA-498A0BC735C2}" dt="2017-06-17T23:53:05.315" v="1194" actId="1076"/>
          <ac:picMkLst>
            <pc:docMk/>
            <pc:sldMk cId="1475343117" sldId="261"/>
            <ac:picMk id="1030" creationId="{1053041F-656A-480D-8992-6519A3660045}"/>
          </ac:picMkLst>
        </pc:picChg>
        <pc:picChg chg="add">
          <ac:chgData name="Anton Dziuba" userId="44af15c141251555" providerId="LiveId" clId="{224E01CA-1432-422D-A0EA-498A0BC735C2}" dt="2017-06-17T22:52:45.163" v="980" actId="0"/>
          <ac:picMkLst>
            <pc:docMk/>
            <pc:sldMk cId="1475343117" sldId="261"/>
            <ac:picMk id="4" creationId="{32A28FFA-080A-4BAA-8D00-A7D3059DB676}"/>
          </ac:picMkLst>
        </pc:picChg>
      </pc:sldChg>
      <pc:sldChg chg="addSp modSp add">
        <pc:chgData name="Anton Dziuba" userId="44af15c141251555" providerId="LiveId" clId="{224E01CA-1432-422D-A0EA-498A0BC735C2}" dt="2017-06-17T23:17:40.507" v="1175" actId="14100"/>
        <pc:sldMkLst>
          <pc:docMk/>
          <pc:sldMk cId="1481541577" sldId="262"/>
        </pc:sldMkLst>
        <pc:spChg chg="add mod">
          <ac:chgData name="Anton Dziuba" userId="44af15c141251555" providerId="LiveId" clId="{224E01CA-1432-422D-A0EA-498A0BC735C2}" dt="2017-06-17T23:17:40.507" v="1175" actId="14100"/>
          <ac:spMkLst>
            <pc:docMk/>
            <pc:sldMk cId="1481541577" sldId="262"/>
            <ac:spMk id="5" creationId="{6533D9A0-8B7C-474F-A489-B77F06F5F8D6}"/>
          </ac:spMkLst>
        </pc:spChg>
        <pc:spChg chg="mod">
          <ac:chgData name="Anton Dziuba" userId="44af15c141251555" providerId="LiveId" clId="{224E01CA-1432-422D-A0EA-498A0BC735C2}" dt="2017-06-17T23:01:17.651" v="1058" actId="1076"/>
          <ac:spMkLst>
            <pc:docMk/>
            <pc:sldMk cId="1481541577" sldId="262"/>
            <ac:spMk id="2" creationId="{55E3E78E-93F3-4092-9EF5-4EA8ACD32AAE}"/>
          </ac:spMkLst>
        </pc:spChg>
        <pc:picChg chg="add mod">
          <ac:chgData name="Anton Dziuba" userId="44af15c141251555" providerId="LiveId" clId="{224E01CA-1432-422D-A0EA-498A0BC735C2}" dt="2017-06-17T22:38:57.810" v="880" actId="1076"/>
          <ac:picMkLst>
            <pc:docMk/>
            <pc:sldMk cId="1481541577" sldId="262"/>
            <ac:picMk id="3" creationId="{48DCDF3F-36AF-4F06-A434-CD24E56ACA37}"/>
          </ac:picMkLst>
        </pc:picChg>
        <pc:picChg chg="add">
          <ac:chgData name="Anton Dziuba" userId="44af15c141251555" providerId="LiveId" clId="{224E01CA-1432-422D-A0EA-498A0BC735C2}" dt="2017-06-17T22:52:39.640" v="979" actId="0"/>
          <ac:picMkLst>
            <pc:docMk/>
            <pc:sldMk cId="1481541577" sldId="262"/>
            <ac:picMk id="4" creationId="{AA944192-0D4A-4792-8582-9BE3A398E03F}"/>
          </ac:picMkLst>
        </pc:picChg>
      </pc:sldChg>
      <pc:sldChg chg="addSp modSp add">
        <pc:chgData name="Anton Dziuba" userId="44af15c141251555" providerId="LiveId" clId="{224E01CA-1432-422D-A0EA-498A0BC735C2}" dt="2017-06-17T22:52:34.549" v="978" actId="0"/>
        <pc:sldMkLst>
          <pc:docMk/>
          <pc:sldMk cId="2800263399" sldId="263"/>
        </pc:sldMkLst>
        <pc:spChg chg="mod">
          <ac:chgData name="Anton Dziuba" userId="44af15c141251555" providerId="LiveId" clId="{224E01CA-1432-422D-A0EA-498A0BC735C2}" dt="2017-06-17T21:55:37.386" v="84" actId="0"/>
          <ac:spMkLst>
            <pc:docMk/>
            <pc:sldMk cId="2800263399" sldId="263"/>
            <ac:spMk id="2" creationId="{DF5FFEAE-61F2-4E34-9EB6-34D20119A913}"/>
          </ac:spMkLst>
        </pc:spChg>
        <pc:picChg chg="add mod">
          <ac:chgData name="Anton Dziuba" userId="44af15c141251555" providerId="LiveId" clId="{224E01CA-1432-422D-A0EA-498A0BC735C2}" dt="2017-06-17T22:39:39.419" v="885" actId="14100"/>
          <ac:picMkLst>
            <pc:docMk/>
            <pc:sldMk cId="2800263399" sldId="263"/>
            <ac:picMk id="3" creationId="{998AD740-820B-4117-A0EC-9F7514FDCD8E}"/>
          </ac:picMkLst>
        </pc:picChg>
        <pc:picChg chg="add">
          <ac:chgData name="Anton Dziuba" userId="44af15c141251555" providerId="LiveId" clId="{224E01CA-1432-422D-A0EA-498A0BC735C2}" dt="2017-06-17T22:52:34.549" v="978" actId="0"/>
          <ac:picMkLst>
            <pc:docMk/>
            <pc:sldMk cId="2800263399" sldId="263"/>
            <ac:picMk id="4" creationId="{A3726A51-909E-4914-A845-260B0CD1771F}"/>
          </ac:picMkLst>
        </pc:picChg>
      </pc:sldChg>
      <pc:sldChg chg="addSp modSp add">
        <pc:chgData name="Anton Dziuba" userId="44af15c141251555" providerId="LiveId" clId="{224E01CA-1432-422D-A0EA-498A0BC735C2}" dt="2017-06-17T23:57:29.606" v="1197" actId="27614"/>
        <pc:sldMkLst>
          <pc:docMk/>
          <pc:sldMk cId="4103398953" sldId="264"/>
        </pc:sldMkLst>
        <pc:spChg chg="mod ord">
          <ac:chgData name="Anton Dziuba" userId="44af15c141251555" providerId="LiveId" clId="{224E01CA-1432-422D-A0EA-498A0BC735C2}" dt="2017-06-17T23:57:20.616" v="1196" actId="26606"/>
          <ac:spMkLst>
            <pc:docMk/>
            <pc:sldMk cId="4103398953" sldId="264"/>
            <ac:spMk id="2" creationId="{40CE371E-456E-4BA3-A99A-DA44FC01BD10}"/>
          </ac:spMkLst>
        </pc:spChg>
        <pc:spChg chg="add">
          <ac:chgData name="Anton Dziuba" userId="44af15c141251555" providerId="LiveId" clId="{224E01CA-1432-422D-A0EA-498A0BC735C2}" dt="2017-06-17T23:57:20.616" v="1196" actId="26606"/>
          <ac:spMkLst>
            <pc:docMk/>
            <pc:sldMk cId="4103398953" sldId="264"/>
            <ac:spMk id="2055" creationId="{00000000-0000-0000-0000-000000000000}"/>
          </ac:spMkLst>
        </pc:spChg>
        <pc:spChg chg="add">
          <ac:chgData name="Anton Dziuba" userId="44af15c141251555" providerId="LiveId" clId="{224E01CA-1432-422D-A0EA-498A0BC735C2}" dt="2017-06-17T23:57:20.616" v="1196" actId="26606"/>
          <ac:spMkLst>
            <pc:docMk/>
            <pc:sldMk cId="4103398953" sldId="264"/>
            <ac:spMk id="73" creationId="{00000000-0000-0000-0000-000000000000}"/>
          </ac:spMkLst>
        </pc:spChg>
        <pc:picChg chg="add mod ord">
          <ac:chgData name="Anton Dziuba" userId="44af15c141251555" providerId="LiveId" clId="{224E01CA-1432-422D-A0EA-498A0BC735C2}" dt="2017-06-17T23:57:29.606" v="1197" actId="27614"/>
          <ac:picMkLst>
            <pc:docMk/>
            <pc:sldMk cId="4103398953" sldId="264"/>
            <ac:picMk id="3" creationId="{EB61C69B-5834-4A7F-9724-5AAEAD12047D}"/>
          </ac:picMkLst>
        </pc:picChg>
        <pc:picChg chg="add mod">
          <ac:chgData name="Anton Dziuba" userId="44af15c141251555" providerId="LiveId" clId="{224E01CA-1432-422D-A0EA-498A0BC735C2}" dt="2017-06-17T23:57:20.616" v="1196" actId="26606"/>
          <ac:picMkLst>
            <pc:docMk/>
            <pc:sldMk cId="4103398953" sldId="264"/>
            <ac:picMk id="2050" creationId="{BECDF485-84A3-4E41-AEAE-F13CE095DC80}"/>
          </ac:picMkLst>
        </pc:picChg>
        <pc:cxnChg chg="add">
          <ac:chgData name="Anton Dziuba" userId="44af15c141251555" providerId="LiveId" clId="{224E01CA-1432-422D-A0EA-498A0BC735C2}" dt="2017-06-17T23:57:20.616" v="1196" actId="26606"/>
          <ac:cxnSpMkLst>
            <pc:docMk/>
            <pc:sldMk cId="4103398953" sldId="264"/>
            <ac:cxnSpMk id="75" creationId="{00000000-0000-0000-0000-000000000000}"/>
          </ac:cxnSpMkLst>
        </pc:cxnChg>
      </pc:sldChg>
      <pc:sldChg chg="addSp delSp modSp add">
        <pc:chgData name="Anton Dziuba" userId="44af15c141251555" providerId="LiveId" clId="{224E01CA-1432-422D-A0EA-498A0BC735C2}" dt="2017-06-18T00:41:16.315" v="1438" actId="1076"/>
        <pc:sldMkLst>
          <pc:docMk/>
          <pc:sldMk cId="2844229423" sldId="265"/>
        </pc:sldMkLst>
        <pc:spChg chg="mod">
          <ac:chgData name="Anton Dziuba" userId="44af15c141251555" providerId="LiveId" clId="{224E01CA-1432-422D-A0EA-498A0BC735C2}" dt="2017-06-18T00:32:35.772" v="1387" actId="1076"/>
          <ac:spMkLst>
            <pc:docMk/>
            <pc:sldMk cId="2844229423" sldId="265"/>
            <ac:spMk id="2" creationId="{D5D65605-0809-4633-83A5-7AD0E760F409}"/>
          </ac:spMkLst>
        </pc:spChg>
        <pc:spChg chg="add mod">
          <ac:chgData name="Anton Dziuba" userId="44af15c141251555" providerId="LiveId" clId="{224E01CA-1432-422D-A0EA-498A0BC735C2}" dt="2017-06-18T00:32:31.940" v="1386" actId="1076"/>
          <ac:spMkLst>
            <pc:docMk/>
            <pc:sldMk cId="2844229423" sldId="265"/>
            <ac:spMk id="5" creationId="{2CC492CB-E87D-44B6-888D-180AD5B8AD33}"/>
          </ac:spMkLst>
        </pc:spChg>
        <pc:picChg chg="add del mod">
          <ac:chgData name="Anton Dziuba" userId="44af15c141251555" providerId="LiveId" clId="{224E01CA-1432-422D-A0EA-498A0BC735C2}" dt="2017-06-18T00:24:23.281" v="1365" actId="478"/>
          <ac:picMkLst>
            <pc:docMk/>
            <pc:sldMk cId="2844229423" sldId="265"/>
            <ac:picMk id="3076" creationId="{ED573315-EFF2-4310-9235-4AD64811C45A}"/>
          </ac:picMkLst>
        </pc:picChg>
        <pc:picChg chg="add mod">
          <ac:chgData name="Anton Dziuba" userId="44af15c141251555" providerId="LiveId" clId="{224E01CA-1432-422D-A0EA-498A0BC735C2}" dt="2017-06-18T00:41:16.315" v="1438" actId="1076"/>
          <ac:picMkLst>
            <pc:docMk/>
            <pc:sldMk cId="2844229423" sldId="265"/>
            <ac:picMk id="3" creationId="{C10F7EAF-FD1E-4C18-946D-13F505BDA9CE}"/>
          </ac:picMkLst>
        </pc:picChg>
        <pc:picChg chg="add mod modCrop">
          <ac:chgData name="Anton Dziuba" userId="44af15c141251555" providerId="LiveId" clId="{224E01CA-1432-422D-A0EA-498A0BC735C2}" dt="2017-06-18T00:40:51.986" v="1435" actId="1037"/>
          <ac:picMkLst>
            <pc:docMk/>
            <pc:sldMk cId="2844229423" sldId="265"/>
            <ac:picMk id="3082" creationId="{6CF3D085-31F6-4F2B-93CA-19CC30222BCE}"/>
          </ac:picMkLst>
        </pc:picChg>
        <pc:picChg chg="add mod modCrop">
          <ac:chgData name="Anton Dziuba" userId="44af15c141251555" providerId="LiveId" clId="{224E01CA-1432-422D-A0EA-498A0BC735C2}" dt="2017-06-18T00:40:51.986" v="1435" actId="1037"/>
          <ac:picMkLst>
            <pc:docMk/>
            <pc:sldMk cId="2844229423" sldId="265"/>
            <ac:picMk id="3084" creationId="{0C998437-7764-4067-9E0F-6907FD9EB3F1}"/>
          </ac:picMkLst>
        </pc:picChg>
        <pc:picChg chg="add mod modCrop">
          <ac:chgData name="Anton Dziuba" userId="44af15c141251555" providerId="LiveId" clId="{224E01CA-1432-422D-A0EA-498A0BC735C2}" dt="2017-06-18T00:41:02.980" v="1437" actId="1076"/>
          <ac:picMkLst>
            <pc:docMk/>
            <pc:sldMk cId="2844229423" sldId="265"/>
            <ac:picMk id="3088" creationId="{5102C194-41C5-4FB0-A9E7-930C95CA935D}"/>
          </ac:picMkLst>
        </pc:picChg>
        <pc:picChg chg="add del mod">
          <ac:chgData name="Anton Dziuba" userId="44af15c141251555" providerId="LiveId" clId="{224E01CA-1432-422D-A0EA-498A0BC735C2}" dt="2017-06-18T00:25:27.201" v="1381" actId="478"/>
          <ac:picMkLst>
            <pc:docMk/>
            <pc:sldMk cId="2844229423" sldId="265"/>
            <ac:picMk id="9" creationId="{5CB5727B-126C-4F03-A6AD-D7D6F70421E3}"/>
          </ac:picMkLst>
        </pc:picChg>
        <pc:picChg chg="add del mod modCrop">
          <ac:chgData name="Anton Dziuba" userId="44af15c141251555" providerId="LiveId" clId="{224E01CA-1432-422D-A0EA-498A0BC735C2}" dt="2017-06-18T00:40:09.450" v="1419" actId="478"/>
          <ac:picMkLst>
            <pc:docMk/>
            <pc:sldMk cId="2844229423" sldId="265"/>
            <ac:picMk id="3086" creationId="{64A18C86-8EEC-4B98-9BD8-A1C4CC20B331}"/>
          </ac:picMkLst>
        </pc:picChg>
        <pc:picChg chg="add mod modCrop">
          <ac:chgData name="Anton Dziuba" userId="44af15c141251555" providerId="LiveId" clId="{224E01CA-1432-422D-A0EA-498A0BC735C2}" dt="2017-06-18T00:41:02.980" v="1437" actId="1076"/>
          <ac:picMkLst>
            <pc:docMk/>
            <pc:sldMk cId="2844229423" sldId="265"/>
            <ac:picMk id="3080" creationId="{7953B4EA-0794-4F8B-9FE9-22017AA4E068}"/>
          </ac:picMkLst>
        </pc:picChg>
        <pc:picChg chg="add">
          <ac:chgData name="Anton Dziuba" userId="44af15c141251555" providerId="LiveId" clId="{224E01CA-1432-422D-A0EA-498A0BC735C2}" dt="2017-06-17T22:52:25.955" v="976" actId="0"/>
          <ac:picMkLst>
            <pc:docMk/>
            <pc:sldMk cId="2844229423" sldId="265"/>
            <ac:picMk id="4" creationId="{95C96B79-3CF5-48F1-B62E-4D1DE2CD4530}"/>
          </ac:picMkLst>
        </pc:picChg>
        <pc:picChg chg="add del mod">
          <ac:chgData name="Anton Dziuba" userId="44af15c141251555" providerId="LiveId" clId="{224E01CA-1432-422D-A0EA-498A0BC735C2}" dt="2017-06-18T00:20:20.009" v="1360" actId="478"/>
          <ac:picMkLst>
            <pc:docMk/>
            <pc:sldMk cId="2844229423" sldId="265"/>
            <ac:picMk id="3074" creationId="{4D699501-FB7E-4149-BB8B-048A3B791872}"/>
          </ac:picMkLst>
        </pc:picChg>
        <pc:picChg chg="add mod">
          <ac:chgData name="Anton Dziuba" userId="44af15c141251555" providerId="LiveId" clId="{224E01CA-1432-422D-A0EA-498A0BC735C2}" dt="2017-06-18T00:41:02.980" v="1437" actId="1076"/>
          <ac:picMkLst>
            <pc:docMk/>
            <pc:sldMk cId="2844229423" sldId="265"/>
            <ac:picMk id="3078" creationId="{83227D97-C8FC-4952-AD2E-C4F2D1911D3A}"/>
          </ac:picMkLst>
        </pc:picChg>
      </pc:sldChg>
      <pc:sldChg chg="addSp modSp add">
        <pc:chgData name="Anton Dziuba" userId="44af15c141251555" providerId="LiveId" clId="{224E01CA-1432-422D-A0EA-498A0BC735C2}" dt="2017-06-18T00:47:20.812" v="1475" actId="1076"/>
        <pc:sldMkLst>
          <pc:docMk/>
          <pc:sldMk cId="207684713" sldId="266"/>
        </pc:sldMkLst>
        <pc:spChg chg="add mod">
          <ac:chgData name="Anton Dziuba" userId="44af15c141251555" providerId="LiveId" clId="{224E01CA-1432-422D-A0EA-498A0BC735C2}" dt="2017-06-18T00:00:15.076" v="1207" actId="1076"/>
          <ac:spMkLst>
            <pc:docMk/>
            <pc:sldMk cId="207684713" sldId="266"/>
            <ac:spMk id="5" creationId="{AA0BEDD4-34F9-484D-83CD-348C5CB789AB}"/>
          </ac:spMkLst>
        </pc:spChg>
        <pc:spChg chg="add mod">
          <ac:chgData name="Anton Dziuba" userId="44af15c141251555" providerId="LiveId" clId="{224E01CA-1432-422D-A0EA-498A0BC735C2}" dt="2017-06-18T00:47:20.812" v="1475" actId="1076"/>
          <ac:spMkLst>
            <pc:docMk/>
            <pc:sldMk cId="207684713" sldId="266"/>
            <ac:spMk id="6" creationId="{96E68BF8-F428-4089-87E4-761D4F6A252F}"/>
          </ac:spMkLst>
        </pc:spChg>
        <pc:spChg chg="mod">
          <ac:chgData name="Anton Dziuba" userId="44af15c141251555" providerId="LiveId" clId="{224E01CA-1432-422D-A0EA-498A0BC735C2}" dt="2017-06-18T00:47:04.747" v="1472" actId="1076"/>
          <ac:spMkLst>
            <pc:docMk/>
            <pc:sldMk cId="207684713" sldId="266"/>
            <ac:spMk id="2" creationId="{F32A700C-3BBC-4B59-AD46-EA121299642F}"/>
          </ac:spMkLst>
        </pc:spChg>
        <pc:spChg chg="add mod">
          <ac:chgData name="Anton Dziuba" userId="44af15c141251555" providerId="LiveId" clId="{224E01CA-1432-422D-A0EA-498A0BC735C2}" dt="2017-06-18T00:46:52.636" v="1471" actId="1076"/>
          <ac:spMkLst>
            <pc:docMk/>
            <pc:sldMk cId="207684713" sldId="266"/>
            <ac:spMk id="7" creationId="{5DAF5C93-A2AF-4433-A853-3F988C877474}"/>
          </ac:spMkLst>
        </pc:spChg>
        <pc:picChg chg="add mod">
          <ac:chgData name="Anton Dziuba" userId="44af15c141251555" providerId="LiveId" clId="{224E01CA-1432-422D-A0EA-498A0BC735C2}" dt="2017-06-18T00:46:21.604" v="1466" actId="1076"/>
          <ac:picMkLst>
            <pc:docMk/>
            <pc:sldMk cId="207684713" sldId="266"/>
            <ac:picMk id="4098" creationId="{7D0A5A6D-3902-4C47-88DB-C92AE3C3C9FB}"/>
          </ac:picMkLst>
        </pc:picChg>
        <pc:picChg chg="add mod">
          <ac:chgData name="Anton Dziuba" userId="44af15c141251555" providerId="LiveId" clId="{224E01CA-1432-422D-A0EA-498A0BC735C2}" dt="2017-06-17T22:40:50.163" v="895" actId="14100"/>
          <ac:picMkLst>
            <pc:docMk/>
            <pc:sldMk cId="207684713" sldId="266"/>
            <ac:picMk id="3" creationId="{AD9FD2B7-07C6-4C14-BA7A-7A1479D18E49}"/>
          </ac:picMkLst>
        </pc:picChg>
        <pc:picChg chg="add">
          <ac:chgData name="Anton Dziuba" userId="44af15c141251555" providerId="LiveId" clId="{224E01CA-1432-422D-A0EA-498A0BC735C2}" dt="2017-06-17T22:52:21.589" v="975" actId="0"/>
          <ac:picMkLst>
            <pc:docMk/>
            <pc:sldMk cId="207684713" sldId="266"/>
            <ac:picMk id="4" creationId="{FB40ECA2-FD80-434C-AE84-9969BB648841}"/>
          </ac:picMkLst>
        </pc:picChg>
      </pc:sldChg>
      <pc:sldChg chg="addSp modSp add">
        <pc:chgData name="Anton Dziuba" userId="44af15c141251555" providerId="LiveId" clId="{224E01CA-1432-422D-A0EA-498A0BC735C2}" dt="2017-06-17T22:52:15.908" v="974" actId="0"/>
        <pc:sldMkLst>
          <pc:docMk/>
          <pc:sldMk cId="1375132779" sldId="267"/>
        </pc:sldMkLst>
        <pc:spChg chg="add mod">
          <ac:chgData name="Anton Dziuba" userId="44af15c141251555" providerId="LiveId" clId="{224E01CA-1432-422D-A0EA-498A0BC735C2}" dt="2017-06-17T22:42:03.752" v="941" actId="20577"/>
          <ac:spMkLst>
            <pc:docMk/>
            <pc:sldMk cId="1375132779" sldId="267"/>
            <ac:spMk id="3" creationId="{2C94BC07-A9A9-4788-BC75-ACAD1784872A}"/>
          </ac:spMkLst>
        </pc:spChg>
        <pc:spChg chg="mod">
          <ac:chgData name="Anton Dziuba" userId="44af15c141251555" providerId="LiveId" clId="{224E01CA-1432-422D-A0EA-498A0BC735C2}" dt="2017-06-17T22:41:41.842" v="900" actId="6549"/>
          <ac:spMkLst>
            <pc:docMk/>
            <pc:sldMk cId="1375132779" sldId="267"/>
            <ac:spMk id="2" creationId="{5E1BEDC7-C248-4A73-BD70-840401DCEAD2}"/>
          </ac:spMkLst>
        </pc:spChg>
        <pc:picChg chg="add">
          <ac:chgData name="Anton Dziuba" userId="44af15c141251555" providerId="LiveId" clId="{224E01CA-1432-422D-A0EA-498A0BC735C2}" dt="2017-06-17T22:52:15.908" v="974" actId="0"/>
          <ac:picMkLst>
            <pc:docMk/>
            <pc:sldMk cId="1375132779" sldId="267"/>
            <ac:picMk id="4" creationId="{720098F0-80F5-45D3-A94F-1D169144FE8A}"/>
          </ac:picMkLst>
        </pc:picChg>
      </pc:sldChg>
      <pc:sldChg chg="addSp delSp modSp add">
        <pc:chgData name="Anton Dziuba" userId="44af15c141251555" providerId="LiveId" clId="{224E01CA-1432-422D-A0EA-498A0BC735C2}" dt="2017-06-17T22:52:04.861" v="972" actId="0"/>
        <pc:sldMkLst>
          <pc:docMk/>
          <pc:sldMk cId="191376107" sldId="268"/>
        </pc:sldMkLst>
        <pc:spChg chg="mod">
          <ac:chgData name="Anton Dziuba" userId="44af15c141251555" providerId="LiveId" clId="{224E01CA-1432-422D-A0EA-498A0BC735C2}" dt="2017-06-17T21:56:51.238" v="94" actId="0"/>
          <ac:spMkLst>
            <pc:docMk/>
            <pc:sldMk cId="191376107" sldId="268"/>
            <ac:spMk id="2" creationId="{16ED4DB0-BDC4-4416-9DDD-CB4F6B48C162}"/>
          </ac:spMkLst>
        </pc:spChg>
        <pc:spChg chg="add del mod">
          <ac:chgData name="Anton Dziuba" userId="44af15c141251555" providerId="LiveId" clId="{224E01CA-1432-422D-A0EA-498A0BC735C2}" dt="2017-06-17T22:51:46.768" v="968" actId="478"/>
          <ac:spMkLst>
            <pc:docMk/>
            <pc:sldMk cId="191376107" sldId="268"/>
            <ac:spMk id="3" creationId="{3A8044D5-D487-41AC-8C31-2D76783DAD33}"/>
          </ac:spMkLst>
        </pc:spChg>
        <pc:picChg chg="add">
          <ac:chgData name="Anton Dziuba" userId="44af15c141251555" providerId="LiveId" clId="{224E01CA-1432-422D-A0EA-498A0BC735C2}" dt="2017-06-17T22:52:04.861" v="972" actId="0"/>
          <ac:picMkLst>
            <pc:docMk/>
            <pc:sldMk cId="191376107" sldId="268"/>
            <ac:picMk id="4" creationId="{AA532002-C43B-46B4-AEB0-7155A45DC2F8}"/>
          </ac:picMkLst>
        </pc:picChg>
      </pc:sldChg>
      <pc:sldChg chg="modSp add del">
        <pc:chgData name="Anton Dziuba" userId="44af15c141251555" providerId="LiveId" clId="{224E01CA-1432-422D-A0EA-498A0BC735C2}" dt="2017-06-17T22:52:13.289" v="973" actId="2696"/>
        <pc:sldMkLst>
          <pc:docMk/>
          <pc:sldMk cId="1496804002" sldId="269"/>
        </pc:sldMkLst>
        <pc:spChg chg="mod">
          <ac:chgData name="Anton Dziuba" userId="44af15c141251555" providerId="LiveId" clId="{224E01CA-1432-422D-A0EA-498A0BC735C2}" dt="2017-06-17T22:07:33.604" v="354" actId="6549"/>
          <ac:spMkLst>
            <pc:docMk/>
            <pc:sldMk cId="1496804002" sldId="269"/>
            <ac:spMk id="2" creationId="{F3753E2D-32D1-4EB4-9653-7DBB98F31A2A}"/>
          </ac:spMkLst>
        </pc:spChg>
      </pc:sldChg>
      <pc:sldChg chg="addSp delSp modSp add mod ord setBg setClrOvrMap delDesignElem">
        <pc:chgData name="Anton Dziuba" userId="44af15c141251555" providerId="LiveId" clId="{224E01CA-1432-422D-A0EA-498A0BC735C2}" dt="2017-06-17T22:58:00.321" v="1028" actId="255"/>
        <pc:sldMkLst>
          <pc:docMk/>
          <pc:sldMk cId="1113740057" sldId="270"/>
        </pc:sldMkLst>
        <pc:spChg chg="add del">
          <ac:chgData name="Anton Dziuba" userId="44af15c141251555" providerId="LiveId" clId="{224E01CA-1432-422D-A0EA-498A0BC735C2}" dt="2017-06-17T22:53:22.566" v="988" actId="26606"/>
          <ac:spMkLst>
            <pc:docMk/>
            <pc:sldMk cId="1113740057" sldId="270"/>
            <ac:spMk id="15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7:32.040" v="1025" actId="26606"/>
          <ac:spMkLst>
            <pc:docMk/>
            <pc:sldMk cId="1113740057" sldId="270"/>
            <ac:spMk id="12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4:44.841" v="1011" actId="0"/>
          <ac:spMkLst>
            <pc:docMk/>
            <pc:sldMk cId="1113740057" sldId="270"/>
            <ac:spMk id="24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3:22.566" v="988" actId="26606"/>
          <ac:spMkLst>
            <pc:docMk/>
            <pc:sldMk cId="1113740057" sldId="270"/>
            <ac:spMk id="16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3:22.566" v="988" actId="26606"/>
          <ac:spMkLst>
            <pc:docMk/>
            <pc:sldMk cId="1113740057" sldId="270"/>
            <ac:spMk id="17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3:19.639" v="986" actId="26606"/>
          <ac:spMkLst>
            <pc:docMk/>
            <pc:sldMk cId="1113740057" sldId="270"/>
            <ac:spMk id="13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7:29.191" v="1021" actId="26606"/>
          <ac:spMkLst>
            <pc:docMk/>
            <pc:sldMk cId="1113740057" sldId="270"/>
            <ac:spMk id="6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7:32.040" v="1025" actId="26606"/>
          <ac:spMkLst>
            <pc:docMk/>
            <pc:sldMk cId="1113740057" sldId="270"/>
            <ac:spMk id="14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3:18.142" v="984" actId="26606"/>
          <ac:spMkLst>
            <pc:docMk/>
            <pc:sldMk cId="1113740057" sldId="270"/>
            <ac:spMk id="9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7:32.040" v="1025" actId="26606"/>
          <ac:spMkLst>
            <pc:docMk/>
            <pc:sldMk cId="1113740057" sldId="270"/>
            <ac:spMk id="18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3:25.498" v="990" actId="26606"/>
          <ac:spMkLst>
            <pc:docMk/>
            <pc:sldMk cId="1113740057" sldId="270"/>
            <ac:spMk id="19" creationId="{00000000-0000-0000-0000-000000000000}"/>
          </ac:spMkLst>
        </pc:spChg>
        <pc:spChg chg="add mod">
          <ac:chgData name="Anton Dziuba" userId="44af15c141251555" providerId="LiveId" clId="{224E01CA-1432-422D-A0EA-498A0BC735C2}" dt="2017-06-17T22:57:53.661" v="1027" actId="255"/>
          <ac:spMkLst>
            <pc:docMk/>
            <pc:sldMk cId="1113740057" sldId="270"/>
            <ac:spMk id="3" creationId="{CB78FDEF-2984-42DE-A603-D86A5234B9B4}"/>
          </ac:spMkLst>
        </pc:spChg>
        <pc:spChg chg="mod">
          <ac:chgData name="Anton Dziuba" userId="44af15c141251555" providerId="LiveId" clId="{224E01CA-1432-422D-A0EA-498A0BC735C2}" dt="2017-06-17T22:58:00.321" v="1028" actId="255"/>
          <ac:spMkLst>
            <pc:docMk/>
            <pc:sldMk cId="1113740057" sldId="270"/>
            <ac:spMk id="2" creationId="{DD5190FC-5E5D-45F6-8D8F-79D34BD67C64}"/>
          </ac:spMkLst>
        </pc:spChg>
        <pc:spChg chg="add">
          <ac:chgData name="Anton Dziuba" userId="44af15c141251555" providerId="LiveId" clId="{224E01CA-1432-422D-A0EA-498A0BC735C2}" dt="2017-06-17T22:57:32.055" v="1026" actId="26606"/>
          <ac:spMkLst>
            <pc:docMk/>
            <pc:sldMk cId="1113740057" sldId="270"/>
            <ac:spMk id="20" creationId="{00000000-0000-0000-0000-000000000000}"/>
          </ac:spMkLst>
        </pc:spChg>
        <pc:spChg chg="add">
          <ac:chgData name="Anton Dziuba" userId="44af15c141251555" providerId="LiveId" clId="{224E01CA-1432-422D-A0EA-498A0BC735C2}" dt="2017-06-17T22:57:32.055" v="1026" actId="26606"/>
          <ac:spMkLst>
            <pc:docMk/>
            <pc:sldMk cId="1113740057" sldId="270"/>
            <ac:spMk id="23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3:27.840" v="992" actId="26606"/>
          <ac:spMkLst>
            <pc:docMk/>
            <pc:sldMk cId="1113740057" sldId="270"/>
            <ac:spMk id="21" creationId="{00000000-0000-0000-0000-000000000000}"/>
          </ac:spMkLst>
        </pc:spChg>
        <pc:spChg chg="add del">
          <ac:chgData name="Anton Dziuba" userId="44af15c141251555" providerId="LiveId" clId="{224E01CA-1432-422D-A0EA-498A0BC735C2}" dt="2017-06-17T22:57:30.887" v="1023" actId="26606"/>
          <ac:spMkLst>
            <pc:docMk/>
            <pc:sldMk cId="1113740057" sldId="270"/>
            <ac:spMk id="10" creationId="{00000000-0000-0000-0000-000000000000}"/>
          </ac:spMkLst>
        </pc:spChg>
        <pc:picChg chg="add ord">
          <ac:chgData name="Anton Dziuba" userId="44af15c141251555" providerId="LiveId" clId="{224E01CA-1432-422D-A0EA-498A0BC735C2}" dt="2017-06-17T22:53:27.859" v="993" actId="26606"/>
          <ac:picMkLst>
            <pc:docMk/>
            <pc:sldMk cId="1113740057" sldId="270"/>
            <ac:picMk id="4" creationId="{B2175992-0FCB-4A51-A9FD-88FDA9DCC5EE}"/>
          </ac:picMkLst>
        </pc:picChg>
        <pc:cxnChg chg="add del">
          <ac:chgData name="Anton Dziuba" userId="44af15c141251555" providerId="LiveId" clId="{224E01CA-1432-422D-A0EA-498A0BC735C2}" dt="2017-06-17T22:53:27.840" v="992" actId="26606"/>
          <ac:cxnSpMkLst>
            <pc:docMk/>
            <pc:sldMk cId="1113740057" sldId="270"/>
            <ac:cxnSpMk id="22" creationId="{00000000-0000-0000-0000-000000000000}"/>
          </ac:cxnSpMkLst>
        </pc:cxnChg>
        <pc:cxnChg chg="add del">
          <ac:chgData name="Anton Dziuba" userId="44af15c141251555" providerId="LiveId" clId="{224E01CA-1432-422D-A0EA-498A0BC735C2}" dt="2017-06-17T22:57:29.191" v="1021" actId="26606"/>
          <ac:cxnSpMkLst>
            <pc:docMk/>
            <pc:sldMk cId="1113740057" sldId="270"/>
            <ac:cxnSpMk id="7" creationId="{00000000-0000-0000-0000-000000000000}"/>
          </ac:cxnSpMkLst>
        </pc:cxnChg>
        <pc:cxnChg chg="add del">
          <ac:chgData name="Anton Dziuba" userId="44af15c141251555" providerId="LiveId" clId="{224E01CA-1432-422D-A0EA-498A0BC735C2}" dt="2017-06-17T22:54:44.841" v="1011" actId="0"/>
          <ac:cxnSpMkLst>
            <pc:docMk/>
            <pc:sldMk cId="1113740057" sldId="270"/>
            <ac:cxnSpMk id="25" creationId="{00000000-0000-0000-0000-000000000000}"/>
          </ac:cxnSpMkLst>
        </pc:cxnChg>
        <pc:cxnChg chg="add del">
          <ac:chgData name="Anton Dziuba" userId="44af15c141251555" providerId="LiveId" clId="{224E01CA-1432-422D-A0EA-498A0BC735C2}" dt="2017-06-17T22:53:18.142" v="984" actId="26606"/>
          <ac:cxnSpMkLst>
            <pc:docMk/>
            <pc:sldMk cId="1113740057" sldId="270"/>
            <ac:cxnSpMk id="11" creationId="{00000000-0000-0000-0000-000000000000}"/>
          </ac:cxnSpMkLst>
        </pc:cxnChg>
      </pc:sldChg>
      <pc:sldChg chg="addSp modSp add">
        <pc:chgData name="Anton Dziuba" userId="44af15c141251555" providerId="LiveId" clId="{224E01CA-1432-422D-A0EA-498A0BC735C2}" dt="2017-06-17T22:54:00.029" v="997" actId="0"/>
        <pc:sldMkLst>
          <pc:docMk/>
          <pc:sldMk cId="4147449881" sldId="271"/>
        </pc:sldMkLst>
        <pc:spChg chg="mod">
          <ac:chgData name="Anton Dziuba" userId="44af15c141251555" providerId="LiveId" clId="{224E01CA-1432-422D-A0EA-498A0BC735C2}" dt="2017-06-17T22:03:20.978" v="261" actId="20577"/>
          <ac:spMkLst>
            <pc:docMk/>
            <pc:sldMk cId="4147449881" sldId="271"/>
            <ac:spMk id="2" creationId="{B447978E-56ED-42FA-B868-6A4A1AC60BE7}"/>
          </ac:spMkLst>
        </pc:spChg>
        <pc:picChg chg="add">
          <ac:chgData name="Anton Dziuba" userId="44af15c141251555" providerId="LiveId" clId="{224E01CA-1432-422D-A0EA-498A0BC735C2}" dt="2017-06-17T22:54:00.029" v="997" actId="0"/>
          <ac:picMkLst>
            <pc:docMk/>
            <pc:sldMk cId="4147449881" sldId="271"/>
            <ac:picMk id="3" creationId="{36BDCB78-B372-4184-9502-A7984183D286}"/>
          </ac:picMkLst>
        </pc:picChg>
      </pc:sldChg>
      <pc:sldChg chg="addSp modSp add">
        <pc:chgData name="Anton Dziuba" userId="44af15c141251555" providerId="LiveId" clId="{224E01CA-1432-422D-A0EA-498A0BC735C2}" dt="2017-06-17T22:57:14.642" v="1019" actId="1076"/>
        <pc:sldMkLst>
          <pc:docMk/>
          <pc:sldMk cId="193572791" sldId="272"/>
        </pc:sldMkLst>
        <pc:spChg chg="add mod">
          <ac:chgData name="Anton Dziuba" userId="44af15c141251555" providerId="LiveId" clId="{224E01CA-1432-422D-A0EA-498A0BC735C2}" dt="2017-06-17T22:57:14.642" v="1019" actId="1076"/>
          <ac:spMkLst>
            <pc:docMk/>
            <pc:sldMk cId="193572791" sldId="272"/>
            <ac:spMk id="2" creationId="{C7181AC8-EF84-4872-AAAD-24749AB25F42}"/>
          </ac:spMkLst>
        </pc:spChg>
        <pc:picChg chg="mod">
          <ac:chgData name="Anton Dziuba" userId="44af15c141251555" providerId="LiveId" clId="{224E01CA-1432-422D-A0EA-498A0BC735C2}" dt="2017-06-17T22:57:11.504" v="1018" actId="1038"/>
          <ac:picMkLst>
            <pc:docMk/>
            <pc:sldMk cId="193572791" sldId="272"/>
            <ac:picMk id="6" creationId="{00000000-0000-0000-0000-000000000000}"/>
          </ac:picMkLst>
        </pc:picChg>
        <pc:picChg chg="add">
          <ac:chgData name="Anton Dziuba" userId="44af15c141251555" providerId="LiveId" clId="{224E01CA-1432-422D-A0EA-498A0BC735C2}" dt="2017-06-17T22:53:55.254" v="996" actId="0"/>
          <ac:picMkLst>
            <pc:docMk/>
            <pc:sldMk cId="193572791" sldId="272"/>
            <ac:picMk id="4" creationId="{E13685D3-9057-47FA-A7B1-EDCFAF988D1F}"/>
          </ac:picMkLst>
        </pc:picChg>
      </pc:sldChg>
      <pc:sldChg chg="addSp delSp modSp add">
        <pc:chgData name="Anton Dziuba" userId="44af15c141251555" providerId="LiveId" clId="{224E01CA-1432-422D-A0EA-498A0BC735C2}" dt="2017-06-17T22:18:46.243" v="557" actId="1076"/>
        <pc:sldMkLst>
          <pc:docMk/>
          <pc:sldMk cId="635533306" sldId="273"/>
        </pc:sldMkLst>
        <pc:spChg chg="mod">
          <ac:chgData name="Anton Dziuba" userId="44af15c141251555" providerId="LiveId" clId="{224E01CA-1432-422D-A0EA-498A0BC735C2}" dt="2017-06-17T22:14:54.723" v="424" actId="1076"/>
          <ac:spMkLst>
            <pc:docMk/>
            <pc:sldMk cId="635533306" sldId="273"/>
            <ac:spMk id="24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18:18.115" v="552" actId="1076"/>
          <ac:spMkLst>
            <pc:docMk/>
            <pc:sldMk cId="635533306" sldId="273"/>
            <ac:spMk id="28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14:56.899" v="425" actId="1076"/>
          <ac:spMkLst>
            <pc:docMk/>
            <pc:sldMk cId="635533306" sldId="273"/>
            <ac:spMk id="27" creationId="{00000000-0000-0000-0000-000000000000}"/>
          </ac:spMkLst>
        </pc:spChg>
        <pc:spChg chg="del mod">
          <ac:chgData name="Anton Dziuba" userId="44af15c141251555" providerId="LiveId" clId="{224E01CA-1432-422D-A0EA-498A0BC735C2}" dt="2017-06-17T22:17:31.581" v="519" actId="478"/>
          <ac:spMkLst>
            <pc:docMk/>
            <pc:sldMk cId="635533306" sldId="273"/>
            <ac:spMk id="26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18:09.505" v="551" actId="20577"/>
          <ac:spMkLst>
            <pc:docMk/>
            <pc:sldMk cId="635533306" sldId="273"/>
            <ac:spMk id="25" creationId="{00000000-0000-0000-0000-000000000000}"/>
          </ac:spMkLst>
        </pc:spChg>
        <pc:spChg chg="add mod">
          <ac:chgData name="Anton Dziuba" userId="44af15c141251555" providerId="LiveId" clId="{224E01CA-1432-422D-A0EA-498A0BC735C2}" dt="2017-06-17T22:17:38.443" v="521" actId="1076"/>
          <ac:spMkLst>
            <pc:docMk/>
            <pc:sldMk cId="635533306" sldId="273"/>
            <ac:spMk id="12" creationId="{47A67E3E-80FA-43BC-8638-36CACEB17BD2}"/>
          </ac:spMkLst>
        </pc:spChg>
        <pc:spChg chg="mod">
          <ac:chgData name="Anton Dziuba" userId="44af15c141251555" providerId="LiveId" clId="{224E01CA-1432-422D-A0EA-498A0BC735C2}" dt="2017-06-17T22:14:50.010" v="422" actId="1076"/>
          <ac:spMkLst>
            <pc:docMk/>
            <pc:sldMk cId="635533306" sldId="273"/>
            <ac:spMk id="29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18:46.243" v="557" actId="1076"/>
          <ac:spMkLst>
            <pc:docMk/>
            <pc:sldMk cId="635533306" sldId="273"/>
            <ac:spMk id="17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18:29.074" v="554" actId="1076"/>
          <ac:spMkLst>
            <pc:docMk/>
            <pc:sldMk cId="635533306" sldId="273"/>
            <ac:spMk id="23" creationId="{00000000-0000-0000-0000-000000000000}"/>
          </ac:spMkLst>
        </pc:spChg>
        <pc:picChg chg="mod">
          <ac:chgData name="Anton Dziuba" userId="44af15c141251555" providerId="LiveId" clId="{224E01CA-1432-422D-A0EA-498A0BC735C2}" dt="2017-06-17T22:14:27.712" v="393" actId="1036"/>
          <ac:picMkLst>
            <pc:docMk/>
            <pc:sldMk cId="635533306" sldId="273"/>
            <ac:picMk id="30" creationId="{00000000-0000-0000-0000-000000000000}"/>
          </ac:picMkLst>
        </pc:picChg>
        <pc:picChg chg="mod">
          <ac:chgData name="Anton Dziuba" userId="44af15c141251555" providerId="LiveId" clId="{224E01CA-1432-422D-A0EA-498A0BC735C2}" dt="2017-06-17T22:14:43.393" v="420" actId="1035"/>
          <ac:picMkLst>
            <pc:docMk/>
            <pc:sldMk cId="635533306" sldId="273"/>
            <ac:picMk id="11" creationId="{00000000-0000-0000-0000-000000000000}"/>
          </ac:picMkLst>
        </pc:picChg>
      </pc:sldChg>
      <pc:sldChg chg="modSp add del">
        <pc:chgData name="Anton Dziuba" userId="44af15c141251555" providerId="LiveId" clId="{224E01CA-1432-422D-A0EA-498A0BC735C2}" dt="2017-06-17T22:25:17.714" v="680" actId="14100"/>
        <pc:sldMkLst>
          <pc:docMk/>
          <pc:sldMk cId="1929354603" sldId="274"/>
        </pc:sldMkLst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18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49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54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56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20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53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55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57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19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5:09.761" v="679" actId="1036"/>
          <ac:spMkLst>
            <pc:docMk/>
            <pc:sldMk cId="1929354603" sldId="274"/>
            <ac:spMk id="59" creationId="{00000000-0000-0000-0000-000000000000}"/>
          </ac:spMkLst>
        </pc:spChg>
        <pc:picChg chg="mod">
          <ac:chgData name="Anton Dziuba" userId="44af15c141251555" providerId="LiveId" clId="{224E01CA-1432-422D-A0EA-498A0BC735C2}" dt="2017-06-17T22:25:17.714" v="680" actId="14100"/>
          <ac:picMkLst>
            <pc:docMk/>
            <pc:sldMk cId="1929354603" sldId="274"/>
            <ac:picMk id="1026" creationId="{00000000-0000-0000-0000-000000000000}"/>
          </ac:picMkLst>
        </pc:picChg>
      </pc:sldChg>
      <pc:sldChg chg="addSp modSp add">
        <pc:chgData name="Anton Dziuba" userId="44af15c141251555" providerId="LiveId" clId="{224E01CA-1432-422D-A0EA-498A0BC735C2}" dt="2017-06-17T22:26:44.768" v="684" actId="0"/>
        <pc:sldMkLst>
          <pc:docMk/>
          <pc:sldMk cId="2667884054" sldId="275"/>
        </pc:sldMkLst>
        <pc:picChg chg="add">
          <ac:chgData name="Anton Dziuba" userId="44af15c141251555" providerId="LiveId" clId="{224E01CA-1432-422D-A0EA-498A0BC735C2}" dt="2017-06-17T22:26:44.768" v="684" actId="0"/>
          <ac:picMkLst>
            <pc:docMk/>
            <pc:sldMk cId="2667884054" sldId="275"/>
            <ac:picMk id="5" creationId="{F20E6766-EC7B-4F3B-A5DC-FE76D19050D5}"/>
          </ac:picMkLst>
        </pc:picChg>
        <pc:picChg chg="mod">
          <ac:chgData name="Anton Dziuba" userId="44af15c141251555" providerId="LiveId" clId="{224E01CA-1432-422D-A0EA-498A0BC735C2}" dt="2017-06-17T22:26:32.771" v="683" actId="14100"/>
          <ac:picMkLst>
            <pc:docMk/>
            <pc:sldMk cId="2667884054" sldId="275"/>
            <ac:picMk id="3" creationId="{00000000-0000-0000-0000-000000000000}"/>
          </ac:picMkLst>
        </pc:picChg>
      </pc:sldChg>
      <pc:sldChg chg="modSp add">
        <pc:chgData name="Anton Dziuba" userId="44af15c141251555" providerId="LiveId" clId="{224E01CA-1432-422D-A0EA-498A0BC735C2}" dt="2017-06-17T22:27:35.090" v="689" actId="1076"/>
        <pc:sldMkLst>
          <pc:docMk/>
          <pc:sldMk cId="542234738" sldId="276"/>
        </pc:sldMkLst>
        <pc:spChg chg="mod">
          <ac:chgData name="Anton Dziuba" userId="44af15c141251555" providerId="LiveId" clId="{224E01CA-1432-422D-A0EA-498A0BC735C2}" dt="2017-06-17T22:27:35.090" v="689" actId="1076"/>
          <ac:spMkLst>
            <pc:docMk/>
            <pc:sldMk cId="542234738" sldId="276"/>
            <ac:spMk id="8" creationId="{00000000-0000-0000-0000-000000000000}"/>
          </ac:spMkLst>
        </pc:spChg>
        <pc:spChg chg="mod">
          <ac:chgData name="Anton Dziuba" userId="44af15c141251555" providerId="LiveId" clId="{224E01CA-1432-422D-A0EA-498A0BC735C2}" dt="2017-06-17T22:27:28.874" v="688" actId="1076"/>
          <ac:spMkLst>
            <pc:docMk/>
            <pc:sldMk cId="542234738" sldId="276"/>
            <ac:spMk id="7" creationId="{00000000-0000-0000-0000-000000000000}"/>
          </ac:spMkLst>
        </pc:spChg>
        <pc:picChg chg="mod">
          <ac:chgData name="Anton Dziuba" userId="44af15c141251555" providerId="LiveId" clId="{224E01CA-1432-422D-A0EA-498A0BC735C2}" dt="2017-06-17T22:27:23.763" v="687" actId="14100"/>
          <ac:picMkLst>
            <pc:docMk/>
            <pc:sldMk cId="542234738" sldId="276"/>
            <ac:picMk id="4" creationId="{00000000-0000-0000-0000-000000000000}"/>
          </ac:picMkLst>
        </pc:picChg>
      </pc:sldChg>
      <pc:sldChg chg="addSp delSp modSp add">
        <pc:chgData name="Anton Dziuba" userId="44af15c141251555" providerId="LiveId" clId="{224E01CA-1432-422D-A0EA-498A0BC735C2}" dt="2017-06-17T22:59:51.443" v="1051" actId="1076"/>
        <pc:sldMkLst>
          <pc:docMk/>
          <pc:sldMk cId="1288871718" sldId="277"/>
        </pc:sldMkLst>
        <pc:spChg chg="mod">
          <ac:chgData name="Anton Dziuba" userId="44af15c141251555" providerId="LiveId" clId="{224E01CA-1432-422D-A0EA-498A0BC735C2}" dt="2017-06-17T22:59:41.587" v="1047" actId="1076"/>
          <ac:spMkLst>
            <pc:docMk/>
            <pc:sldMk cId="1288871718" sldId="277"/>
            <ac:spMk id="11" creationId="{9A11801C-9A01-44E4-A4A2-F893A7DEE951}"/>
          </ac:spMkLst>
        </pc:spChg>
        <pc:spChg chg="mod">
          <ac:chgData name="Anton Dziuba" userId="44af15c141251555" providerId="LiveId" clId="{224E01CA-1432-422D-A0EA-498A0BC735C2}" dt="2017-06-17T22:59:51.443" v="1051" actId="1076"/>
          <ac:spMkLst>
            <pc:docMk/>
            <pc:sldMk cId="1288871718" sldId="277"/>
            <ac:spMk id="13" creationId="{5B085D7A-66C9-435F-AFBF-552A07493CE1}"/>
          </ac:spMkLst>
        </pc:spChg>
        <pc:spChg chg="del mod">
          <ac:chgData name="Anton Dziuba" userId="44af15c141251555" providerId="LiveId" clId="{224E01CA-1432-422D-A0EA-498A0BC735C2}" dt="2017-06-17T22:35:22.040" v="856" actId="478"/>
          <ac:spMkLst>
            <pc:docMk/>
            <pc:sldMk cId="1288871718" sldId="277"/>
            <ac:spMk id="2" creationId="{F8CE615B-201E-478F-A1A3-3A27319A409A}"/>
          </ac:spMkLst>
        </pc:spChg>
        <pc:spChg chg="mod">
          <ac:chgData name="Anton Dziuba" userId="44af15c141251555" providerId="LiveId" clId="{224E01CA-1432-422D-A0EA-498A0BC735C2}" dt="2017-06-17T22:59:37.723" v="1045" actId="1076"/>
          <ac:spMkLst>
            <pc:docMk/>
            <pc:sldMk cId="1288871718" sldId="277"/>
            <ac:spMk id="12" creationId="{BC032A47-58D8-4E76-94B2-1DF5FB571228}"/>
          </ac:spMkLst>
        </pc:spChg>
        <pc:spChg chg="add mod">
          <ac:chgData name="Anton Dziuba" userId="44af15c141251555" providerId="LiveId" clId="{224E01CA-1432-422D-A0EA-498A0BC735C2}" dt="2017-06-17T22:37:56.145" v="865" actId="790"/>
          <ac:spMkLst>
            <pc:docMk/>
            <pc:sldMk cId="1288871718" sldId="277"/>
            <ac:spMk id="14" creationId="{77326112-0FDC-4662-B7FA-7280867EEA22}"/>
          </ac:spMkLst>
        </pc:spChg>
        <pc:spChg chg="mod">
          <ac:chgData name="Anton Dziuba" userId="44af15c141251555" providerId="LiveId" clId="{224E01CA-1432-422D-A0EA-498A0BC735C2}" dt="2017-06-17T22:59:24.875" v="1041" actId="1076"/>
          <ac:spMkLst>
            <pc:docMk/>
            <pc:sldMk cId="1288871718" sldId="277"/>
            <ac:spMk id="6" creationId="{396487F6-FB44-4F09-8776-028D66736D7A}"/>
          </ac:spMkLst>
        </pc:spChg>
        <pc:spChg chg="mod">
          <ac:chgData name="Anton Dziuba" userId="44af15c141251555" providerId="LiveId" clId="{224E01CA-1432-422D-A0EA-498A0BC735C2}" dt="2017-06-17T22:59:46.779" v="1049" actId="1076"/>
          <ac:spMkLst>
            <pc:docMk/>
            <pc:sldMk cId="1288871718" sldId="277"/>
            <ac:spMk id="9" creationId="{C2F7583E-95FD-4305-B89A-EC59F3FF4784}"/>
          </ac:spMkLst>
        </pc:spChg>
        <pc:picChg chg="mod">
          <ac:chgData name="Anton Dziuba" userId="44af15c141251555" providerId="LiveId" clId="{224E01CA-1432-422D-A0EA-498A0BC735C2}" dt="2017-06-17T22:59:39.259" v="1046" actId="1076"/>
          <ac:picMkLst>
            <pc:docMk/>
            <pc:sldMk cId="1288871718" sldId="277"/>
            <ac:picMk id="2054" creationId="{DBF17C2C-03EF-4448-A4DF-75E7E967F756}"/>
          </ac:picMkLst>
        </pc:picChg>
        <pc:picChg chg="mod">
          <ac:chgData name="Anton Dziuba" userId="44af15c141251555" providerId="LiveId" clId="{224E01CA-1432-422D-A0EA-498A0BC735C2}" dt="2017-06-17T22:59:44.339" v="1048" actId="1076"/>
          <ac:picMkLst>
            <pc:docMk/>
            <pc:sldMk cId="1288871718" sldId="277"/>
            <ac:picMk id="2058" creationId="{175101C1-8D15-469B-A7C1-802AE66AA8ED}"/>
          </ac:picMkLst>
        </pc:picChg>
        <pc:picChg chg="add">
          <ac:chgData name="Anton Dziuba" userId="44af15c141251555" providerId="LiveId" clId="{224E01CA-1432-422D-A0EA-498A0BC735C2}" dt="2017-06-17T22:52:49.110" v="981" actId="0"/>
          <ac:picMkLst>
            <pc:docMk/>
            <pc:sldMk cId="1288871718" sldId="277"/>
            <ac:picMk id="15" creationId="{46EFC134-B851-4B20-8E36-8F15873488E1}"/>
          </ac:picMkLst>
        </pc:picChg>
        <pc:picChg chg="mod">
          <ac:chgData name="Anton Dziuba" userId="44af15c141251555" providerId="LiveId" clId="{224E01CA-1432-422D-A0EA-498A0BC735C2}" dt="2017-06-17T22:59:21.515" v="1040" actId="1076"/>
          <ac:picMkLst>
            <pc:docMk/>
            <pc:sldMk cId="1288871718" sldId="277"/>
            <ac:picMk id="2050" creationId="{FD684EF5-C365-444D-B4FB-7A0345012A63}"/>
          </ac:picMkLst>
        </pc:picChg>
        <pc:picChg chg="mod">
          <ac:chgData name="Anton Dziuba" userId="44af15c141251555" providerId="LiveId" clId="{224E01CA-1432-422D-A0EA-498A0BC735C2}" dt="2017-06-17T22:59:49.035" v="1050" actId="1076"/>
          <ac:picMkLst>
            <pc:docMk/>
            <pc:sldMk cId="1288871718" sldId="277"/>
            <ac:picMk id="1026" creationId="{0E027B3B-74E4-4733-BE14-487704D92661}"/>
          </ac:picMkLst>
        </pc:picChg>
        <pc:picChg chg="mod">
          <ac:chgData name="Anton Dziuba" userId="44af15c141251555" providerId="LiveId" clId="{224E01CA-1432-422D-A0EA-498A0BC735C2}" dt="2017-06-17T22:59:34.947" v="1044" actId="1076"/>
          <ac:picMkLst>
            <pc:docMk/>
            <pc:sldMk cId="1288871718" sldId="277"/>
            <ac:picMk id="2056" creationId="{565966D6-446D-4032-8943-CED7F1056061}"/>
          </ac:picMkLst>
        </pc:picChg>
      </pc:sldChg>
      <pc:sldChg chg="modSp add">
        <pc:chgData name="Anton Dziuba" userId="44af15c141251555" providerId="LiveId" clId="{224E01CA-1432-422D-A0EA-498A0BC735C2}" dt="2017-06-17T22:51:59.937" v="971" actId="1035"/>
        <pc:sldMkLst>
          <pc:docMk/>
          <pc:sldMk cId="2896095085" sldId="278"/>
        </pc:sldMkLst>
        <pc:spChg chg="mod">
          <ac:chgData name="Anton Dziuba" userId="44af15c141251555" providerId="LiveId" clId="{224E01CA-1432-422D-A0EA-498A0BC735C2}" dt="2017-06-17T22:43:30.219" v="952" actId="1076"/>
          <ac:spMkLst>
            <pc:docMk/>
            <pc:sldMk cId="2896095085" sldId="278"/>
            <ac:spMk id="3" creationId="{2A2C1AF7-493B-42B8-88AB-20D0F6AAC14F}"/>
          </ac:spMkLst>
        </pc:spChg>
        <pc:picChg chg="mod">
          <ac:chgData name="Anton Dziuba" userId="44af15c141251555" providerId="LiveId" clId="{224E01CA-1432-422D-A0EA-498A0BC735C2}" dt="2017-06-17T22:51:59.937" v="971" actId="1035"/>
          <ac:picMkLst>
            <pc:docMk/>
            <pc:sldMk cId="2896095085" sldId="278"/>
            <ac:picMk id="2" creationId="{000E6A58-5A0B-46D7-BF2B-B28BE8F16A6B}"/>
          </ac:picMkLst>
        </pc:picChg>
        <pc:picChg chg="mod">
          <ac:chgData name="Anton Dziuba" userId="44af15c141251555" providerId="LiveId" clId="{224E01CA-1432-422D-A0EA-498A0BC735C2}" dt="2017-06-17T22:43:28.291" v="951" actId="1076"/>
          <ac:picMkLst>
            <pc:docMk/>
            <pc:sldMk cId="2896095085" sldId="278"/>
            <ac:picMk id="4" creationId="{90C9DC86-26DB-4EB6-B30E-94A2FDB0AE83}"/>
          </ac:picMkLst>
        </pc:picChg>
      </pc:sldChg>
      <pc:sldChg chg="addSp modSp add">
        <pc:chgData name="Anton Dziuba" userId="44af15c141251555" providerId="LiveId" clId="{224E01CA-1432-422D-A0EA-498A0BC735C2}" dt="2017-06-17T22:51:57.273" v="970" actId="1035"/>
        <pc:sldMkLst>
          <pc:docMk/>
          <pc:sldMk cId="2367790156" sldId="279"/>
        </pc:sldMkLst>
        <pc:spChg chg="mod">
          <ac:chgData name="Anton Dziuba" userId="44af15c141251555" providerId="LiveId" clId="{224E01CA-1432-422D-A0EA-498A0BC735C2}" dt="2017-06-17T22:51:28.784" v="966" actId="790"/>
          <ac:spMkLst>
            <pc:docMk/>
            <pc:sldMk cId="2367790156" sldId="279"/>
            <ac:spMk id="4" creationId="{1BB86004-8986-493B-B049-55C8278EA892}"/>
          </ac:spMkLst>
        </pc:spChg>
        <pc:spChg chg="mod">
          <ac:chgData name="Anton Dziuba" userId="44af15c141251555" providerId="LiveId" clId="{224E01CA-1432-422D-A0EA-498A0BC735C2}" dt="2017-06-17T22:51:28.784" v="966" actId="790"/>
          <ac:spMkLst>
            <pc:docMk/>
            <pc:sldMk cId="2367790156" sldId="279"/>
            <ac:spMk id="3" creationId="{8F4DAC32-8BB9-40EC-B5E2-AA8BE1068AD6}"/>
          </ac:spMkLst>
        </pc:spChg>
        <pc:spChg chg="mod">
          <ac:chgData name="Anton Dziuba" userId="44af15c141251555" providerId="LiveId" clId="{224E01CA-1432-422D-A0EA-498A0BC735C2}" dt="2017-06-17T22:51:28.784" v="966" actId="790"/>
          <ac:spMkLst>
            <pc:docMk/>
            <pc:sldMk cId="2367790156" sldId="279"/>
            <ac:spMk id="5" creationId="{2116B0D5-1D04-43F3-9D2B-9B256CD786FB}"/>
          </ac:spMkLst>
        </pc:spChg>
        <pc:spChg chg="mod">
          <ac:chgData name="Anton Dziuba" userId="44af15c141251555" providerId="LiveId" clId="{224E01CA-1432-422D-A0EA-498A0BC735C2}" dt="2017-06-17T22:51:28.784" v="966" actId="790"/>
          <ac:spMkLst>
            <pc:docMk/>
            <pc:sldMk cId="2367790156" sldId="279"/>
            <ac:spMk id="20" creationId="{3FB5492A-7A78-4999-88DF-F1E639B44950}"/>
          </ac:spMkLst>
        </pc:spChg>
        <pc:picChg chg="add mod">
          <ac:chgData name="Anton Dziuba" userId="44af15c141251555" providerId="LiveId" clId="{224E01CA-1432-422D-A0EA-498A0BC735C2}" dt="2017-06-17T22:51:57.273" v="970" actId="1035"/>
          <ac:picMkLst>
            <pc:docMk/>
            <pc:sldMk cId="2367790156" sldId="279"/>
            <ac:picMk id="10" creationId="{25ADEADD-6B90-4E29-97D4-2B14FBF3600D}"/>
          </ac:picMkLst>
        </pc:picChg>
      </pc:sldChg>
      <pc:sldMasterChg chg="modSp modSldLayout">
        <pc:chgData name="Anton Dziuba" userId="44af15c141251555" providerId="LiveId" clId="{224E01CA-1432-422D-A0EA-498A0BC735C2}" dt="2017-06-17T22:05:12.914" v="269" actId="0"/>
        <pc:sldMasterMkLst>
          <pc:docMk/>
          <pc:sldMasterMk cId="878588269" sldId="2147483648"/>
        </pc:sldMasterMkLst>
        <pc:spChg chg="mod">
          <ac:chgData name="Anton Dziuba" userId="44af15c141251555" providerId="LiveId" clId="{224E01CA-1432-422D-A0EA-498A0BC735C2}" dt="2017-06-17T22:05:12.914" v="269" actId="0"/>
          <ac:spMkLst>
            <pc:docMk/>
            <pc:sldMasterMk cId="878588269" sldId="2147483648"/>
            <ac:spMk id="2" creationId="{4AE3C376-598B-44FF-8648-21A4A76CC88A}"/>
          </ac:spMkLst>
        </pc:spChg>
        <pc:spChg chg="mod">
          <ac:chgData name="Anton Dziuba" userId="44af15c141251555" providerId="LiveId" clId="{224E01CA-1432-422D-A0EA-498A0BC735C2}" dt="2017-06-17T22:05:12.914" v="269" actId="0"/>
          <ac:spMkLst>
            <pc:docMk/>
            <pc:sldMasterMk cId="878588269" sldId="2147483648"/>
            <ac:spMk id="5" creationId="{69E1D772-0834-4BE5-BE0F-4CE3427B1488}"/>
          </ac:spMkLst>
        </pc:spChg>
        <pc:spChg chg="mod">
          <ac:chgData name="Anton Dziuba" userId="44af15c141251555" providerId="LiveId" clId="{224E01CA-1432-422D-A0EA-498A0BC735C2}" dt="2017-06-17T22:05:12.914" v="269" actId="0"/>
          <ac:spMkLst>
            <pc:docMk/>
            <pc:sldMasterMk cId="878588269" sldId="2147483648"/>
            <ac:spMk id="4" creationId="{6516FEA2-9E66-49A9-9635-4844482E2A69}"/>
          </ac:spMkLst>
        </pc:spChg>
        <pc:spChg chg="mod">
          <ac:chgData name="Anton Dziuba" userId="44af15c141251555" providerId="LiveId" clId="{224E01CA-1432-422D-A0EA-498A0BC735C2}" dt="2017-06-17T22:05:12.914" v="269" actId="0"/>
          <ac:spMkLst>
            <pc:docMk/>
            <pc:sldMasterMk cId="878588269" sldId="2147483648"/>
            <ac:spMk id="3" creationId="{369405B3-443F-4D75-9DF1-83AEAF739C4A}"/>
          </ac:spMkLst>
        </pc:spChg>
        <pc:spChg chg="mod">
          <ac:chgData name="Anton Dziuba" userId="44af15c141251555" providerId="LiveId" clId="{224E01CA-1432-422D-A0EA-498A0BC735C2}" dt="2017-06-17T22:05:12.914" v="269" actId="0"/>
          <ac:spMkLst>
            <pc:docMk/>
            <pc:sldMasterMk cId="878588269" sldId="2147483648"/>
            <ac:spMk id="6" creationId="{EA7BFFCA-93F1-4301-B63B-C3FC7D28D32E}"/>
          </ac:spMkLst>
        </pc:spChg>
        <pc:sldLayoutChg chg="modSp">
          <pc:sldLayoutMkLst>
            <pc:docMk/>
            <pc:sldMasterMk cId="878588269" sldId="2147483648"/>
            <pc:sldLayoutMk cId="2201692471" sldId="2147483649"/>
          </pc:sldLayoutMkLst>
          <pc:spChg chg="mod">
            <ac:spMkLst>
              <pc:docMk/>
              <pc:sldMasterMk cId="878588269" sldId="2147483648"/>
              <pc:sldLayoutMk cId="2201692471" sldId="2147483649"/>
              <ac:spMk id="3" creationId="{4DEBA8E5-555B-426B-97F0-BC8934C06904}"/>
            </ac:spMkLst>
          </pc:spChg>
          <pc:spChg chg="mod">
            <ac:spMkLst>
              <pc:docMk/>
              <pc:sldMasterMk cId="878588269" sldId="2147483648"/>
              <pc:sldLayoutMk cId="2201692471" sldId="2147483649"/>
              <ac:spMk id="2" creationId="{39D16B3A-96B7-4A42-822C-FB148C429AA2}"/>
            </ac:spMkLst>
          </pc:spChg>
        </pc:sldLayoutChg>
        <pc:sldLayoutChg chg="modSp">
          <pc:sldLayoutMkLst>
            <pc:docMk/>
            <pc:sldMasterMk cId="878588269" sldId="2147483648"/>
            <pc:sldLayoutMk cId="1730466951" sldId="2147483651"/>
          </pc:sldLayoutMkLst>
          <pc:spChg chg="mod">
            <ac:spMkLst>
              <pc:docMk/>
              <pc:sldMasterMk cId="878588269" sldId="2147483648"/>
              <pc:sldLayoutMk cId="1730466951" sldId="2147483651"/>
              <ac:spMk id="3" creationId="{E08EB37B-0B18-480C-AA54-4935AD3DD525}"/>
            </ac:spMkLst>
          </pc:spChg>
          <pc:spChg chg="mod">
            <ac:spMkLst>
              <pc:docMk/>
              <pc:sldMasterMk cId="878588269" sldId="2147483648"/>
              <pc:sldLayoutMk cId="1730466951" sldId="2147483651"/>
              <ac:spMk id="2" creationId="{0C58043A-E912-46BC-9F33-BFFED761610E}"/>
            </ac:spMkLst>
          </pc:spChg>
        </pc:sldLayoutChg>
        <pc:sldLayoutChg chg="modSp">
          <pc:sldLayoutMkLst>
            <pc:docMk/>
            <pc:sldMasterMk cId="878588269" sldId="2147483648"/>
            <pc:sldLayoutMk cId="4192752237" sldId="2147483652"/>
          </pc:sldLayoutMkLst>
          <pc:spChg chg="mod">
            <ac:spMkLst>
              <pc:docMk/>
              <pc:sldMasterMk cId="878588269" sldId="2147483648"/>
              <pc:sldLayoutMk cId="4192752237" sldId="2147483652"/>
              <ac:spMk id="3" creationId="{6AA7E773-9150-4E06-8FC6-DAB302DC93DA}"/>
            </ac:spMkLst>
          </pc:spChg>
          <pc:spChg chg="mod">
            <ac:spMkLst>
              <pc:docMk/>
              <pc:sldMasterMk cId="878588269" sldId="2147483648"/>
              <pc:sldLayoutMk cId="4192752237" sldId="2147483652"/>
              <ac:spMk id="4" creationId="{F291C1E2-6D63-4F4F-A3B9-3338D09636ED}"/>
            </ac:spMkLst>
          </pc:spChg>
        </pc:sldLayoutChg>
        <pc:sldLayoutChg chg="modSp">
          <pc:sldLayoutMkLst>
            <pc:docMk/>
            <pc:sldMasterMk cId="878588269" sldId="2147483648"/>
            <pc:sldLayoutMk cId="1457849884" sldId="2147483653"/>
          </pc:sldLayoutMkLst>
          <pc:spChg chg="mod">
            <ac:spMkLst>
              <pc:docMk/>
              <pc:sldMasterMk cId="878588269" sldId="2147483648"/>
              <pc:sldLayoutMk cId="1457849884" sldId="2147483653"/>
              <ac:spMk id="2" creationId="{7049CDD5-5E93-428D-BD4F-21EF92A31161}"/>
            </ac:spMkLst>
          </pc:spChg>
          <pc:spChg chg="mod">
            <ac:spMkLst>
              <pc:docMk/>
              <pc:sldMasterMk cId="878588269" sldId="2147483648"/>
              <pc:sldLayoutMk cId="1457849884" sldId="2147483653"/>
              <ac:spMk id="6" creationId="{1F330CE3-70FA-457E-B7FD-9FC1BFDB6360}"/>
            </ac:spMkLst>
          </pc:spChg>
          <pc:spChg chg="mod">
            <ac:spMkLst>
              <pc:docMk/>
              <pc:sldMasterMk cId="878588269" sldId="2147483648"/>
              <pc:sldLayoutMk cId="1457849884" sldId="2147483653"/>
              <ac:spMk id="5" creationId="{52B393B9-B638-4709-9498-1BF0B669C60A}"/>
            </ac:spMkLst>
          </pc:spChg>
          <pc:spChg chg="mod">
            <ac:spMkLst>
              <pc:docMk/>
              <pc:sldMasterMk cId="878588269" sldId="2147483648"/>
              <pc:sldLayoutMk cId="1457849884" sldId="2147483653"/>
              <ac:spMk id="3" creationId="{081256B7-740F-45BD-BCE6-1FAE297DC356}"/>
            </ac:spMkLst>
          </pc:spChg>
          <pc:spChg chg="mod">
            <ac:spMkLst>
              <pc:docMk/>
              <pc:sldMasterMk cId="878588269" sldId="2147483648"/>
              <pc:sldLayoutMk cId="1457849884" sldId="2147483653"/>
              <ac:spMk id="4" creationId="{E862A9AF-DBC8-41E7-BC58-FC652A416F75}"/>
            </ac:spMkLst>
          </pc:spChg>
        </pc:sldLayoutChg>
        <pc:sldLayoutChg chg="modSp">
          <pc:sldLayoutMkLst>
            <pc:docMk/>
            <pc:sldMasterMk cId="878588269" sldId="2147483648"/>
            <pc:sldLayoutMk cId="2633032134" sldId="2147483656"/>
          </pc:sldLayoutMkLst>
          <pc:spChg chg="mod">
            <ac:spMkLst>
              <pc:docMk/>
              <pc:sldMasterMk cId="878588269" sldId="2147483648"/>
              <pc:sldLayoutMk cId="2633032134" sldId="2147483656"/>
              <ac:spMk id="3" creationId="{2C315EC1-BB6A-4CAE-8DD6-C05AB8715ECD}"/>
            </ac:spMkLst>
          </pc:spChg>
          <pc:spChg chg="mod">
            <ac:spMkLst>
              <pc:docMk/>
              <pc:sldMasterMk cId="878588269" sldId="2147483648"/>
              <pc:sldLayoutMk cId="2633032134" sldId="2147483656"/>
              <ac:spMk id="2" creationId="{4BDBD61B-839F-40A3-84F7-B5F06C92FC5B}"/>
            </ac:spMkLst>
          </pc:spChg>
          <pc:spChg chg="mod">
            <ac:spMkLst>
              <pc:docMk/>
              <pc:sldMasterMk cId="878588269" sldId="2147483648"/>
              <pc:sldLayoutMk cId="2633032134" sldId="2147483656"/>
              <ac:spMk id="4" creationId="{05DEBBC7-8412-4BDF-842E-D5F543CFE476}"/>
            </ac:spMkLst>
          </pc:spChg>
        </pc:sldLayoutChg>
        <pc:sldLayoutChg chg="modSp">
          <pc:sldLayoutMkLst>
            <pc:docMk/>
            <pc:sldMasterMk cId="878588269" sldId="2147483648"/>
            <pc:sldLayoutMk cId="3497954066" sldId="2147483657"/>
          </pc:sldLayoutMkLst>
          <pc:spChg chg="mod">
            <ac:spMkLst>
              <pc:docMk/>
              <pc:sldMasterMk cId="878588269" sldId="2147483648"/>
              <pc:sldLayoutMk cId="3497954066" sldId="2147483657"/>
              <ac:spMk id="3" creationId="{5534AB4D-B738-4E33-8B08-AD99CB0E1D63}"/>
            </ac:spMkLst>
          </pc:spChg>
          <pc:spChg chg="mod">
            <ac:spMkLst>
              <pc:docMk/>
              <pc:sldMasterMk cId="878588269" sldId="2147483648"/>
              <pc:sldLayoutMk cId="3497954066" sldId="2147483657"/>
              <ac:spMk id="4" creationId="{5AA16BEC-78EF-4957-A18C-6391B3E0615E}"/>
            </ac:spMkLst>
          </pc:spChg>
          <pc:spChg chg="mod">
            <ac:spMkLst>
              <pc:docMk/>
              <pc:sldMasterMk cId="878588269" sldId="2147483648"/>
              <pc:sldLayoutMk cId="3497954066" sldId="2147483657"/>
              <ac:spMk id="2" creationId="{9DAD1FDE-3D7A-4FCC-BC2F-1C65110C0535}"/>
            </ac:spMkLst>
          </pc:spChg>
        </pc:sldLayoutChg>
        <pc:sldLayoutChg chg="modSp">
          <pc:sldLayoutMkLst>
            <pc:docMk/>
            <pc:sldMasterMk cId="878588269" sldId="2147483648"/>
            <pc:sldLayoutMk cId="4095878929" sldId="2147483659"/>
          </pc:sldLayoutMkLst>
          <pc:spChg chg="mod">
            <ac:spMkLst>
              <pc:docMk/>
              <pc:sldMasterMk cId="878588269" sldId="2147483648"/>
              <pc:sldLayoutMk cId="4095878929" sldId="2147483659"/>
              <ac:spMk id="3" creationId="{34D59C7B-9FE8-44AD-AD54-4F1EA923C211}"/>
            </ac:spMkLst>
          </pc:spChg>
          <pc:spChg chg="mod">
            <ac:spMkLst>
              <pc:docMk/>
              <pc:sldMasterMk cId="878588269" sldId="2147483648"/>
              <pc:sldLayoutMk cId="4095878929" sldId="2147483659"/>
              <ac:spMk id="2" creationId="{09EB267D-A93A-4829-B13E-990D0878D106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3888FE-4C4B-4DDE-BCE3-0D2031EF4924}" type="doc">
      <dgm:prSet loTypeId="urn:microsoft.com/office/officeart/2005/8/layout/process4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uk-UA"/>
        </a:p>
      </dgm:t>
    </dgm:pt>
    <dgm:pt modelId="{DD83EA83-2014-443B-AC7B-2D38D5441ABD}">
      <dgm:prSet phldrT="[Текст]"/>
      <dgm:spPr/>
      <dgm:t>
        <a:bodyPr/>
        <a:lstStyle/>
        <a:p>
          <a:r>
            <a:rPr lang="uk-UA"/>
            <a:t>Теоретичні знання</a:t>
          </a:r>
          <a:endParaRPr lang="uk-UA" dirty="0"/>
        </a:p>
      </dgm:t>
    </dgm:pt>
    <dgm:pt modelId="{82867E81-003D-4C9B-97EF-DB00EEBDEF1D}" type="parTrans" cxnId="{6D2F797F-CD3D-4E7A-821F-9A9E8D847F92}">
      <dgm:prSet/>
      <dgm:spPr/>
      <dgm:t>
        <a:bodyPr/>
        <a:lstStyle/>
        <a:p>
          <a:endParaRPr lang="uk-UA"/>
        </a:p>
      </dgm:t>
    </dgm:pt>
    <dgm:pt modelId="{93AFD8D7-C4A2-454D-A81B-D88205B369D8}" type="sibTrans" cxnId="{6D2F797F-CD3D-4E7A-821F-9A9E8D847F92}">
      <dgm:prSet/>
      <dgm:spPr/>
      <dgm:t>
        <a:bodyPr/>
        <a:lstStyle/>
        <a:p>
          <a:endParaRPr lang="uk-UA"/>
        </a:p>
      </dgm:t>
    </dgm:pt>
    <dgm:pt modelId="{DDD02A94-6590-4994-853C-9785BB0A5E7B}">
      <dgm:prSet phldrT="[Текст]"/>
      <dgm:spPr/>
      <dgm:t>
        <a:bodyPr/>
        <a:lstStyle/>
        <a:p>
          <a:r>
            <a:rPr lang="uk-UA"/>
            <a:t>Практичні (професійні) навички</a:t>
          </a:r>
          <a:endParaRPr lang="uk-UA" dirty="0"/>
        </a:p>
      </dgm:t>
    </dgm:pt>
    <dgm:pt modelId="{5578B586-2776-43B9-A3EC-D6D2907942CE}" type="parTrans" cxnId="{760533AD-B062-4051-9FD0-D69877786F9A}">
      <dgm:prSet/>
      <dgm:spPr/>
      <dgm:t>
        <a:bodyPr/>
        <a:lstStyle/>
        <a:p>
          <a:endParaRPr lang="uk-UA"/>
        </a:p>
      </dgm:t>
    </dgm:pt>
    <dgm:pt modelId="{3E762709-8551-48C6-8B9C-ED8856D32264}" type="sibTrans" cxnId="{760533AD-B062-4051-9FD0-D69877786F9A}">
      <dgm:prSet/>
      <dgm:spPr/>
      <dgm:t>
        <a:bodyPr/>
        <a:lstStyle/>
        <a:p>
          <a:endParaRPr lang="uk-UA"/>
        </a:p>
      </dgm:t>
    </dgm:pt>
    <dgm:pt modelId="{52C88DFB-C4FC-4603-ACC8-2BAABFBDE42C}">
      <dgm:prSet phldrT="[Текст]"/>
      <dgm:spPr/>
      <dgm:t>
        <a:bodyPr/>
        <a:lstStyle/>
        <a:p>
          <a:r>
            <a:rPr lang="uk-UA"/>
            <a:t>Компетентності</a:t>
          </a:r>
          <a:endParaRPr lang="uk-UA" dirty="0"/>
        </a:p>
      </dgm:t>
    </dgm:pt>
    <dgm:pt modelId="{506CFA04-ACA0-4C51-B48E-BF321345F169}" type="parTrans" cxnId="{59ADF045-1E1C-423A-9878-24D0FB9AA988}">
      <dgm:prSet/>
      <dgm:spPr/>
      <dgm:t>
        <a:bodyPr/>
        <a:lstStyle/>
        <a:p>
          <a:endParaRPr lang="uk-UA"/>
        </a:p>
      </dgm:t>
    </dgm:pt>
    <dgm:pt modelId="{A238D0E9-46AB-4BC2-B942-B0F08606AB56}" type="sibTrans" cxnId="{59ADF045-1E1C-423A-9878-24D0FB9AA988}">
      <dgm:prSet/>
      <dgm:spPr/>
      <dgm:t>
        <a:bodyPr/>
        <a:lstStyle/>
        <a:p>
          <a:endParaRPr lang="uk-UA"/>
        </a:p>
      </dgm:t>
    </dgm:pt>
    <dgm:pt modelId="{097AF2EE-AF94-483C-84FE-74AFE918B7C6}" type="pres">
      <dgm:prSet presAssocID="{443888FE-4C4B-4DDE-BCE3-0D2031EF4924}" presName="Name0" presStyleCnt="0">
        <dgm:presLayoutVars>
          <dgm:dir/>
          <dgm:animLvl val="lvl"/>
          <dgm:resizeHandles val="exact"/>
        </dgm:presLayoutVars>
      </dgm:prSet>
      <dgm:spPr/>
    </dgm:pt>
    <dgm:pt modelId="{15B0AC47-732B-42C1-AA45-0396812F11EF}" type="pres">
      <dgm:prSet presAssocID="{52C88DFB-C4FC-4603-ACC8-2BAABFBDE42C}" presName="boxAndChildren" presStyleCnt="0"/>
      <dgm:spPr/>
    </dgm:pt>
    <dgm:pt modelId="{EF1A8F90-D4CE-43F0-9C9C-DD635ECB0062}" type="pres">
      <dgm:prSet presAssocID="{52C88DFB-C4FC-4603-ACC8-2BAABFBDE42C}" presName="parentTextBox" presStyleLbl="node1" presStyleIdx="0" presStyleCnt="3"/>
      <dgm:spPr/>
    </dgm:pt>
    <dgm:pt modelId="{A113A56C-03CE-4895-B57A-DF08D86CC6AE}" type="pres">
      <dgm:prSet presAssocID="{3E762709-8551-48C6-8B9C-ED8856D32264}" presName="sp" presStyleCnt="0"/>
      <dgm:spPr/>
    </dgm:pt>
    <dgm:pt modelId="{679FB9CD-0722-4EA7-94A2-E0895F653D13}" type="pres">
      <dgm:prSet presAssocID="{DDD02A94-6590-4994-853C-9785BB0A5E7B}" presName="arrowAndChildren" presStyleCnt="0"/>
      <dgm:spPr/>
    </dgm:pt>
    <dgm:pt modelId="{64559C6A-46FB-4314-8B1B-19706CB27477}" type="pres">
      <dgm:prSet presAssocID="{DDD02A94-6590-4994-853C-9785BB0A5E7B}" presName="parentTextArrow" presStyleLbl="node1" presStyleIdx="1" presStyleCnt="3"/>
      <dgm:spPr/>
    </dgm:pt>
    <dgm:pt modelId="{07F44899-8340-4883-9D7A-7E6A77B38F47}" type="pres">
      <dgm:prSet presAssocID="{93AFD8D7-C4A2-454D-A81B-D88205B369D8}" presName="sp" presStyleCnt="0"/>
      <dgm:spPr/>
    </dgm:pt>
    <dgm:pt modelId="{2E1CD3F9-5AF0-42D0-8CAD-FE6BD1C581A7}" type="pres">
      <dgm:prSet presAssocID="{DD83EA83-2014-443B-AC7B-2D38D5441ABD}" presName="arrowAndChildren" presStyleCnt="0"/>
      <dgm:spPr/>
    </dgm:pt>
    <dgm:pt modelId="{20E56533-E6AF-403B-BC2A-421B64B54CE6}" type="pres">
      <dgm:prSet presAssocID="{DD83EA83-2014-443B-AC7B-2D38D5441ABD}" presName="parentTextArrow" presStyleLbl="node1" presStyleIdx="2" presStyleCnt="3"/>
      <dgm:spPr/>
    </dgm:pt>
  </dgm:ptLst>
  <dgm:cxnLst>
    <dgm:cxn modelId="{042E5E36-7C41-4913-9D66-B68943617C39}" type="presOf" srcId="{DD83EA83-2014-443B-AC7B-2D38D5441ABD}" destId="{20E56533-E6AF-403B-BC2A-421B64B54CE6}" srcOrd="0" destOrd="0" presId="urn:microsoft.com/office/officeart/2005/8/layout/process4"/>
    <dgm:cxn modelId="{59ADF045-1E1C-423A-9878-24D0FB9AA988}" srcId="{443888FE-4C4B-4DDE-BCE3-0D2031EF4924}" destId="{52C88DFB-C4FC-4603-ACC8-2BAABFBDE42C}" srcOrd="2" destOrd="0" parTransId="{506CFA04-ACA0-4C51-B48E-BF321345F169}" sibTransId="{A238D0E9-46AB-4BC2-B942-B0F08606AB56}"/>
    <dgm:cxn modelId="{6D2F797F-CD3D-4E7A-821F-9A9E8D847F92}" srcId="{443888FE-4C4B-4DDE-BCE3-0D2031EF4924}" destId="{DD83EA83-2014-443B-AC7B-2D38D5441ABD}" srcOrd="0" destOrd="0" parTransId="{82867E81-003D-4C9B-97EF-DB00EEBDEF1D}" sibTransId="{93AFD8D7-C4A2-454D-A81B-D88205B369D8}"/>
    <dgm:cxn modelId="{218F39A4-4990-4294-9E42-77DDB7FE55D1}" type="presOf" srcId="{443888FE-4C4B-4DDE-BCE3-0D2031EF4924}" destId="{097AF2EE-AF94-483C-84FE-74AFE918B7C6}" srcOrd="0" destOrd="0" presId="urn:microsoft.com/office/officeart/2005/8/layout/process4"/>
    <dgm:cxn modelId="{760533AD-B062-4051-9FD0-D69877786F9A}" srcId="{443888FE-4C4B-4DDE-BCE3-0D2031EF4924}" destId="{DDD02A94-6590-4994-853C-9785BB0A5E7B}" srcOrd="1" destOrd="0" parTransId="{5578B586-2776-43B9-A3EC-D6D2907942CE}" sibTransId="{3E762709-8551-48C6-8B9C-ED8856D32264}"/>
    <dgm:cxn modelId="{F5CD66BB-FCD9-46DB-AC73-35CD61A4DF1E}" type="presOf" srcId="{DDD02A94-6590-4994-853C-9785BB0A5E7B}" destId="{64559C6A-46FB-4314-8B1B-19706CB27477}" srcOrd="0" destOrd="0" presId="urn:microsoft.com/office/officeart/2005/8/layout/process4"/>
    <dgm:cxn modelId="{3F7A72FE-7055-4996-912D-02892C697F6D}" type="presOf" srcId="{52C88DFB-C4FC-4603-ACC8-2BAABFBDE42C}" destId="{EF1A8F90-D4CE-43F0-9C9C-DD635ECB0062}" srcOrd="0" destOrd="0" presId="urn:microsoft.com/office/officeart/2005/8/layout/process4"/>
    <dgm:cxn modelId="{A7B0DB09-7D6C-46B6-91CD-22D66A3227D3}" type="presParOf" srcId="{097AF2EE-AF94-483C-84FE-74AFE918B7C6}" destId="{15B0AC47-732B-42C1-AA45-0396812F11EF}" srcOrd="0" destOrd="0" presId="urn:microsoft.com/office/officeart/2005/8/layout/process4"/>
    <dgm:cxn modelId="{7EB2AB39-DCB1-47A6-B89C-1366C94041E0}" type="presParOf" srcId="{15B0AC47-732B-42C1-AA45-0396812F11EF}" destId="{EF1A8F90-D4CE-43F0-9C9C-DD635ECB0062}" srcOrd="0" destOrd="0" presId="urn:microsoft.com/office/officeart/2005/8/layout/process4"/>
    <dgm:cxn modelId="{58A8FAD6-445C-467C-B5BD-E14212429ADF}" type="presParOf" srcId="{097AF2EE-AF94-483C-84FE-74AFE918B7C6}" destId="{A113A56C-03CE-4895-B57A-DF08D86CC6AE}" srcOrd="1" destOrd="0" presId="urn:microsoft.com/office/officeart/2005/8/layout/process4"/>
    <dgm:cxn modelId="{B49367B9-1D6E-41D4-8B03-22249847CDDE}" type="presParOf" srcId="{097AF2EE-AF94-483C-84FE-74AFE918B7C6}" destId="{679FB9CD-0722-4EA7-94A2-E0895F653D13}" srcOrd="2" destOrd="0" presId="urn:microsoft.com/office/officeart/2005/8/layout/process4"/>
    <dgm:cxn modelId="{FC5D02D1-A3E6-421A-82F7-F10CD0B76249}" type="presParOf" srcId="{679FB9CD-0722-4EA7-94A2-E0895F653D13}" destId="{64559C6A-46FB-4314-8B1B-19706CB27477}" srcOrd="0" destOrd="0" presId="urn:microsoft.com/office/officeart/2005/8/layout/process4"/>
    <dgm:cxn modelId="{8468908E-7081-4D31-AFF1-2BCA8CD2DB0A}" type="presParOf" srcId="{097AF2EE-AF94-483C-84FE-74AFE918B7C6}" destId="{07F44899-8340-4883-9D7A-7E6A77B38F47}" srcOrd="3" destOrd="0" presId="urn:microsoft.com/office/officeart/2005/8/layout/process4"/>
    <dgm:cxn modelId="{D2CE7466-30D3-4EDE-A4EF-72FBCAC9E8C9}" type="presParOf" srcId="{097AF2EE-AF94-483C-84FE-74AFE918B7C6}" destId="{2E1CD3F9-5AF0-42D0-8CAD-FE6BD1C581A7}" srcOrd="4" destOrd="0" presId="urn:microsoft.com/office/officeart/2005/8/layout/process4"/>
    <dgm:cxn modelId="{CAAF57CA-DAFD-4643-865E-30D2622C4ACB}" type="presParOf" srcId="{2E1CD3F9-5AF0-42D0-8CAD-FE6BD1C581A7}" destId="{20E56533-E6AF-403B-BC2A-421B64B54CE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B37BB0-29C6-4BD9-93FC-18C4788AB061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BDFE6C3E-5796-4D78-860B-B3AFA45B95F4}">
      <dgm:prSet phldrT="[Текст]"/>
      <dgm:spPr/>
      <dgm:t>
        <a:bodyPr/>
        <a:lstStyle/>
        <a:p>
          <a:r>
            <a:rPr lang="uk-UA" noProof="0" dirty="0"/>
            <a:t>Сприяння розвитку природничо-математичної освіти у межах шкільних систем</a:t>
          </a:r>
        </a:p>
      </dgm:t>
    </dgm:pt>
    <dgm:pt modelId="{4593BC98-DFAC-4C4E-BB55-2DCB8E656DDC}" type="parTrans" cxnId="{BB939D43-B469-4D4F-BFA3-6DAAC6ACAED5}">
      <dgm:prSet/>
      <dgm:spPr/>
      <dgm:t>
        <a:bodyPr/>
        <a:lstStyle/>
        <a:p>
          <a:endParaRPr lang="uk-UA"/>
        </a:p>
      </dgm:t>
    </dgm:pt>
    <dgm:pt modelId="{79578BCC-EF6C-45D8-97E5-E8D851133299}" type="sibTrans" cxnId="{BB939D43-B469-4D4F-BFA3-6DAAC6ACAED5}">
      <dgm:prSet/>
      <dgm:spPr/>
      <dgm:t>
        <a:bodyPr/>
        <a:lstStyle/>
        <a:p>
          <a:endParaRPr lang="uk-UA"/>
        </a:p>
      </dgm:t>
    </dgm:pt>
    <dgm:pt modelId="{AB5DA489-F727-4288-9A2B-6C946E0B0396}">
      <dgm:prSet phldrT="[Текст]"/>
      <dgm:spPr/>
      <dgm:t>
        <a:bodyPr/>
        <a:lstStyle/>
        <a:p>
          <a:r>
            <a:rPr lang="uk-UA" dirty="0"/>
            <a:t>Слабке матеріально-технічне забезпечення</a:t>
          </a:r>
        </a:p>
      </dgm:t>
    </dgm:pt>
    <dgm:pt modelId="{E88479B2-F850-4124-813F-66F9073FCC19}" type="parTrans" cxnId="{CD5E7C9F-8BD8-43C5-8D3C-7B58BA2A0E53}">
      <dgm:prSet/>
      <dgm:spPr/>
      <dgm:t>
        <a:bodyPr/>
        <a:lstStyle/>
        <a:p>
          <a:endParaRPr lang="uk-UA"/>
        </a:p>
      </dgm:t>
    </dgm:pt>
    <dgm:pt modelId="{BB4BA321-3666-44C8-B13E-40D5721EAE5D}" type="sibTrans" cxnId="{CD5E7C9F-8BD8-43C5-8D3C-7B58BA2A0E53}">
      <dgm:prSet/>
      <dgm:spPr/>
      <dgm:t>
        <a:bodyPr/>
        <a:lstStyle/>
        <a:p>
          <a:endParaRPr lang="uk-UA"/>
        </a:p>
      </dgm:t>
    </dgm:pt>
    <dgm:pt modelId="{14D3D4B5-F3D1-404F-BC4E-64B7508022BD}" type="pres">
      <dgm:prSet presAssocID="{CBB37BB0-29C6-4BD9-93FC-18C4788AB061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F8655394-FEDC-4259-B03D-30D7CCD8E9C8}" type="pres">
      <dgm:prSet presAssocID="{CBB37BB0-29C6-4BD9-93FC-18C4788AB061}" presName="Background" presStyleLbl="bgImgPlace1" presStyleIdx="0" presStyleCnt="1"/>
      <dgm:spPr>
        <a:solidFill>
          <a:srgbClr val="E5E9EF"/>
        </a:solidFill>
        <a:ln>
          <a:noFill/>
        </a:ln>
      </dgm:spPr>
    </dgm:pt>
    <dgm:pt modelId="{E600AF85-CA0F-4848-A8A2-394705B9C10F}" type="pres">
      <dgm:prSet presAssocID="{CBB37BB0-29C6-4BD9-93FC-18C4788AB061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C329375-DEA6-4DF0-8748-7EC83A81D064}" type="pres">
      <dgm:prSet presAssocID="{CBB37BB0-29C6-4BD9-93FC-18C4788AB061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7B28DFEE-7F82-41AC-B954-5C7D172781BC}" type="pres">
      <dgm:prSet presAssocID="{CBB37BB0-29C6-4BD9-93FC-18C4788AB061}" presName="Plus" presStyleLbl="alignNode1" presStyleIdx="0" presStyleCnt="2"/>
      <dgm:spPr>
        <a:solidFill>
          <a:srgbClr val="F6D476"/>
        </a:solidFill>
        <a:ln>
          <a:noFill/>
        </a:ln>
      </dgm:spPr>
    </dgm:pt>
    <dgm:pt modelId="{9393C1EA-F603-47F6-8F20-4E40CA46063C}" type="pres">
      <dgm:prSet presAssocID="{CBB37BB0-29C6-4BD9-93FC-18C4788AB061}" presName="Minus" presStyleLbl="alignNode1" presStyleIdx="1" presStyleCnt="2"/>
      <dgm:spPr>
        <a:solidFill>
          <a:schemeClr val="accent6">
            <a:lumMod val="50000"/>
          </a:schemeClr>
        </a:solidFill>
        <a:ln>
          <a:noFill/>
        </a:ln>
      </dgm:spPr>
    </dgm:pt>
    <dgm:pt modelId="{5BA41B0C-2315-43AF-96DC-35F2B2EFF19E}" type="pres">
      <dgm:prSet presAssocID="{CBB37BB0-29C6-4BD9-93FC-18C4788AB061}" presName="Divider" presStyleLbl="parChTrans1D1" presStyleIdx="0" presStyleCnt="1"/>
      <dgm:spPr/>
    </dgm:pt>
  </dgm:ptLst>
  <dgm:cxnLst>
    <dgm:cxn modelId="{F383435E-2BB0-4A7E-9585-FCFD84E4E705}" type="presOf" srcId="{BDFE6C3E-5796-4D78-860B-B3AFA45B95F4}" destId="{E600AF85-CA0F-4848-A8A2-394705B9C10F}" srcOrd="0" destOrd="0" presId="urn:microsoft.com/office/officeart/2009/3/layout/PlusandMinus"/>
    <dgm:cxn modelId="{BB939D43-B469-4D4F-BFA3-6DAAC6ACAED5}" srcId="{CBB37BB0-29C6-4BD9-93FC-18C4788AB061}" destId="{BDFE6C3E-5796-4D78-860B-B3AFA45B95F4}" srcOrd="0" destOrd="0" parTransId="{4593BC98-DFAC-4C4E-BB55-2DCB8E656DDC}" sibTransId="{79578BCC-EF6C-45D8-97E5-E8D851133299}"/>
    <dgm:cxn modelId="{34DEB67C-DB5E-4C7D-8667-432A45634C86}" type="presOf" srcId="{AB5DA489-F727-4288-9A2B-6C946E0B0396}" destId="{9C329375-DEA6-4DF0-8748-7EC83A81D064}" srcOrd="0" destOrd="0" presId="urn:microsoft.com/office/officeart/2009/3/layout/PlusandMinus"/>
    <dgm:cxn modelId="{CD5E7C9F-8BD8-43C5-8D3C-7B58BA2A0E53}" srcId="{CBB37BB0-29C6-4BD9-93FC-18C4788AB061}" destId="{AB5DA489-F727-4288-9A2B-6C946E0B0396}" srcOrd="1" destOrd="0" parTransId="{E88479B2-F850-4124-813F-66F9073FCC19}" sibTransId="{BB4BA321-3666-44C8-B13E-40D5721EAE5D}"/>
    <dgm:cxn modelId="{28ECBAB5-C344-4810-B0B3-E7EA2FE224DE}" type="presOf" srcId="{CBB37BB0-29C6-4BD9-93FC-18C4788AB061}" destId="{14D3D4B5-F3D1-404F-BC4E-64B7508022BD}" srcOrd="0" destOrd="0" presId="urn:microsoft.com/office/officeart/2009/3/layout/PlusandMinus"/>
    <dgm:cxn modelId="{1948F638-56C7-44CA-BE5E-0AE269202863}" type="presParOf" srcId="{14D3D4B5-F3D1-404F-BC4E-64B7508022BD}" destId="{F8655394-FEDC-4259-B03D-30D7CCD8E9C8}" srcOrd="0" destOrd="0" presId="urn:microsoft.com/office/officeart/2009/3/layout/PlusandMinus"/>
    <dgm:cxn modelId="{D2336AE3-E398-4C92-A8D8-60952FB0D4CD}" type="presParOf" srcId="{14D3D4B5-F3D1-404F-BC4E-64B7508022BD}" destId="{E600AF85-CA0F-4848-A8A2-394705B9C10F}" srcOrd="1" destOrd="0" presId="urn:microsoft.com/office/officeart/2009/3/layout/PlusandMinus"/>
    <dgm:cxn modelId="{5C0C642B-0C73-489F-950B-75C59EAE00EA}" type="presParOf" srcId="{14D3D4B5-F3D1-404F-BC4E-64B7508022BD}" destId="{9C329375-DEA6-4DF0-8748-7EC83A81D064}" srcOrd="2" destOrd="0" presId="urn:microsoft.com/office/officeart/2009/3/layout/PlusandMinus"/>
    <dgm:cxn modelId="{E4169FB1-A4ED-4A93-B025-7103CCB2B9FF}" type="presParOf" srcId="{14D3D4B5-F3D1-404F-BC4E-64B7508022BD}" destId="{7B28DFEE-7F82-41AC-B954-5C7D172781BC}" srcOrd="3" destOrd="0" presId="urn:microsoft.com/office/officeart/2009/3/layout/PlusandMinus"/>
    <dgm:cxn modelId="{A5958305-0F20-477D-B2C9-0D18D92BA0FD}" type="presParOf" srcId="{14D3D4B5-F3D1-404F-BC4E-64B7508022BD}" destId="{9393C1EA-F603-47F6-8F20-4E40CA46063C}" srcOrd="4" destOrd="0" presId="urn:microsoft.com/office/officeart/2009/3/layout/PlusandMinus"/>
    <dgm:cxn modelId="{2510883D-46BB-4940-9D18-B2FABFC2E271}" type="presParOf" srcId="{14D3D4B5-F3D1-404F-BC4E-64B7508022BD}" destId="{5BA41B0C-2315-43AF-96DC-35F2B2EFF19E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A8F90-D4CE-43F0-9C9C-DD635ECB0062}">
      <dsp:nvSpPr>
        <dsp:cNvPr id="0" name=""/>
        <dsp:cNvSpPr/>
      </dsp:nvSpPr>
      <dsp:spPr>
        <a:xfrm>
          <a:off x="0" y="2066406"/>
          <a:ext cx="4279053" cy="6782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Компетентності</a:t>
          </a:r>
          <a:endParaRPr lang="uk-UA" sz="2300" kern="1200" dirty="0"/>
        </a:p>
      </dsp:txBody>
      <dsp:txXfrm>
        <a:off x="0" y="2066406"/>
        <a:ext cx="4279053" cy="678240"/>
      </dsp:txXfrm>
    </dsp:sp>
    <dsp:sp modelId="{64559C6A-46FB-4314-8B1B-19706CB27477}">
      <dsp:nvSpPr>
        <dsp:cNvPr id="0" name=""/>
        <dsp:cNvSpPr/>
      </dsp:nvSpPr>
      <dsp:spPr>
        <a:xfrm rot="10800000">
          <a:off x="0" y="1033446"/>
          <a:ext cx="4279053" cy="1043134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Практичні (професійні) навички</a:t>
          </a:r>
          <a:endParaRPr lang="uk-UA" sz="2300" kern="1200" dirty="0"/>
        </a:p>
      </dsp:txBody>
      <dsp:txXfrm rot="10800000">
        <a:off x="0" y="1033446"/>
        <a:ext cx="4279053" cy="677797"/>
      </dsp:txXfrm>
    </dsp:sp>
    <dsp:sp modelId="{20E56533-E6AF-403B-BC2A-421B64B54CE6}">
      <dsp:nvSpPr>
        <dsp:cNvPr id="0" name=""/>
        <dsp:cNvSpPr/>
      </dsp:nvSpPr>
      <dsp:spPr>
        <a:xfrm rot="10800000">
          <a:off x="0" y="485"/>
          <a:ext cx="4279053" cy="1043134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Теоретичні знання</a:t>
          </a:r>
          <a:endParaRPr lang="uk-UA" sz="2300" kern="1200" dirty="0"/>
        </a:p>
      </dsp:txBody>
      <dsp:txXfrm rot="10800000">
        <a:off x="0" y="485"/>
        <a:ext cx="4279053" cy="677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55394-FEDC-4259-B03D-30D7CCD8E9C8}">
      <dsp:nvSpPr>
        <dsp:cNvPr id="0" name=""/>
        <dsp:cNvSpPr/>
      </dsp:nvSpPr>
      <dsp:spPr>
        <a:xfrm>
          <a:off x="362316" y="1504954"/>
          <a:ext cx="3502390" cy="1810013"/>
        </a:xfrm>
        <a:prstGeom prst="rect">
          <a:avLst/>
        </a:prstGeom>
        <a:solidFill>
          <a:srgbClr val="E5E9E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0AF85-CA0F-4848-A8A2-394705B9C10F}">
      <dsp:nvSpPr>
        <dsp:cNvPr id="0" name=""/>
        <dsp:cNvSpPr/>
      </dsp:nvSpPr>
      <dsp:spPr>
        <a:xfrm>
          <a:off x="466985" y="1716638"/>
          <a:ext cx="1626397" cy="154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noProof="0" dirty="0"/>
            <a:t>Сприяння розвитку природничо-математичної освіти у межах шкільних систем</a:t>
          </a:r>
        </a:p>
      </dsp:txBody>
      <dsp:txXfrm>
        <a:off x="466985" y="1716638"/>
        <a:ext cx="1626397" cy="1548444"/>
      </dsp:txXfrm>
    </dsp:sp>
    <dsp:sp modelId="{9C329375-DEA6-4DF0-8748-7EC83A81D064}">
      <dsp:nvSpPr>
        <dsp:cNvPr id="0" name=""/>
        <dsp:cNvSpPr/>
      </dsp:nvSpPr>
      <dsp:spPr>
        <a:xfrm>
          <a:off x="2129614" y="1716638"/>
          <a:ext cx="1626397" cy="154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Слабке матеріально-технічне забезпечення</a:t>
          </a:r>
        </a:p>
      </dsp:txBody>
      <dsp:txXfrm>
        <a:off x="2129614" y="1716638"/>
        <a:ext cx="1626397" cy="1548444"/>
      </dsp:txXfrm>
    </dsp:sp>
    <dsp:sp modelId="{7B28DFEE-7F82-41AC-B954-5C7D172781BC}">
      <dsp:nvSpPr>
        <dsp:cNvPr id="0" name=""/>
        <dsp:cNvSpPr/>
      </dsp:nvSpPr>
      <dsp:spPr>
        <a:xfrm>
          <a:off x="0" y="1142731"/>
          <a:ext cx="684375" cy="684375"/>
        </a:xfrm>
        <a:prstGeom prst="plus">
          <a:avLst>
            <a:gd name="adj" fmla="val 32810"/>
          </a:avLst>
        </a:prstGeom>
        <a:solidFill>
          <a:srgbClr val="F6D47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3C1EA-F603-47F6-8F20-4E40CA46063C}">
      <dsp:nvSpPr>
        <dsp:cNvPr id="0" name=""/>
        <dsp:cNvSpPr/>
      </dsp:nvSpPr>
      <dsp:spPr>
        <a:xfrm>
          <a:off x="3381618" y="1388848"/>
          <a:ext cx="644117" cy="220733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41B0C-2315-43AF-96DC-35F2B2EFF19E}">
      <dsp:nvSpPr>
        <dsp:cNvPr id="0" name=""/>
        <dsp:cNvSpPr/>
      </dsp:nvSpPr>
      <dsp:spPr>
        <a:xfrm>
          <a:off x="2113511" y="1719949"/>
          <a:ext cx="402" cy="1478913"/>
        </a:xfrm>
        <a:prstGeom prst="line">
          <a:avLst/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D0383D6D-CB81-47D7-A1B5-F577D7C463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45E837E-188D-4265-89F9-880357D77A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8A4BF-6C1D-44CF-8D30-7D0F523732A5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3190D7D-0708-4136-A624-46103B9322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E69FCF9-AC51-4255-AA06-7C8BF94877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A30-AB54-4870-9BE1-DC2ABB14B76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728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E777C-4BBE-449D-86AA-696F7F2A23F9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7754D-8F22-4B97-8F65-FDB4CE58F4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0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7754D-8F22-4B97-8F65-FDB4CE58F4E5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879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Країни Північної Америки, Європи вже мають певний досвід у впровадженні STEM-освіти і називають наступні переваги: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    Формування цілісної картини світу завдяки застосуванню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мультидисциплінарного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підходу. STEM-освіта поєднує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трансдисциплінарний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проектний методи, основою яких є інтеграція природничих наук у технологію, інженерію та математику.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     Дослідницька діяльність. Зв’язок науково-технічних знань з життям. Практична орієнтованість STEM-освіти демонструє застосування науки у реальному житті.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     Розвиток навичок критичного мислення та розв’язання винахідницьких задач, необхідні для подолання </a:t>
            </a:r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трудностей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 якими діти можуть зустрітись у житті.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     Розвиток креативності, готовності до інновацій.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     Формування навичок активної комунікації та роботи у команді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     Розвиток інтересу до природничих, технічних дисциплін, рання профорієнтація. Побудова мосту між освітою та кар’єрою.</a:t>
            </a: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     Підготовка учнів до технічних інновацій життя.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3024-AC95-4955-8349-27C1689385BA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132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3024-AC95-4955-8349-27C1689385BA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494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63024-AC95-4955-8349-27C1689385B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06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3024-AC95-4955-8349-27C1689385BA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29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18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537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04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41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6314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9066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892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6075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9450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765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15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1621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097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7881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63CD-7962-476E-BA78-D964F4DB7746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0FAC-DB73-4843-BAC6-F61FEBC9DE7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614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2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080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196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41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20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67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709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712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50D8-54DF-48D7-963E-ADB8444C533E}" type="datetimeFigureOut">
              <a:rPr lang="uk-UA" smtClean="0"/>
              <a:t>21.06.2017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B7B59-18CD-4C01-91E6-E2B7AF031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335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weforum.org/agenda/2016/09/jobs-of-future-and-skills-you-need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179"/>
            <a:ext cx="9144000" cy="65659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18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180"/>
            <a:ext cx="8895619" cy="6563182"/>
          </a:xfrm>
          <a:custGeom>
            <a:avLst/>
            <a:gdLst>
              <a:gd name="connsiteX0" fmla="*/ 0 w 8895619"/>
              <a:gd name="connsiteY0" fmla="*/ 0 h 6858479"/>
              <a:gd name="connsiteX1" fmla="*/ 4647439 w 8895619"/>
              <a:gd name="connsiteY1" fmla="*/ 0 h 6858479"/>
              <a:gd name="connsiteX2" fmla="*/ 5713667 w 8895619"/>
              <a:gd name="connsiteY2" fmla="*/ 0 h 6858479"/>
              <a:gd name="connsiteX3" fmla="*/ 5719244 w 8895619"/>
              <a:gd name="connsiteY3" fmla="*/ 0 h 6858479"/>
              <a:gd name="connsiteX4" fmla="*/ 8895619 w 8895619"/>
              <a:gd name="connsiteY4" fmla="*/ 6858479 h 6858479"/>
              <a:gd name="connsiteX5" fmla="*/ 1471064 w 8895619"/>
              <a:gd name="connsiteY5" fmla="*/ 6858479 h 6858479"/>
              <a:gd name="connsiteX6" fmla="*/ 1471324 w 8895619"/>
              <a:gd name="connsiteY6" fmla="*/ 6857917 h 6858479"/>
              <a:gd name="connsiteX7" fmla="*/ 0 w 8895619"/>
              <a:gd name="connsiteY7" fmla="*/ 6857917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5619" h="6858479">
                <a:moveTo>
                  <a:pt x="0" y="0"/>
                </a:moveTo>
                <a:lnTo>
                  <a:pt x="4647439" y="0"/>
                </a:lnTo>
                <a:lnTo>
                  <a:pt x="5713667" y="0"/>
                </a:lnTo>
                <a:lnTo>
                  <a:pt x="5719244" y="0"/>
                </a:lnTo>
                <a:lnTo>
                  <a:pt x="8895619" y="6858479"/>
                </a:lnTo>
                <a:lnTo>
                  <a:pt x="1471064" y="6858479"/>
                </a:lnTo>
                <a:lnTo>
                  <a:pt x="1471324" y="6857917"/>
                </a:lnTo>
                <a:lnTo>
                  <a:pt x="0" y="6857917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20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0976" cy="6563183"/>
          </a:xfrm>
          <a:custGeom>
            <a:avLst/>
            <a:gdLst>
              <a:gd name="connsiteX0" fmla="*/ 0 w 7800976"/>
              <a:gd name="connsiteY0" fmla="*/ 0 h 6858479"/>
              <a:gd name="connsiteX1" fmla="*/ 3552796 w 7800976"/>
              <a:gd name="connsiteY1" fmla="*/ 0 h 6858479"/>
              <a:gd name="connsiteX2" fmla="*/ 4619024 w 7800976"/>
              <a:gd name="connsiteY2" fmla="*/ 0 h 6858479"/>
              <a:gd name="connsiteX3" fmla="*/ 4624601 w 7800976"/>
              <a:gd name="connsiteY3" fmla="*/ 0 h 6858479"/>
              <a:gd name="connsiteX4" fmla="*/ 7800976 w 7800976"/>
              <a:gd name="connsiteY4" fmla="*/ 6858478 h 6858479"/>
              <a:gd name="connsiteX5" fmla="*/ 1835024 w 7800976"/>
              <a:gd name="connsiteY5" fmla="*/ 6858478 h 6858479"/>
              <a:gd name="connsiteX6" fmla="*/ 1835024 w 7800976"/>
              <a:gd name="connsiteY6" fmla="*/ 6858479 h 6858479"/>
              <a:gd name="connsiteX7" fmla="*/ 0 w 7800976"/>
              <a:gd name="connsiteY7" fmla="*/ 6858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00976" h="6858479">
                <a:moveTo>
                  <a:pt x="0" y="0"/>
                </a:moveTo>
                <a:lnTo>
                  <a:pt x="3552796" y="0"/>
                </a:lnTo>
                <a:lnTo>
                  <a:pt x="4619024" y="0"/>
                </a:lnTo>
                <a:lnTo>
                  <a:pt x="4624601" y="0"/>
                </a:lnTo>
                <a:lnTo>
                  <a:pt x="7800976" y="6858478"/>
                </a:lnTo>
                <a:lnTo>
                  <a:pt x="1835024" y="6858478"/>
                </a:lnTo>
                <a:lnTo>
                  <a:pt x="1835024" y="6858479"/>
                </a:lnTo>
                <a:lnTo>
                  <a:pt x="0" y="6858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Зображення, що містить річ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302114A-45A6-49BD-A7ED-70EBE8087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E6861-846F-456C-88A6-65828235F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2" y="2488367"/>
            <a:ext cx="5033283" cy="3136827"/>
          </a:xfrm>
        </p:spPr>
        <p:txBody>
          <a:bodyPr anchor="t">
            <a:normAutofit/>
          </a:bodyPr>
          <a:lstStyle/>
          <a:p>
            <a:pPr algn="l"/>
            <a:r>
              <a:rPr lang="uk-UA" sz="4700"/>
              <a:t>Система формування </a:t>
            </a:r>
            <a:r>
              <a:rPr lang="en-US" sz="4700"/>
              <a:t>STEAM-</a:t>
            </a:r>
            <a:r>
              <a:rPr lang="uk-UA" sz="4700"/>
              <a:t>компетентностей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FF80CFD-2ED0-40D0-B90C-42EB5356A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3" y="1244460"/>
            <a:ext cx="2794904" cy="1105773"/>
          </a:xfrm>
        </p:spPr>
        <p:txBody>
          <a:bodyPr anchor="b">
            <a:normAutofit/>
          </a:bodyPr>
          <a:lstStyle/>
          <a:p>
            <a:pPr algn="l"/>
            <a:r>
              <a:rPr lang="uk-UA" sz="1900"/>
              <a:t>Кабінет технологій</a:t>
            </a:r>
          </a:p>
        </p:txBody>
      </p:sp>
    </p:spTree>
    <p:extLst>
      <p:ext uri="{BB962C8B-B14F-4D97-AF65-F5344CB8AC3E}">
        <p14:creationId xmlns:p14="http://schemas.microsoft.com/office/powerpoint/2010/main" val="3481652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4921" t="2331" r="5511" b="6029"/>
          <a:stretch>
            <a:fillRect/>
          </a:stretch>
        </p:blipFill>
        <p:spPr bwMode="auto">
          <a:xfrm>
            <a:off x="437146" y="-1"/>
            <a:ext cx="821155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279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стіл, текст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7126725E-8AF2-48CC-8ED7-BE7F59582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/>
          <a:stretch/>
        </p:blipFill>
        <p:spPr>
          <a:xfrm>
            <a:off x="3050013" y="18578"/>
            <a:ext cx="6070541" cy="41765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86FCF-A4A7-40D3-9C36-3EEAB5D21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645"/>
            <a:ext cx="3350080" cy="18164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uk-UA" sz="6000"/>
              <a:t>STEAM-центр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C0ABB4-46F5-4BD3-83AB-DBFC51F37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40011"/>
            <a:ext cx="9144000" cy="295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38C1D-A521-4D3F-B077-13847E726D58}"/>
              </a:ext>
            </a:extLst>
          </p:cNvPr>
          <p:cNvSpPr txBox="1"/>
          <p:nvPr/>
        </p:nvSpPr>
        <p:spPr>
          <a:xfrm>
            <a:off x="410633" y="4390448"/>
            <a:ext cx="6336000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/>
              <a:t>Цифрова лабораторія (кабінети фізики, хімії, біології, математики)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/>
              <a:t>Робототехніка та моделювання (кабінет технологій)</a:t>
            </a:r>
          </a:p>
        </p:txBody>
      </p:sp>
    </p:spTree>
    <p:extLst>
      <p:ext uri="{BB962C8B-B14F-4D97-AF65-F5344CB8AC3E}">
        <p14:creationId xmlns:p14="http://schemas.microsoft.com/office/powerpoint/2010/main" val="394929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ONR3dSU0HKQ/maxresdefault.jpg">
            <a:extLst>
              <a:ext uri="{FF2B5EF4-FFF2-40B4-BE49-F238E27FC236}">
                <a16:creationId xmlns:a16="http://schemas.microsoft.com/office/drawing/2014/main" id="{FD684EF5-C365-444D-B4FB-7A0345012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5" t="27778" b="11538"/>
          <a:stretch/>
        </p:blipFill>
        <p:spPr bwMode="auto">
          <a:xfrm>
            <a:off x="871752" y="1556539"/>
            <a:ext cx="2067898" cy="17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oteon.com/upload/images/large/ac7082424673c227f4c3797af8596cd2.jpg">
            <a:extLst>
              <a:ext uri="{FF2B5EF4-FFF2-40B4-BE49-F238E27FC236}">
                <a16:creationId xmlns:a16="http://schemas.microsoft.com/office/drawing/2014/main" id="{DBF17C2C-03EF-4448-A4DF-75E7E967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59" y="3587875"/>
            <a:ext cx="3224691" cy="223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tanki.ru/upload/resize_cache/iblock/14d/1200_800_1e63a3fc3f1592930fb315f1897d94999/14d28fb6c09a3d3918081d3834d64fe5.jpg">
            <a:extLst>
              <a:ext uri="{FF2B5EF4-FFF2-40B4-BE49-F238E27FC236}">
                <a16:creationId xmlns:a16="http://schemas.microsoft.com/office/drawing/2014/main" id="{565966D6-446D-4032-8943-CED7F1056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r="2445"/>
          <a:stretch/>
        </p:blipFill>
        <p:spPr bwMode="auto">
          <a:xfrm>
            <a:off x="822467" y="3737197"/>
            <a:ext cx="3298474" cy="21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lvportals.lv/wwwraksti/TEMAS/2016/OKTOBRIS/BILDES_LIELAS/PRINTERIS.JPG">
            <a:extLst>
              <a:ext uri="{FF2B5EF4-FFF2-40B4-BE49-F238E27FC236}">
                <a16:creationId xmlns:a16="http://schemas.microsoft.com/office/drawing/2014/main" id="{175101C1-8D15-469B-A7C1-802AE66AA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r="13701"/>
          <a:stretch/>
        </p:blipFill>
        <p:spPr bwMode="auto">
          <a:xfrm>
            <a:off x="6638834" y="1452777"/>
            <a:ext cx="1915899" cy="184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6487F6-FB44-4F09-8776-028D66736D7A}"/>
              </a:ext>
            </a:extLst>
          </p:cNvPr>
          <p:cNvSpPr txBox="1"/>
          <p:nvPr/>
        </p:nvSpPr>
        <p:spPr>
          <a:xfrm>
            <a:off x="822467" y="3263671"/>
            <a:ext cx="2117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Комплект роботів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7583E-95FD-4305-B89A-EC59F3FF4784}"/>
              </a:ext>
            </a:extLst>
          </p:cNvPr>
          <p:cNvSpPr txBox="1"/>
          <p:nvPr/>
        </p:nvSpPr>
        <p:spPr>
          <a:xfrm>
            <a:off x="6830648" y="3228063"/>
            <a:ext cx="1453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3D-принтер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1801C-9A01-44E4-A4A2-F893A7DEE951}"/>
              </a:ext>
            </a:extLst>
          </p:cNvPr>
          <p:cNvSpPr txBox="1"/>
          <p:nvPr/>
        </p:nvSpPr>
        <p:spPr>
          <a:xfrm>
            <a:off x="5592324" y="5809242"/>
            <a:ext cx="262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Комплект електроніки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32A47-58D8-4E76-94B2-1DF5FB571228}"/>
              </a:ext>
            </a:extLst>
          </p:cNvPr>
          <p:cNvSpPr txBox="1"/>
          <p:nvPr/>
        </p:nvSpPr>
        <p:spPr>
          <a:xfrm>
            <a:off x="709148" y="5823731"/>
            <a:ext cx="4067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Цифровий фрезерувальний верстат</a:t>
            </a:r>
          </a:p>
        </p:txBody>
      </p:sp>
      <p:pic>
        <p:nvPicPr>
          <p:cNvPr id="1026" name="Picture 2" descr="http://st.biglion.ru/cfs13/product/f3/90/f390ecee71c34213823fe4b44fed6eac.jpg">
            <a:extLst>
              <a:ext uri="{FF2B5EF4-FFF2-40B4-BE49-F238E27FC236}">
                <a16:creationId xmlns:a16="http://schemas.microsoft.com/office/drawing/2014/main" id="{0E027B3B-74E4-4733-BE14-487704D9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24" y="1374849"/>
            <a:ext cx="1403300" cy="18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085D7A-66C9-435F-AFBF-552A07493CE1}"/>
              </a:ext>
            </a:extLst>
          </p:cNvPr>
          <p:cNvSpPr txBox="1"/>
          <p:nvPr/>
        </p:nvSpPr>
        <p:spPr>
          <a:xfrm>
            <a:off x="3607748" y="3119276"/>
            <a:ext cx="2554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Цифровий мікроскоп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7326112-0FDC-4662-B7FA-7280867EEA22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8114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/>
              <a:t>Кабінет технологій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EFC134-B851-4B20-8E36-8F15873488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71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B129D-00CC-4829-A82A-9D9FFB6F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Цифровий мікроскоп</a:t>
            </a:r>
          </a:p>
        </p:txBody>
      </p:sp>
      <p:pic>
        <p:nvPicPr>
          <p:cNvPr id="3" name="Picture 2" descr="http://st.biglion.ru/cfs13/product/f3/90/f390ecee71c34213823fe4b44fed6eac.jpg">
            <a:extLst>
              <a:ext uri="{FF2B5EF4-FFF2-40B4-BE49-F238E27FC236}">
                <a16:creationId xmlns:a16="http://schemas.microsoft.com/office/drawing/2014/main" id="{332D86EF-44C6-472C-95E5-1E04344B4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920" y="92374"/>
            <a:ext cx="1403300" cy="18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A28FFA-080A-4BAA-8D00-A7D3059D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pic>
        <p:nvPicPr>
          <p:cNvPr id="1028" name="Picture 4" descr="http://bodhi.name/wp-content/uploads/2016/08/%D0%BC%D0%B8%D1%82%D0%BE%D1%85%D0%BE%D0%BD%D0%B4%D1%80%D0%B8%D1%8F-%D0%B2-%D1%80%D0%B0%D0%B7%D1%80%D0%B5%D0%B7%D0%B5.jpg">
            <a:extLst>
              <a:ext uri="{FF2B5EF4-FFF2-40B4-BE49-F238E27FC236}">
                <a16:creationId xmlns:a16="http://schemas.microsoft.com/office/drawing/2014/main" id="{F1328321-4301-4B4C-938B-79058032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13" y="1963440"/>
            <a:ext cx="4343837" cy="32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jmicrotechnology.com/Transistor_EC2612.jpg">
            <a:extLst>
              <a:ext uri="{FF2B5EF4-FFF2-40B4-BE49-F238E27FC236}">
                <a16:creationId xmlns:a16="http://schemas.microsoft.com/office/drawing/2014/main" id="{1053041F-656A-480D-8992-6519A3660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3" y="1963440"/>
            <a:ext cx="4337050" cy="32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43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3E78E-93F3-4092-9EF5-4EA8ACD3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842168"/>
            <a:ext cx="4093160" cy="1325563"/>
          </a:xfrm>
        </p:spPr>
        <p:txBody>
          <a:bodyPr/>
          <a:lstStyle/>
          <a:p>
            <a:pPr algn="ctr"/>
            <a:r>
              <a:rPr lang="uk-UA" dirty="0"/>
              <a:t>Електроніка</a:t>
            </a:r>
            <a:br>
              <a:rPr lang="en-US" dirty="0"/>
            </a:br>
            <a:r>
              <a:rPr lang="uk-UA" dirty="0"/>
              <a:t>Досліди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6533D9A0-8B7C-474F-A489-B77F06F5F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2800350"/>
            <a:ext cx="7886700" cy="3752284"/>
          </a:xfrm>
        </p:spPr>
        <p:txBody>
          <a:bodyPr>
            <a:normAutofit/>
          </a:bodyPr>
          <a:lstStyle/>
          <a:p>
            <a:r>
              <a:rPr lang="uk-UA" dirty="0"/>
              <a:t>Отримання інформації про навколишнє середовище за допомогою різних датчиків, </a:t>
            </a:r>
          </a:p>
          <a:p>
            <a:r>
              <a:rPr lang="uk-UA" dirty="0"/>
              <a:t>Управління різними пристроями </a:t>
            </a:r>
            <a:br>
              <a:rPr lang="uk-UA" dirty="0"/>
            </a:br>
            <a:r>
              <a:rPr lang="uk-UA" sz="2400" dirty="0"/>
              <a:t>(світлодіоди,</a:t>
            </a:r>
            <a:r>
              <a:rPr lang="en-US" sz="2400" dirty="0"/>
              <a:t> </a:t>
            </a:r>
            <a:r>
              <a:rPr lang="uk-UA" sz="2400" dirty="0"/>
              <a:t>мікрофони і динаміки,</a:t>
            </a:r>
            <a:r>
              <a:rPr lang="en-US" sz="2400" dirty="0"/>
              <a:t> </a:t>
            </a:r>
            <a:r>
              <a:rPr lang="uk-UA" sz="2400" dirty="0"/>
              <a:t>електродвигуни і </a:t>
            </a:r>
            <a:r>
              <a:rPr lang="uk-UA" sz="2400" dirty="0" err="1"/>
              <a:t>сервоприводи</a:t>
            </a:r>
            <a:r>
              <a:rPr lang="uk-UA" sz="2400" dirty="0"/>
              <a:t>,</a:t>
            </a:r>
            <a:r>
              <a:rPr lang="en-US" sz="2400" dirty="0"/>
              <a:t> </a:t>
            </a:r>
            <a:r>
              <a:rPr lang="uk-UA" sz="2400" dirty="0"/>
              <a:t>ЖК дисплеї,</a:t>
            </a:r>
            <a:r>
              <a:rPr lang="en-US" sz="2400" dirty="0"/>
              <a:t> </a:t>
            </a:r>
            <a:r>
              <a:rPr lang="uk-UA" sz="2400" dirty="0"/>
              <a:t>зчитувачі </a:t>
            </a:r>
            <a:r>
              <a:rPr lang="uk-UA" sz="2400" dirty="0" err="1"/>
              <a:t>радіоміток</a:t>
            </a:r>
            <a:r>
              <a:rPr lang="uk-UA" sz="2400" dirty="0"/>
              <a:t> (</a:t>
            </a:r>
            <a:r>
              <a:rPr lang="en-US" sz="2400" dirty="0"/>
              <a:t>RFID </a:t>
            </a:r>
            <a:r>
              <a:rPr lang="uk-UA" sz="2400" dirty="0"/>
              <a:t>і </a:t>
            </a:r>
            <a:r>
              <a:rPr lang="en-US" sz="2400" dirty="0"/>
              <a:t>NFC), </a:t>
            </a:r>
            <a:r>
              <a:rPr lang="uk-UA" sz="2400" dirty="0"/>
              <a:t>ультразвукові та лазерні далекоміри,</a:t>
            </a:r>
            <a:r>
              <a:rPr lang="en-US" sz="2400" dirty="0"/>
              <a:t> </a:t>
            </a:r>
            <a:r>
              <a:rPr lang="en-US" sz="2400" dirty="0" err="1"/>
              <a:t>bluetooth</a:t>
            </a:r>
            <a:r>
              <a:rPr lang="en-US" sz="2400" dirty="0"/>
              <a:t>, </a:t>
            </a:r>
            <a:r>
              <a:rPr lang="en-US" sz="2400" dirty="0" err="1"/>
              <a:t>WiFi</a:t>
            </a:r>
            <a:r>
              <a:rPr lang="en-US" sz="2400" dirty="0"/>
              <a:t> і </a:t>
            </a:r>
            <a:r>
              <a:rPr lang="en-US" sz="2400" dirty="0" err="1"/>
              <a:t>модулі</a:t>
            </a:r>
            <a:r>
              <a:rPr lang="en-US" sz="2400" dirty="0"/>
              <a:t> Ethernet, GPS </a:t>
            </a:r>
            <a:r>
              <a:rPr lang="uk-UA" sz="2400" dirty="0"/>
              <a:t>і </a:t>
            </a:r>
            <a:r>
              <a:rPr lang="en-US" sz="2400" dirty="0"/>
              <a:t>GSM </a:t>
            </a:r>
            <a:r>
              <a:rPr lang="uk-UA" sz="2400" dirty="0"/>
              <a:t>модулі)</a:t>
            </a:r>
          </a:p>
          <a:p>
            <a:r>
              <a:rPr lang="uk-UA" dirty="0"/>
              <a:t>Універсальна фізична, біологічна лабораторія</a:t>
            </a:r>
          </a:p>
          <a:p>
            <a:r>
              <a:rPr lang="uk-UA" dirty="0"/>
              <a:t>Автоматична метеостанція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944192-0D4A-4792-8582-9BE3A398E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pic>
        <p:nvPicPr>
          <p:cNvPr id="6" name="Picture 6" descr="https://ae01.alicdn.com/kf/HTB1_n2ZRXXXXXbAXVXXq6xXFXXXP/Starter-Kit-%D0%94%D0%BB%D1%8F-Uno-R3-%D0%94%D0%BE%D1%81%D0%BA%D0%B0-%D0%A8%D0%B0%D0%B3%D0%BE%D0%B2%D1%8B%D0%B9-%D0%94%D0%B2%D0%B8%D0%B3%D0%B0%D1%82%D0%B5%D0%BB%D1%8C-1602-%D0%96%D0%9A-DIY-%D0%9F%D1%80%D0%BE%D0%B5%D0%BA%D1%82-%D0%B4%D0%BB%D1%8F-font-b-arduino.jpg">
            <a:extLst>
              <a:ext uri="{FF2B5EF4-FFF2-40B4-BE49-F238E27FC236}">
                <a16:creationId xmlns:a16="http://schemas.microsoft.com/office/drawing/2014/main" id="{4753D1F4-124C-4C8D-A032-1EBF3284B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1" b="14210"/>
          <a:stretch/>
        </p:blipFill>
        <p:spPr bwMode="auto">
          <a:xfrm>
            <a:off x="4655135" y="104774"/>
            <a:ext cx="379354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54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050" name="Picture 2" descr="http://like.sumy.ua/images/materials/2016/february/umnyj-dom.jpg">
            <a:extLst>
              <a:ext uri="{FF2B5EF4-FFF2-40B4-BE49-F238E27FC236}">
                <a16:creationId xmlns:a16="http://schemas.microsoft.com/office/drawing/2014/main" id="{BECDF485-84A3-4E41-AEAE-F13CE095D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08" y="383785"/>
            <a:ext cx="5560892" cy="41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4" y="270334"/>
            <a:ext cx="3249230" cy="59046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5" name="Straight Connector 7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626771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Зображення, що містить річ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B61C69B-5834-4A7F-9724-5AAEAD120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E371E-456E-4BA3-A99A-DA44FC01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8" y="682950"/>
            <a:ext cx="2743200" cy="28661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uk-UA" sz="3500">
                <a:solidFill>
                  <a:schemeClr val="bg1"/>
                </a:solidFill>
              </a:rPr>
              <a:t>Розумний будинок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56380C-2C33-4825-993F-5809B4E33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57" y="4638675"/>
            <a:ext cx="2603961" cy="15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9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65605-0809-4633-83A5-7AD0E760F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8899831" cy="1171575"/>
          </a:xfrm>
        </p:spPr>
        <p:txBody>
          <a:bodyPr/>
          <a:lstStyle/>
          <a:p>
            <a:pPr algn="ctr"/>
            <a:r>
              <a:rPr lang="uk-UA" dirty="0"/>
              <a:t>Фрезерувальний верстат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2CC492CB-E87D-44B6-888D-180AD5B8A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6052373"/>
            <a:ext cx="7886700" cy="471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Виготовлення виробів з пластику та дерева</a:t>
            </a:r>
          </a:p>
        </p:txBody>
      </p:sp>
      <p:pic>
        <p:nvPicPr>
          <p:cNvPr id="3" name="Picture 8" descr="https://www.stanki.ru/upload/resize_cache/iblock/14d/1200_800_1e63a3fc3f1592930fb315f1897d94999/14d28fb6c09a3d3918081d3834d64fe5.jpg">
            <a:extLst>
              <a:ext uri="{FF2B5EF4-FFF2-40B4-BE49-F238E27FC236}">
                <a16:creationId xmlns:a16="http://schemas.microsoft.com/office/drawing/2014/main" id="{C10F7EAF-FD1E-4C18-946D-13F505BDA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r="2445"/>
          <a:stretch/>
        </p:blipFill>
        <p:spPr bwMode="auto">
          <a:xfrm>
            <a:off x="6177163" y="1171575"/>
            <a:ext cx="2951268" cy="18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C96B79-3CF5-48F1-B62E-4D1DE2CD45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pic>
        <p:nvPicPr>
          <p:cNvPr id="3078" name="Picture 6" descr="https://lh3.googleusercontent.com/LMl2D5rinsqioWZFl_jMnsB_KCxVo-Lqzp3vaUDN8xMTg8GSmWg2Q5JLsE4yGWrb3HgXeBncTm4YUIsDnQtZaq2rhJ_NR0OUULV674rLwlRdAVSS2Ikq4KhP-dRQ4FVi12wF-oG0nCR2ZEeDmQQU5_kX4TQOouwrUdaKWzLihsWPKqF34ZYBUa37lYmBGSC0BH8XhpskHZtWhZsciX3mHLNFqMSxQyEy7g-9D2lf-GDFMO4NZ8XtfIfhTMOu_3KZb-OAvgZ8Mgvu63kP6EfPUxFKBlIJ_kYUHUsmCirRRaAP7zEaWFsk4vRvfZwYRIUzzyNV5VNkI3qh90O-ULh6WH_oPbDqH_6uOrK70wcJjzvVyPXYuAx-UYOc1SCLfaqgZMd6IgvyoWwHi0iok2H8PL2KvfxHi5_KgunTA1-qvcT4REJrQZO5eOGk95Pz1s8mBMCRJM8QfqTQJ7mmKJVS2KGYy9L4nrEQcJ9rbP2x2uwXAU7Ky9cM7IBz94-DvoOzi0VsaCOoKMaTsZ1oF30K3Ha0y5pGAvgbm-N-s1pWsmmypivkNLq4y2XgxUaf2ZzGMCQwvR6kgasnG-svnL7HriWv7x744FvYKITn_nPUmkfWKTcTcWLY-h2rChNu96BvRwmURHVHMa4dJQ7i5_R0A16Ii6iwG16p9dz_HyfNOA=w530-h467-p">
            <a:extLst>
              <a:ext uri="{FF2B5EF4-FFF2-40B4-BE49-F238E27FC236}">
                <a16:creationId xmlns:a16="http://schemas.microsoft.com/office/drawing/2014/main" id="{83227D97-C8FC-4952-AD2E-C4F2D191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56" y="3513817"/>
            <a:ext cx="2687464" cy="236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3dprinter.ua/wp-content/uploads/2014/05/immediately.png">
            <a:extLst>
              <a:ext uri="{FF2B5EF4-FFF2-40B4-BE49-F238E27FC236}">
                <a16:creationId xmlns:a16="http://schemas.microsoft.com/office/drawing/2014/main" id="{7953B4EA-0794-4F8B-9FE9-22017AA4E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r="15550"/>
          <a:stretch/>
        </p:blipFill>
        <p:spPr bwMode="auto">
          <a:xfrm>
            <a:off x="294175" y="3513818"/>
            <a:ext cx="2419350" cy="236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alpha-se.ru/images/stand/stand1_1.jpg">
            <a:extLst>
              <a:ext uri="{FF2B5EF4-FFF2-40B4-BE49-F238E27FC236}">
                <a16:creationId xmlns:a16="http://schemas.microsoft.com/office/drawing/2014/main" id="{6CF3D085-31F6-4F2B-93CA-19CC30222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13488"/>
          <a:stretch/>
        </p:blipFill>
        <p:spPr bwMode="auto">
          <a:xfrm>
            <a:off x="294175" y="1171575"/>
            <a:ext cx="24193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gointeger.ru/wp-content/uploads/2017/03/20170304_211057.jpg">
            <a:extLst>
              <a:ext uri="{FF2B5EF4-FFF2-40B4-BE49-F238E27FC236}">
                <a16:creationId xmlns:a16="http://schemas.microsoft.com/office/drawing/2014/main" id="{0C998437-7764-4067-9E0F-6907FD9EB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r="1866"/>
          <a:stretch/>
        </p:blipFill>
        <p:spPr bwMode="auto">
          <a:xfrm>
            <a:off x="2814656" y="1171575"/>
            <a:ext cx="3362506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gointeger.ru/wp-content/uploads/2017/03/20170304_210651.jpg">
            <a:extLst>
              <a:ext uri="{FF2B5EF4-FFF2-40B4-BE49-F238E27FC236}">
                <a16:creationId xmlns:a16="http://schemas.microsoft.com/office/drawing/2014/main" id="{5102C194-41C5-4FB0-A9E7-930C95CA9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1"/>
          <a:stretch/>
        </p:blipFill>
        <p:spPr bwMode="auto">
          <a:xfrm>
            <a:off x="5603251" y="3513816"/>
            <a:ext cx="3296655" cy="236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229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65605-0809-4633-83A5-7AD0E760F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8899831" cy="1171575"/>
          </a:xfrm>
        </p:spPr>
        <p:txBody>
          <a:bodyPr/>
          <a:lstStyle/>
          <a:p>
            <a:pPr algn="ctr"/>
            <a:r>
              <a:rPr lang="uk-UA" dirty="0"/>
              <a:t>Фрезерувальний верстат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2CC492CB-E87D-44B6-888D-180AD5B8A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6052373"/>
            <a:ext cx="7886700" cy="471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Виготовлення виробів з пластику та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C96B79-3CF5-48F1-B62E-4D1DE2CD45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pic>
        <p:nvPicPr>
          <p:cNvPr id="6" name="3D прорезная решетка на фрезерном станке с ЧПУ CNC-1318">
            <a:hlinkClick r:id="" action="ppaction://media"/>
            <a:extLst>
              <a:ext uri="{FF2B5EF4-FFF2-40B4-BE49-F238E27FC236}">
                <a16:creationId xmlns:a16="http://schemas.microsoft.com/office/drawing/2014/main" id="{B0C7F7C2-9B53-49B5-A945-ECC2BA729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1959" y="1318731"/>
            <a:ext cx="5353692" cy="40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65605-0809-4633-83A5-7AD0E760F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8899831" cy="1171575"/>
          </a:xfrm>
        </p:spPr>
        <p:txBody>
          <a:bodyPr/>
          <a:lstStyle/>
          <a:p>
            <a:pPr algn="ctr"/>
            <a:r>
              <a:rPr lang="uk-UA" dirty="0"/>
              <a:t>Фрезерувальний верстат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2CC492CB-E87D-44B6-888D-180AD5B8A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6052373"/>
            <a:ext cx="7886700" cy="471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Виготовлення виробів з пластику та дерева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C96B79-3CF5-48F1-B62E-4D1DE2CD45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pic>
        <p:nvPicPr>
          <p:cNvPr id="3" name="CNC 1325 Фигурный раскрой полиамида на фрезерном станке с ЧПУ">
            <a:hlinkClick r:id="" action="ppaction://media"/>
            <a:extLst>
              <a:ext uri="{FF2B5EF4-FFF2-40B4-BE49-F238E27FC236}">
                <a16:creationId xmlns:a16="http://schemas.microsoft.com/office/drawing/2014/main" id="{991479A2-5697-44A8-B082-5225C2F196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67" y="910828"/>
            <a:ext cx="8964084" cy="504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A700C-3BBC-4B59-AD46-EA121299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01" y="579600"/>
            <a:ext cx="7886700" cy="1325563"/>
          </a:xfrm>
        </p:spPr>
        <p:txBody>
          <a:bodyPr/>
          <a:lstStyle/>
          <a:p>
            <a:r>
              <a:rPr lang="uk-UA" dirty="0"/>
              <a:t>3</a:t>
            </a:r>
            <a:r>
              <a:rPr lang="en-US" dirty="0"/>
              <a:t>D</a:t>
            </a:r>
            <a:r>
              <a:rPr lang="uk-UA" dirty="0"/>
              <a:t>-принтер</a:t>
            </a:r>
          </a:p>
        </p:txBody>
      </p:sp>
      <p:pic>
        <p:nvPicPr>
          <p:cNvPr id="3" name="Picture 10" descr="http://www.lvportals.lv/wwwraksti/TEMAS/2016/OKTOBRIS/BILDES_LIELAS/PRINTERIS.JPG">
            <a:extLst>
              <a:ext uri="{FF2B5EF4-FFF2-40B4-BE49-F238E27FC236}">
                <a16:creationId xmlns:a16="http://schemas.microsoft.com/office/drawing/2014/main" id="{AD9FD2B7-07C6-4C14-BA7A-7A1479D18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r="13701"/>
          <a:stretch/>
        </p:blipFill>
        <p:spPr bwMode="auto">
          <a:xfrm>
            <a:off x="6819899" y="231457"/>
            <a:ext cx="2035743" cy="19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40ECA2-FD80-434C-AE84-9969BB648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A0BEDD4-34F9-484D-83CD-348C5CB789AB}"/>
              </a:ext>
            </a:extLst>
          </p:cNvPr>
          <p:cNvSpPr/>
          <p:nvPr/>
        </p:nvSpPr>
        <p:spPr>
          <a:xfrm>
            <a:off x="6819899" y="2895773"/>
            <a:ext cx="22625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Матеріал друку: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пластик ABS,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PLA,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HIPS,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/>
              <a:t>PA (</a:t>
            </a:r>
            <a:r>
              <a:rPr lang="uk-UA" dirty="0" err="1"/>
              <a:t>Nylon</a:t>
            </a:r>
            <a:r>
              <a:rPr lang="uk-UA" dirty="0"/>
              <a:t>)</a:t>
            </a:r>
          </a:p>
        </p:txBody>
      </p:sp>
      <p:pic>
        <p:nvPicPr>
          <p:cNvPr id="4098" name="Picture 2" descr="https://upload.wikimedia.org/wikipedia/commons/thumb/7/7f/3DBenchy.png/800px-3DBenchy.png">
            <a:extLst>
              <a:ext uri="{FF2B5EF4-FFF2-40B4-BE49-F238E27FC236}">
                <a16:creationId xmlns:a16="http://schemas.microsoft.com/office/drawing/2014/main" id="{7D0A5A6D-3902-4C47-88DB-C92AE3C3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71" y="26388"/>
            <a:ext cx="2372249" cy="23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6E68BF8-F428-4089-87E4-761D4F6A252F}"/>
              </a:ext>
            </a:extLst>
          </p:cNvPr>
          <p:cNvSpPr/>
          <p:nvPr/>
        </p:nvSpPr>
        <p:spPr>
          <a:xfrm>
            <a:off x="494657" y="1680034"/>
            <a:ext cx="328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</a:rPr>
              <a:t>Моделювання плавленням</a:t>
            </a:r>
            <a:endParaRPr lang="uk-UA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5DAF5C93-A2AF-4433-A853-3F988C877474}"/>
              </a:ext>
            </a:extLst>
          </p:cNvPr>
          <p:cNvSpPr/>
          <p:nvPr/>
        </p:nvSpPr>
        <p:spPr>
          <a:xfrm>
            <a:off x="495700" y="2398635"/>
            <a:ext cx="51956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" panose="020B0604020202020204" pitchFamily="34" charset="0"/>
              </a:rPr>
              <a:t>використання нетоксичних матеріалів,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</a:rPr>
              <a:t>низькі витрати і досить висока продуктивність,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</a:rPr>
              <a:t>малі температури переробки,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</a:rPr>
              <a:t>мінімальне втручання у функціонування обладнання,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rgbClr val="222222"/>
                </a:solidFill>
                <a:latin typeface="Arial" panose="020B0604020202020204" pitchFamily="34" charset="0"/>
              </a:rPr>
              <a:t>можливість створення кольорових моделей,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Arial" panose="020B0604020202020204" pitchFamily="34" charset="0"/>
              </a:rPr>
              <a:t>висока точність процесу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0768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модель_роботодавці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2475" y="-10556"/>
            <a:ext cx="7391400" cy="659109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C14123-E930-4793-9B4B-760816F52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29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10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Рисунок 3" descr="Зображення, що містить річ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720098F0-80F5-45D3-A94F-1D169144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BEDC7-C248-4A73-BD70-840401DC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37" y="4772785"/>
            <a:ext cx="8176103" cy="118320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uk-UA" sz="6000"/>
              <a:t>Учнівський проект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94BC07-A9A9-4788-BC75-ACAD17848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837" y="5955989"/>
            <a:ext cx="8176103" cy="53626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1000"/>
              </a:spcBef>
            </a:pPr>
            <a:r>
              <a:rPr lang="uk-UA" sz="2400">
                <a:solidFill>
                  <a:schemeClr val="tx1"/>
                </a:solidFill>
              </a:rPr>
              <a:t>Майстер-клас з використанням комплектів електроніки</a:t>
            </a:r>
          </a:p>
        </p:txBody>
      </p:sp>
      <p:pic>
        <p:nvPicPr>
          <p:cNvPr id="1030" name="Picture 6" descr="https://ae01.alicdn.com/kf/HTB1_n2ZRXXXXXbAXVXXq6xXFXXXP/Starter-Kit-%D0%94%D0%BB%D1%8F-Uno-R3-%D0%94%D0%BE%D1%81%D0%BA%D0%B0-%D0%A8%D0%B0%D0%B3%D0%BE%D0%B2%D1%8B%D0%B9-%D0%94%D0%B2%D0%B8%D0%B3%D0%B0%D1%82%D0%B5%D0%BB%D1%8C-1602-%D0%96%D0%9A-DIY-%D0%9F%D1%80%D0%BE%D0%B5%D0%BA%D1%82-%D0%B4%D0%BB%D1%8F-font-b-arduino.jpg">
            <a:extLst>
              <a:ext uri="{FF2B5EF4-FFF2-40B4-BE49-F238E27FC236}">
                <a16:creationId xmlns:a16="http://schemas.microsoft.com/office/drawing/2014/main" id="{66861134-F45F-4FD5-A477-E0B8FF349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1" b="14210"/>
          <a:stretch/>
        </p:blipFill>
        <p:spPr bwMode="auto">
          <a:xfrm>
            <a:off x="1028574" y="-1"/>
            <a:ext cx="6877175" cy="50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13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0E6A58-5A0B-46D7-BF2B-B28BE8F16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A2C1AF7-493B-42B8-88AB-20D0F6AAC14F}"/>
              </a:ext>
            </a:extLst>
          </p:cNvPr>
          <p:cNvSpPr txBox="1">
            <a:spLocks/>
          </p:cNvSpPr>
          <p:nvPr/>
        </p:nvSpPr>
        <p:spPr>
          <a:xfrm>
            <a:off x="3002" y="1784151"/>
            <a:ext cx="9149527" cy="94297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5400" dirty="0">
                <a:solidFill>
                  <a:srgbClr val="A32D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ми?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C9DC86-26DB-4EB6-B30E-94A2FDB0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361" y="594809"/>
            <a:ext cx="3765282" cy="793067"/>
          </a:xfrm>
          <a:prstGeom prst="rect">
            <a:avLst/>
          </a:prstGeom>
        </p:spPr>
      </p:pic>
      <p:pic>
        <p:nvPicPr>
          <p:cNvPr id="5" name="Picture 12" descr="http://i57.beon.ru/39/69/2466939/91/100116591/0.jpeg">
            <a:extLst>
              <a:ext uri="{FF2B5EF4-FFF2-40B4-BE49-F238E27FC236}">
                <a16:creationId xmlns:a16="http://schemas.microsoft.com/office/drawing/2014/main" id="{590470E4-9F0C-4138-BE85-1D795C55D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r="4584" b="7428"/>
          <a:stretch/>
        </p:blipFill>
        <p:spPr bwMode="auto">
          <a:xfrm>
            <a:off x="3611224" y="3277744"/>
            <a:ext cx="1733594" cy="22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95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BB86004-8986-493B-B049-55C8278EA892}"/>
              </a:ext>
            </a:extLst>
          </p:cNvPr>
          <p:cNvSpPr/>
          <p:nvPr/>
        </p:nvSpPr>
        <p:spPr>
          <a:xfrm>
            <a:off x="710165" y="2709450"/>
            <a:ext cx="2990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/>
              <a:t>Комплексна поставка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116B0D5-1D04-43F3-9D2B-9B256CD786FB}"/>
              </a:ext>
            </a:extLst>
          </p:cNvPr>
          <p:cNvSpPr/>
          <p:nvPr/>
        </p:nvSpPr>
        <p:spPr>
          <a:xfrm>
            <a:off x="5484163" y="3644807"/>
            <a:ext cx="1704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/>
              <a:t>Тренування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F4DAC32-8BB9-40EC-B5E2-AA8BE1068AD6}"/>
              </a:ext>
            </a:extLst>
          </p:cNvPr>
          <p:cNvSpPr/>
          <p:nvPr/>
        </p:nvSpPr>
        <p:spPr>
          <a:xfrm>
            <a:off x="5336634" y="2207572"/>
            <a:ext cx="3629455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Супровід і розвиток: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uk-UA" b="1" dirty="0"/>
              <a:t>авторська навчальна програма</a:t>
            </a:r>
            <a:r>
              <a:rPr lang="uk-UA" dirty="0"/>
              <a:t>,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uk-UA" dirty="0"/>
              <a:t>Всеукраїнський експеримент,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uk-UA" dirty="0"/>
              <a:t>розробки уроків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0F6A4A-8E04-4247-BAC4-EB41BE8E9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87" y="3575920"/>
            <a:ext cx="719423" cy="7194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55DFA3-C21B-41DB-836F-CF23B14A4C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87" y="2583535"/>
            <a:ext cx="719424" cy="719424"/>
          </a:xfrm>
          <a:prstGeom prst="rect">
            <a:avLst/>
          </a:prstGeom>
        </p:spPr>
      </p:pic>
      <p:pic>
        <p:nvPicPr>
          <p:cNvPr id="23" name="Рисунок 22" descr="Зображення, що містить предмет, річ, годинник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9A009B7F-71DA-406E-B605-A5D5F41F8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42" y="2574010"/>
            <a:ext cx="715698" cy="717670"/>
          </a:xfrm>
          <a:prstGeom prst="rect">
            <a:avLst/>
          </a:prstGeom>
        </p:spPr>
      </p:pic>
      <p:pic>
        <p:nvPicPr>
          <p:cNvPr id="25" name="Рисунок 24" descr="Зображення, що містить предмет, річ, годинник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E6451D9-0211-47C7-A60B-E1B773D27A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95" y="3575920"/>
            <a:ext cx="719423" cy="719423"/>
          </a:xfrm>
          <a:prstGeom prst="rect">
            <a:avLst/>
          </a:prstGeom>
        </p:spPr>
      </p:pic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3FB5492A-7A78-4999-88DF-F1E639B44950}"/>
              </a:ext>
            </a:extLst>
          </p:cNvPr>
          <p:cNvSpPr/>
          <p:nvPr/>
        </p:nvSpPr>
        <p:spPr>
          <a:xfrm>
            <a:off x="525337" y="3600388"/>
            <a:ext cx="32299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2400"/>
              <a:t>Сервісна підтримка :</a:t>
            </a:r>
          </a:p>
          <a:p>
            <a:pPr marL="257175" indent="-257175" algn="r">
              <a:buFont typeface="Wingdings" panose="05000000000000000000" pitchFamily="2" charset="2"/>
              <a:buChar char="ü"/>
            </a:pPr>
            <a:r>
              <a:rPr lang="uk-UA"/>
              <a:t>мережа філій по всій Україні</a:t>
            </a:r>
          </a:p>
          <a:p>
            <a:pPr marL="257175" indent="-257175" algn="r">
              <a:buFont typeface="Wingdings" panose="05000000000000000000" pitchFamily="2" charset="2"/>
              <a:buChar char="ü"/>
            </a:pPr>
            <a:r>
              <a:rPr lang="uk-UA"/>
              <a:t>гарантійне обслуговування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ADEADD-6B90-4E29-97D4-2B14FBF360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9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3685D3-9057-47FA-A7B1-EDCFAF988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pic>
        <p:nvPicPr>
          <p:cNvPr id="7" name="Picture 2" descr="    ">
            <a:extLst>
              <a:ext uri="{FF2B5EF4-FFF2-40B4-BE49-F238E27FC236}">
                <a16:creationId xmlns:a16="http://schemas.microsoft.com/office/drawing/2014/main" id="{AA1B2BAE-CCC8-44FA-AC6E-419ECDBC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13" y="38100"/>
            <a:ext cx="7790537" cy="5939506"/>
          </a:xfrm>
          <a:prstGeom prst="rect">
            <a:avLst/>
          </a:prstGeom>
          <a:noFill/>
        </p:spPr>
      </p:pic>
      <p:sp>
        <p:nvSpPr>
          <p:cNvPr id="8" name="Прямоугольник 9">
            <a:extLst>
              <a:ext uri="{FF2B5EF4-FFF2-40B4-BE49-F238E27FC236}">
                <a16:creationId xmlns:a16="http://schemas.microsoft.com/office/drawing/2014/main" id="{02AEE76D-BBB7-43EF-925B-97631C667E1D}"/>
              </a:ext>
            </a:extLst>
          </p:cNvPr>
          <p:cNvSpPr/>
          <p:nvPr/>
        </p:nvSpPr>
        <p:spPr>
          <a:xfrm>
            <a:off x="0" y="597487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The jobs of the future – and two skills you need to get them</a:t>
            </a:r>
            <a:r>
              <a:rPr lang="uk-UA" sz="1600" dirty="0"/>
              <a:t> </a:t>
            </a:r>
            <a:r>
              <a:rPr lang="en-US" sz="1600" dirty="0">
                <a:hlinkClick r:id="rId4"/>
              </a:rPr>
              <a:t>https://www.weforum.org/agenda/2016/09/jobs-of-future-and-skills-you-need/</a:t>
            </a:r>
            <a:r>
              <a:rPr lang="uk-UA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572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840" y="0"/>
            <a:ext cx="3941626" cy="6562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0" y="0"/>
            <a:ext cx="631860" cy="6562725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175992-0FCB-4A51-A9FD-88FDA9DCC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52634"/>
            <a:ext cx="9144000" cy="2958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190FC-5E5D-45F6-8D8F-79D34BD67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8" y="2919097"/>
            <a:ext cx="3061822" cy="724532"/>
          </a:xfrm>
          <a:ln w="25400" cap="sq">
            <a:solidFill>
              <a:srgbClr val="FFFFFF"/>
            </a:solidFill>
            <a:miter lim="800000"/>
          </a:ln>
        </p:spPr>
        <p:txBody>
          <a:bodyPr wrap="square" anchor="ctr">
            <a:normAutofit/>
          </a:bodyPr>
          <a:lstStyle/>
          <a:p>
            <a:pPr algn="ctr"/>
            <a:r>
              <a:rPr lang="uk-UA">
                <a:solidFill>
                  <a:srgbClr val="FFFFFF"/>
                </a:solidFill>
              </a:rPr>
              <a:t>Рішення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4CFC539-F77C-47CC-A713-9CD5397A0F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026694"/>
              </p:ext>
            </p:extLst>
          </p:nvPr>
        </p:nvGraphicFramePr>
        <p:xfrm>
          <a:off x="4719206" y="1771007"/>
          <a:ext cx="4279053" cy="274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374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0EDD8-263D-4E9E-A2D9-C488CBC16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680"/>
            <a:ext cx="9144000" cy="31576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3079DC7-F261-4BDD-995C-D803DDA0F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40011"/>
            <a:ext cx="9144000" cy="29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6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052065"/>
            <a:ext cx="4114800" cy="4047618"/>
          </a:xfrm>
          <a:prstGeom prst="rect">
            <a:avLst/>
          </a:prstGeom>
        </p:spPr>
      </p:pic>
      <p:sp>
        <p:nvSpPr>
          <p:cNvPr id="23" name="Прямокутник 22"/>
          <p:cNvSpPr/>
          <p:nvPr/>
        </p:nvSpPr>
        <p:spPr>
          <a:xfrm>
            <a:off x="2251120" y="5438765"/>
            <a:ext cx="23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Формування цілісної картини світу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95701" y="2613503"/>
            <a:ext cx="1533524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STEAM-</a:t>
            </a:r>
            <a:r>
              <a:rPr lang="uk-UA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освіта</a:t>
            </a:r>
          </a:p>
        </p:txBody>
      </p:sp>
      <p:sp>
        <p:nvSpPr>
          <p:cNvPr id="24" name="Прямокутник 23"/>
          <p:cNvSpPr/>
          <p:nvPr/>
        </p:nvSpPr>
        <p:spPr>
          <a:xfrm>
            <a:off x="273059" y="1747594"/>
            <a:ext cx="1711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Розвиток навичок критичного мислення</a:t>
            </a:r>
          </a:p>
        </p:txBody>
      </p:sp>
      <p:sp>
        <p:nvSpPr>
          <p:cNvPr id="25" name="Прямокутник 24"/>
          <p:cNvSpPr/>
          <p:nvPr/>
        </p:nvSpPr>
        <p:spPr>
          <a:xfrm>
            <a:off x="273059" y="4016607"/>
            <a:ext cx="1739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Формування навичок дослідницької діяльності</a:t>
            </a:r>
          </a:p>
        </p:txBody>
      </p:sp>
      <p:sp>
        <p:nvSpPr>
          <p:cNvPr id="27" name="Прямокутник 26"/>
          <p:cNvSpPr/>
          <p:nvPr/>
        </p:nvSpPr>
        <p:spPr>
          <a:xfrm>
            <a:off x="6930980" y="1772949"/>
            <a:ext cx="1535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Розвиток креативності</a:t>
            </a:r>
          </a:p>
        </p:txBody>
      </p:sp>
      <p:sp>
        <p:nvSpPr>
          <p:cNvPr id="28" name="Прямокутник 27"/>
          <p:cNvSpPr/>
          <p:nvPr/>
        </p:nvSpPr>
        <p:spPr>
          <a:xfrm>
            <a:off x="6725739" y="3325133"/>
            <a:ext cx="1946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Формування навичок активної комунікації</a:t>
            </a:r>
          </a:p>
        </p:txBody>
      </p:sp>
      <p:sp>
        <p:nvSpPr>
          <p:cNvPr id="29" name="Прямокутник 28"/>
          <p:cNvSpPr/>
          <p:nvPr/>
        </p:nvSpPr>
        <p:spPr>
          <a:xfrm>
            <a:off x="4967006" y="5577265"/>
            <a:ext cx="1726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/>
              <a:t>Профорієнтація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40011"/>
            <a:ext cx="9144000" cy="295841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47A67E3E-80FA-43BC-8638-36CACEB17BD2}"/>
              </a:ext>
            </a:extLst>
          </p:cNvPr>
          <p:cNvSpPr/>
          <p:nvPr/>
        </p:nvSpPr>
        <p:spPr>
          <a:xfrm>
            <a:off x="2971644" y="87921"/>
            <a:ext cx="2858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Застосування науково-технічних знань у реальному житті</a:t>
            </a:r>
          </a:p>
        </p:txBody>
      </p:sp>
    </p:spTree>
    <p:extLst>
      <p:ext uri="{BB962C8B-B14F-4D97-AF65-F5344CB8AC3E}">
        <p14:creationId xmlns:p14="http://schemas.microsoft.com/office/powerpoint/2010/main" val="635533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1991"/>
          <a:stretch/>
        </p:blipFill>
        <p:spPr>
          <a:xfrm>
            <a:off x="0" y="800721"/>
            <a:ext cx="9133695" cy="5266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1133" y="2978876"/>
            <a:ext cx="2513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/>
              <a:t>STEAM-</a:t>
            </a:r>
            <a:r>
              <a:rPr lang="uk-UA" sz="2700" dirty="0"/>
              <a:t>освіта =</a:t>
            </a:r>
          </a:p>
          <a:p>
            <a:pPr algn="ctr"/>
            <a:r>
              <a:rPr lang="uk-UA" sz="2700" dirty="0"/>
              <a:t>успішна кар’єра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0E6766-EC7B-4F3B-A5DC-FE76D19050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>
          <a:xfrm>
            <a:off x="0" y="6540011"/>
            <a:ext cx="9144000" cy="29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 пошуку зображень за запитом &quot;дерев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9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кутник 62"/>
          <p:cNvSpPr/>
          <p:nvPr/>
        </p:nvSpPr>
        <p:spPr>
          <a:xfrm>
            <a:off x="8906" y="4530971"/>
            <a:ext cx="4836227" cy="1343769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uk-UA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747509"/>
            <a:ext cx="4711060" cy="877498"/>
          </a:xfrm>
          <a:noFill/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uk-UA" sz="2700" b="1" dirty="0">
                <a:ln w="0"/>
              </a:rPr>
              <a:t>Нова українська школа</a:t>
            </a:r>
            <a:br>
              <a:rPr lang="uk-UA" sz="2700" b="1" dirty="0">
                <a:ln w="0"/>
              </a:rPr>
            </a:br>
            <a:r>
              <a:rPr lang="uk-UA" sz="2700" b="1" dirty="0">
                <a:ln w="0"/>
              </a:rPr>
              <a:t>10 ключових компетентностей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69" y="4527392"/>
            <a:ext cx="2220701" cy="1360876"/>
          </a:xfrm>
          <a:prstGeom prst="rect">
            <a:avLst/>
          </a:prstGeom>
        </p:spPr>
      </p:pic>
      <p:sp>
        <p:nvSpPr>
          <p:cNvPr id="49" name="Овал 48"/>
          <p:cNvSpPr/>
          <p:nvPr/>
        </p:nvSpPr>
        <p:spPr>
          <a:xfrm>
            <a:off x="7021675" y="135097"/>
            <a:ext cx="2116531" cy="1183682"/>
          </a:xfrm>
          <a:prstGeom prst="ellipse">
            <a:avLst/>
          </a:prstGeom>
          <a:solidFill>
            <a:srgbClr val="F6851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b="1" dirty="0">
                <a:solidFill>
                  <a:prstClr val="white"/>
                </a:solidFill>
                <a:latin typeface="Calibri" panose="020F0502020204030204"/>
              </a:rPr>
              <a:t>Математична компетентність</a:t>
            </a:r>
          </a:p>
        </p:txBody>
      </p:sp>
      <p:sp>
        <p:nvSpPr>
          <p:cNvPr id="53" name="Овал 52"/>
          <p:cNvSpPr/>
          <p:nvPr/>
        </p:nvSpPr>
        <p:spPr>
          <a:xfrm>
            <a:off x="5812467" y="2596095"/>
            <a:ext cx="2418415" cy="1297986"/>
          </a:xfrm>
          <a:prstGeom prst="ellipse">
            <a:avLst/>
          </a:prstGeom>
          <a:solidFill>
            <a:srgbClr val="ED1F24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b="1" dirty="0">
                <a:solidFill>
                  <a:prstClr val="white"/>
                </a:solidFill>
                <a:latin typeface="Calibri" panose="020F0502020204030204"/>
              </a:rPr>
              <a:t>Компетентності в природничих науках і технологіях</a:t>
            </a:r>
          </a:p>
        </p:txBody>
      </p:sp>
      <p:sp>
        <p:nvSpPr>
          <p:cNvPr id="54" name="Овал 53"/>
          <p:cNvSpPr/>
          <p:nvPr/>
        </p:nvSpPr>
        <p:spPr>
          <a:xfrm>
            <a:off x="6932666" y="1412413"/>
            <a:ext cx="2139034" cy="1183682"/>
          </a:xfrm>
          <a:prstGeom prst="ellipse">
            <a:avLst/>
          </a:prstGeom>
          <a:solidFill>
            <a:srgbClr val="1B5CA5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b="1" dirty="0">
                <a:solidFill>
                  <a:prstClr val="white"/>
                </a:solidFill>
                <a:latin typeface="Calibri" panose="020F0502020204030204"/>
              </a:rPr>
              <a:t>Інформаційно-цифрова компетентність</a:t>
            </a:r>
          </a:p>
        </p:txBody>
      </p:sp>
      <p:sp>
        <p:nvSpPr>
          <p:cNvPr id="55" name="Овал 54"/>
          <p:cNvSpPr/>
          <p:nvPr/>
        </p:nvSpPr>
        <p:spPr>
          <a:xfrm>
            <a:off x="5038333" y="1418236"/>
            <a:ext cx="1719636" cy="1183682"/>
          </a:xfrm>
          <a:prstGeom prst="ellipse">
            <a:avLst/>
          </a:prstGeom>
          <a:solidFill>
            <a:srgbClr val="16A24A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b="1" dirty="0">
                <a:solidFill>
                  <a:prstClr val="white"/>
                </a:solidFill>
                <a:latin typeface="Calibri" panose="020F0502020204030204"/>
              </a:rPr>
              <a:t>Уміння вчитися впродовж життя</a:t>
            </a:r>
          </a:p>
        </p:txBody>
      </p:sp>
      <p:sp>
        <p:nvSpPr>
          <p:cNvPr id="56" name="Овал 55"/>
          <p:cNvSpPr/>
          <p:nvPr/>
        </p:nvSpPr>
        <p:spPr>
          <a:xfrm>
            <a:off x="420465" y="1561228"/>
            <a:ext cx="2210849" cy="119753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Ініціативність і підприємливість</a:t>
            </a:r>
          </a:p>
        </p:txBody>
      </p:sp>
      <p:sp>
        <p:nvSpPr>
          <p:cNvPr id="57" name="Овал 56"/>
          <p:cNvSpPr/>
          <p:nvPr/>
        </p:nvSpPr>
        <p:spPr>
          <a:xfrm>
            <a:off x="1750648" y="2790483"/>
            <a:ext cx="1761331" cy="123035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Спілкування державною мовою</a:t>
            </a:r>
          </a:p>
        </p:txBody>
      </p:sp>
      <p:sp>
        <p:nvSpPr>
          <p:cNvPr id="59" name="Овал 58"/>
          <p:cNvSpPr/>
          <p:nvPr/>
        </p:nvSpPr>
        <p:spPr>
          <a:xfrm>
            <a:off x="4532589" y="150784"/>
            <a:ext cx="2440769" cy="1152308"/>
          </a:xfrm>
          <a:prstGeom prst="ellipse">
            <a:avLst/>
          </a:prstGeom>
          <a:solidFill>
            <a:srgbClr val="793795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b="1" dirty="0">
                <a:solidFill>
                  <a:prstClr val="white"/>
                </a:solidFill>
                <a:latin typeface="Calibri" panose="020F0502020204030204"/>
              </a:rPr>
              <a:t>Обізнаність та самовираження у сфері культури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2735552" y="1620499"/>
            <a:ext cx="1809650" cy="126948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Спілкування іноземними мовами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2415925" y="195891"/>
            <a:ext cx="2057648" cy="128820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Екологічна грамотність і здорове життя </a:t>
            </a:r>
          </a:p>
        </p:txBody>
      </p:sp>
      <p:sp>
        <p:nvSpPr>
          <p:cNvPr id="20" name="Овал 19"/>
          <p:cNvSpPr/>
          <p:nvPr/>
        </p:nvSpPr>
        <p:spPr>
          <a:xfrm>
            <a:off x="170732" y="135097"/>
            <a:ext cx="2103148" cy="13481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uk-UA" sz="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Соціальна та громадянська компетентності</a:t>
            </a:r>
          </a:p>
        </p:txBody>
      </p:sp>
    </p:spTree>
    <p:extLst>
      <p:ext uri="{BB962C8B-B14F-4D97-AF65-F5344CB8AC3E}">
        <p14:creationId xmlns:p14="http://schemas.microsoft.com/office/powerpoint/2010/main" val="192935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/>
          </p:nvPr>
        </p:nvGraphicFramePr>
        <p:xfrm>
          <a:off x="0" y="161228"/>
          <a:ext cx="4025736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кутник 6"/>
          <p:cNvSpPr/>
          <p:nvPr/>
        </p:nvSpPr>
        <p:spPr>
          <a:xfrm>
            <a:off x="0" y="5892683"/>
            <a:ext cx="9144001" cy="797369"/>
          </a:xfrm>
          <a:prstGeom prst="rect">
            <a:avLst/>
          </a:prstGeom>
          <a:solidFill>
            <a:schemeClr val="tx2">
              <a:lumMod val="75000"/>
              <a:alpha val="6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dirty="0"/>
              <a:t>Формування </a:t>
            </a:r>
            <a:r>
              <a:rPr lang="en-US" sz="3300" dirty="0"/>
              <a:t>STEAM-</a:t>
            </a:r>
            <a:r>
              <a:rPr lang="uk-UA" sz="3300" dirty="0"/>
              <a:t>компетентностей 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5191299" y="427062"/>
            <a:ext cx="3952702" cy="797369"/>
          </a:xfrm>
          <a:prstGeom prst="rect">
            <a:avLst/>
          </a:prstGeom>
          <a:solidFill>
            <a:schemeClr val="tx2">
              <a:lumMod val="75000"/>
              <a:alpha val="6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300" dirty="0"/>
              <a:t>Школа</a:t>
            </a:r>
          </a:p>
        </p:txBody>
      </p:sp>
    </p:spTree>
    <p:extLst>
      <p:ext uri="{BB962C8B-B14F-4D97-AF65-F5344CB8AC3E}">
        <p14:creationId xmlns:p14="http://schemas.microsoft.com/office/powerpoint/2010/main" val="542234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Відтінки сірого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</TotalTime>
  <Words>313</Words>
  <Application>Microsoft Office PowerPoint</Application>
  <PresentationFormat>Екран (4:3)</PresentationFormat>
  <Paragraphs>92</Paragraphs>
  <Slides>22</Slides>
  <Notes>5</Notes>
  <HiddenSlides>2</HiddenSlides>
  <MMClips>2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1_Office Theme</vt:lpstr>
      <vt:lpstr>Система формування STEAM-компетентностей</vt:lpstr>
      <vt:lpstr>Презентація PowerPoint</vt:lpstr>
      <vt:lpstr>Презентація PowerPoint</vt:lpstr>
      <vt:lpstr>Рішення </vt:lpstr>
      <vt:lpstr>Презентація PowerPoint</vt:lpstr>
      <vt:lpstr>Презентація PowerPoint</vt:lpstr>
      <vt:lpstr>Презентація PowerPoint</vt:lpstr>
      <vt:lpstr>Нова українська школа 10 ключових компетентностей</vt:lpstr>
      <vt:lpstr>Презентація PowerPoint</vt:lpstr>
      <vt:lpstr>Презентація PowerPoint</vt:lpstr>
      <vt:lpstr>STEAM-центр</vt:lpstr>
      <vt:lpstr>Презентація PowerPoint</vt:lpstr>
      <vt:lpstr>Цифровий мікроскоп</vt:lpstr>
      <vt:lpstr>Електроніка Досліди</vt:lpstr>
      <vt:lpstr>Розумний будинок</vt:lpstr>
      <vt:lpstr>Фрезерувальний верстат</vt:lpstr>
      <vt:lpstr>Фрезерувальний верстат</vt:lpstr>
      <vt:lpstr>Фрезерувальний верстат</vt:lpstr>
      <vt:lpstr>3D-принтер</vt:lpstr>
      <vt:lpstr>Учнівський проект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Кабінет технологій</dc:title>
  <dc:creator>Anton Dziuba</dc:creator>
  <cp:lastModifiedBy>Anton Dziuba</cp:lastModifiedBy>
  <cp:revision>10</cp:revision>
  <cp:lastPrinted>2017-06-18T10:48:08Z</cp:lastPrinted>
  <dcterms:created xsi:type="dcterms:W3CDTF">2017-06-17T21:53:19Z</dcterms:created>
  <dcterms:modified xsi:type="dcterms:W3CDTF">2017-06-21T20:52:10Z</dcterms:modified>
</cp:coreProperties>
</file>