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9" r:id="rId5"/>
    <p:sldId id="261" r:id="rId6"/>
    <p:sldId id="258" r:id="rId7"/>
    <p:sldId id="262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E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2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D342-E1A2-44DD-BD0B-7AA764C392D8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B5170-3BFD-400C-A0D7-2367FE4CD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B5170-3BFD-400C-A0D7-2367FE4CD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5E80-238D-493C-AA41-BD828A5579D4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B15A-5D4A-42CB-8CA9-42A606FFD9B7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CA77-B0D9-48D0-819B-188A39060A67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CF49-DA2D-47AD-A44D-B4762BFFCC57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F9C-5427-4C73-B54A-53E9F0C8A9B3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AA13-52A1-4212-9563-B77657A043DE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E66C-1071-43C1-84F4-DB4D7129306F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11BC-7E1C-41EF-B379-CD78DD148189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1ED6-8096-4056-95FF-1B19DAC6A863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353E-F590-48BD-8080-78788ACAB2F1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06C5-0ED6-46B2-9180-FCDBC8CAAA40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6EFE-069E-4467-86B8-0D2D1AB72741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artinki-risunki.ru/sites/kartinki-risunki.ru/files/imagecache/th1/images/59/10323.jpg"/>
          <p:cNvPicPr/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5922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 ГЛОБАЛІЗАЦІЯ </a:t>
            </a:r>
            <a: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ЗА   </a:t>
            </a:r>
            <a:b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</a:br>
            <a:r>
              <a:rPr lang="uk-UA" sz="54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  <a:cs typeface="Estrangelo Edessa" pitchFamily="66" charset="0"/>
              </a:rPr>
              <a:t>МАЛЕВИЧЕМ ” </a:t>
            </a:r>
            <a:endParaRPr lang="ru-RU" sz="5400" b="1" dirty="0">
              <a:ln w="1905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  <a:cs typeface="Estrangelo Edess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2088232"/>
          </a:xfrm>
        </p:spPr>
        <p:txBody>
          <a:bodyPr>
            <a:noAutofit/>
          </a:bodyPr>
          <a:lstStyle/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Науковий керівник; к. пед. наук., доцент, завідувач кафедри дошкільної та шкільної освіти </a:t>
            </a:r>
            <a:r>
              <a:rPr lang="uk-UA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КЗ</a:t>
            </a:r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Сумський ОІППО</a:t>
            </a:r>
          </a:p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Сєрих Лариса Володимирівна</a:t>
            </a:r>
          </a:p>
          <a:p>
            <a:r>
              <a:rPr lang="uk-UA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проекті брали участь 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керівники гуртків  Путивльського районного Будинку дитячої та юнацької творчості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260648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АРТ-ПРОЕКТ</a:t>
            </a:r>
            <a:endParaRPr kumimoji="0" lang="ru-RU" sz="4000" b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allfons.ru/pic/201112/640x480/allfons.ru-8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fld id="{ED61CF49-DA2D-47AD-A44D-B4762BFFCC57}" type="datetime1">
              <a:rPr lang="ru-RU" b="1" smtClean="0">
                <a:solidFill>
                  <a:schemeClr val="tx1"/>
                </a:solidFill>
              </a:rPr>
              <a:pPr/>
              <a:t>25.09.2016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816424" cy="260648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К. пед. наук., доцент СОІППО </a:t>
            </a:r>
            <a:r>
              <a:rPr lang="cs-CZ" sz="1400" b="1" dirty="0" smtClean="0">
                <a:solidFill>
                  <a:schemeClr val="tx1"/>
                </a:solidFill>
              </a:rPr>
              <a:t>Sierykh Lara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D:\Мои документы\ВСЕ ФОТО\2016\ART-proekt\IMG_183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074" t="11902" r="7163" b="5241"/>
          <a:stretch>
            <a:fillRect/>
          </a:stretch>
        </p:blipFill>
        <p:spPr bwMode="auto">
          <a:xfrm rot="16200000">
            <a:off x="1498701" y="1029692"/>
            <a:ext cx="6434631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16200000">
            <a:off x="-2160748" y="2600908"/>
            <a:ext cx="6408712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Емоції</a:t>
            </a:r>
            <a:r>
              <a:rPr kumimoji="0" lang="uk-UA" sz="3200" b="1" u="none" strike="noStrike" kern="1200" cap="none" spc="0" normalizeH="0" baseline="0" noProof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, пізнання </a:t>
            </a:r>
            <a:r>
              <a:rPr kumimoji="0" lang="uk-UA" sz="3200" b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через природу </a:t>
            </a:r>
            <a:endParaRPr kumimoji="0" lang="ru-RU" sz="3200" b="1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kartinki-risunki.ru/sites/kartinki-risunki.ru/files/imagecache/th1/images/95/102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fld id="{ED61CF49-DA2D-47AD-A44D-B4762BFFCC57}" type="datetime1">
              <a:rPr lang="ru-RU" b="1" smtClean="0">
                <a:solidFill>
                  <a:schemeClr val="tx1"/>
                </a:solidFill>
              </a:rPr>
              <a:pPr/>
              <a:t>25.09.2016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6669360"/>
            <a:ext cx="3312368" cy="1886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К. пед. наук., доцент СОІППО </a:t>
            </a:r>
            <a:r>
              <a:rPr lang="cs-CZ" b="1" dirty="0" smtClean="0">
                <a:solidFill>
                  <a:schemeClr val="tx1"/>
                </a:solidFill>
              </a:rPr>
              <a:t>Sierykh Lara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9512" y="6093296"/>
            <a:ext cx="8784976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Квадрат   глобалізації </a:t>
            </a:r>
            <a:endParaRPr kumimoji="0" lang="ru-RU" sz="3600" b="1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 descr="D:\Мои документы\ВСЕ ФОТО\2016\ART-proekt\IMG_183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9157" t="11111" r="14314" b="8244"/>
          <a:stretch>
            <a:fillRect/>
          </a:stretch>
        </p:blipFill>
        <p:spPr bwMode="auto">
          <a:xfrm rot="16200000">
            <a:off x="1802964" y="581412"/>
            <a:ext cx="5472608" cy="5119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5E9EFF"/>
            </a:gs>
            <a:gs pos="16000">
              <a:schemeClr val="bg1">
                <a:lumMod val="95000"/>
              </a:schemeClr>
            </a:gs>
            <a:gs pos="80000">
              <a:srgbClr val="F20EE7"/>
            </a:gs>
            <a:gs pos="78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ВСЕ ФОТО\2016\ART-proekt\Фигури на тра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88631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&amp;Dcy;&amp;vcy;&amp;iecy;&amp;rcy;&amp;softcy; &amp;vcy; &amp;ncy;&amp;iecy;&amp;bcy;&amp;ocy; 1920x1440 188KB &amp;Rcy;&amp;acy;&amp;zcy;&amp;ncy;&amp;o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25144"/>
            <a:ext cx="5688632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616624" cy="1368152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504" y="6492875"/>
            <a:ext cx="1115616" cy="365125"/>
          </a:xfrm>
        </p:spPr>
        <p:txBody>
          <a:bodyPr/>
          <a:lstStyle/>
          <a:p>
            <a:fld id="{ED61CF49-DA2D-47AD-A44D-B4762BFFCC57}" type="datetime1">
              <a:rPr lang="ru-RU" sz="1400" b="1" smtClean="0">
                <a:solidFill>
                  <a:schemeClr val="tx1"/>
                </a:solidFill>
              </a:rPr>
              <a:pPr/>
              <a:t>25.09.2016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9792" y="6492875"/>
            <a:ext cx="396044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К. пед. наук., доцент СОІППО </a:t>
            </a:r>
            <a:r>
              <a:rPr lang="cs-CZ" sz="1600" b="1" dirty="0" smtClean="0">
                <a:solidFill>
                  <a:schemeClr val="tx1"/>
                </a:solidFill>
              </a:rPr>
              <a:t>Sierykh Lara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611560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283176" y="3011368"/>
            <a:ext cx="6168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«Відпочинок. Спільнота в циліндрах»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http://balobr.ucoz.ru/03_12_12_fofok/olimpiada_iz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1979712" cy="260648"/>
          </a:xfrm>
        </p:spPr>
        <p:txBody>
          <a:bodyPr/>
          <a:lstStyle/>
          <a:p>
            <a:fld id="{ED61CF49-DA2D-47AD-A44D-B4762BFFCC57}" type="datetime1">
              <a:rPr lang="ru-RU" smtClean="0"/>
              <a:pPr/>
              <a:t>25.09.2016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6597352"/>
            <a:ext cx="2895600" cy="260648"/>
          </a:xfrm>
        </p:spPr>
        <p:txBody>
          <a:bodyPr/>
          <a:lstStyle/>
          <a:p>
            <a:r>
              <a:rPr lang="ru-RU" dirty="0" smtClean="0"/>
              <a:t>К. пед. наук., доцент СОІППО </a:t>
            </a:r>
            <a:r>
              <a:rPr lang="cs-CZ" dirty="0" smtClean="0"/>
              <a:t>Sierykh Lara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8384" y="6597352"/>
            <a:ext cx="981472" cy="26064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11760" y="116632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“Під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питанням”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1196752"/>
            <a:ext cx="83529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“Розповсюдження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інформації”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47664" y="1916832"/>
            <a:ext cx="60486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“Україна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в епоху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змін”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07704" y="2348880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“Кросворд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у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метро”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71600" y="3068960"/>
            <a:ext cx="69847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“Квадрат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глобалізації”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3717032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“Емоції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, пізнання через природу “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3568" y="4653136"/>
            <a:ext cx="78488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“Інформація</a:t>
            </a:r>
            <a:r>
              <a:rPr kumimoji="0" lang="uk-UA" sz="3600" b="1" i="1" u="none" strike="noStrike" kern="1200" cap="none" spc="0" normalizeH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навколо людини або </a:t>
            </a:r>
            <a:r>
              <a:rPr kumimoji="0" lang="uk-UA" sz="3600" b="1" i="1" u="none" strike="noStrike" kern="1200" cap="none" spc="0" normalizeH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“під</a:t>
            </a:r>
            <a:r>
              <a:rPr kumimoji="0" lang="uk-UA" sz="3600" b="1" i="1" u="none" strike="noStrike" kern="1200" cap="none" spc="0" normalizeH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пресом”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11560" y="5805264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“Інформаційний</a:t>
            </a:r>
            <a:r>
              <a:rPr kumimoji="0" lang="uk-UA" sz="3600" b="1" i="1" u="none" strike="noStrike" kern="1200" cap="none" spc="0" normalizeH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хаос”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71600" y="620688"/>
            <a:ext cx="70567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“Інформаційний</a:t>
            </a:r>
            <a:r>
              <a:rPr kumimoji="0" lang="uk-UA" sz="3600" b="1" i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</a:t>
            </a:r>
            <a:r>
              <a:rPr kumimoji="0" lang="uk-UA" sz="3600" b="1" i="1" u="none" strike="noStrike" kern="1200" cap="none" spc="0" normalizeH="0" baseline="0" noProof="0" dirty="0" err="1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вир”</a:t>
            </a:r>
            <a:endParaRPr kumimoji="0" lang="ru-RU" sz="3600" b="1" i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kartinki-risunki.ru/sites/kartinki-risunki.ru/files/imagecache/th1/images/95/102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9552" y="6597352"/>
            <a:ext cx="2133600" cy="260648"/>
          </a:xfrm>
        </p:spPr>
        <p:txBody>
          <a:bodyPr/>
          <a:lstStyle/>
          <a:p>
            <a:fld id="{ED61CF49-DA2D-47AD-A44D-B4762BFFCC57}" type="datetime1">
              <a:rPr lang="ru-RU" sz="1400" b="1" smtClean="0">
                <a:solidFill>
                  <a:schemeClr val="tx1"/>
                </a:solidFill>
              </a:rPr>
              <a:pPr/>
              <a:t>25.09.2016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6669360"/>
            <a:ext cx="3168352" cy="1886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К. пед. наук., доцент СОІППО </a:t>
            </a:r>
            <a:r>
              <a:rPr lang="cs-CZ" b="1" dirty="0" smtClean="0">
                <a:solidFill>
                  <a:schemeClr val="tx1"/>
                </a:solidFill>
              </a:rPr>
              <a:t>Sierykh Lara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333400" cy="260648"/>
          </a:xfrm>
        </p:spPr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D:\Мои документы\ВСЕ ФОТО\2016\ART-proekt\IMG_183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301" t="11482" r="11430" b="16346"/>
          <a:stretch>
            <a:fillRect/>
          </a:stretch>
        </p:blipFill>
        <p:spPr bwMode="auto">
          <a:xfrm>
            <a:off x="1187624" y="476672"/>
            <a:ext cx="753792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Заголовок 1"/>
          <p:cNvSpPr txBox="1">
            <a:spLocks/>
          </p:cNvSpPr>
          <p:nvPr/>
        </p:nvSpPr>
        <p:spPr>
          <a:xfrm rot="16200000">
            <a:off x="-2124744" y="2852936"/>
            <a:ext cx="554461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Під питанням</a:t>
            </a:r>
            <a:endParaRPr kumimoji="0" lang="ru-RU" sz="3600" b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Ocy;&amp;bcy;&amp;ocy;&amp;icy; &amp;icy; &amp;kcy;&amp;acy;&amp;rcy;&amp;tcy;&amp;icy;&amp;ncy;&amp;kcy;&amp;icy; 1600x1200 203KB &amp;Pcy;&amp;ocy;&amp;pcy;&amp;ucy;&amp;lcy;&amp;yacy;&amp;rcy;&amp;ncy;&amp;acy;&amp;yacy; &amp;mcy;&amp;iecy;&amp;khcy;&amp;acy;&amp;ncy;&amp;icy;&amp;k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fld id="{ED61CF49-DA2D-47AD-A44D-B4762BFFCC57}" type="datetime1">
              <a:rPr lang="ru-RU" smtClean="0"/>
              <a:pPr/>
              <a:t>25.09.2016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ru-RU" dirty="0" smtClean="0"/>
              <a:t>К. пед. наук., доцент СОІППО </a:t>
            </a:r>
            <a:r>
              <a:rPr lang="cs-CZ" dirty="0" smtClean="0"/>
              <a:t>Sierykh Lara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074" name="Picture 2" descr="D:\Мои документы\ВСЕ ФОТО\2016\ART-proekt\IMG_182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1111" t="18519" r="12967" b="13580"/>
          <a:stretch>
            <a:fillRect/>
          </a:stretch>
        </p:blipFill>
        <p:spPr bwMode="auto">
          <a:xfrm rot="5400000">
            <a:off x="1273324" y="778396"/>
            <a:ext cx="6741368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 rot="16200000">
            <a:off x="-1800708" y="3032956"/>
            <a:ext cx="5832648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Інформаційний</a:t>
            </a:r>
            <a:r>
              <a:rPr kumimoji="0" lang="uk-UA" sz="3600" b="1" u="none" strike="noStrike" kern="1200" cap="none" spc="0" normalizeH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хаос</a:t>
            </a:r>
            <a:endParaRPr kumimoji="0" lang="ru-RU" sz="3600" b="1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Ocy;&amp;bcy;&amp;ocy;&amp;icy; &amp;icy; &amp;kcy;&amp;acy;&amp;rcy;&amp;tcy;&amp;icy;&amp;ncy;&amp;kcy;&amp;icy; 2560x1600 952KB &amp;Kcy;&amp;rcy;&amp;acy;&amp;scy;&amp;icy;&amp;vcy;&amp;ycy;&amp;iecy; &amp;rcy;&amp;icy;&amp;scy;&amp;ucy;&amp;ncy;&amp;k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108520" y="6492875"/>
            <a:ext cx="2133600" cy="365125"/>
          </a:xfrm>
        </p:spPr>
        <p:txBody>
          <a:bodyPr/>
          <a:lstStyle/>
          <a:p>
            <a:fld id="{ED61CF49-DA2D-47AD-A44D-B4762BFFCC57}" type="datetime1">
              <a:rPr lang="ru-RU" b="1" smtClean="0">
                <a:solidFill>
                  <a:schemeClr val="tx1"/>
                </a:solidFill>
              </a:rPr>
              <a:pPr/>
              <a:t>25.09.2016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03848" y="6597352"/>
            <a:ext cx="3384376" cy="26064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К. пед. наук., доцент СОІППО </a:t>
            </a:r>
            <a:r>
              <a:rPr lang="cs-CZ" b="1" dirty="0" smtClean="0">
                <a:solidFill>
                  <a:schemeClr val="tx1"/>
                </a:solidFill>
              </a:rPr>
              <a:t>Sierykh Lara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D:\Мои документы\ВСЕ ФОТО\2016\ART-proekt\IMG_182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597" t="11940" r="8213" b="5970"/>
          <a:stretch>
            <a:fillRect/>
          </a:stretch>
        </p:blipFill>
        <p:spPr bwMode="auto">
          <a:xfrm>
            <a:off x="323528" y="260648"/>
            <a:ext cx="8496944" cy="562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108520" y="6093296"/>
            <a:ext cx="9361040" cy="360040"/>
          </a:xfrm>
          <a:prstGeom prst="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Інформація</a:t>
            </a:r>
            <a:r>
              <a:rPr kumimoji="0" lang="uk-UA" sz="3200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 навколо людини або </a:t>
            </a:r>
            <a:r>
              <a:rPr kumimoji="0" lang="uk-UA" sz="3200" i="1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“під</a:t>
            </a:r>
            <a:r>
              <a:rPr kumimoji="0" lang="uk-UA" sz="3200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 </a:t>
            </a:r>
            <a:r>
              <a:rPr kumimoji="0" lang="uk-UA" sz="3200" i="1" u="none" strike="noStrike" kern="120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пресом”</a:t>
            </a:r>
            <a:endParaRPr kumimoji="0" lang="ru-RU" sz="3200" i="1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Ocy;&amp;bcy;&amp;ocy;&amp;icy; &amp;icy; &amp;kcy;&amp;acy;&amp;rcy;&amp;tcy;&amp;icy;&amp;ncy;&amp;kcy;&amp;icy; 1024x768 50KB &amp;Kcy;&amp;rcy;&amp;acy;&amp;scy;&amp;icy;&amp;vcy;&amp;ycy;&amp;iecy; &amp;rcy;&amp;icy;&amp;scy;&amp;ucy;&amp;ncy;&amp;kcy;&amp;i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fld id="{ED61CF49-DA2D-47AD-A44D-B4762BFFCC57}" type="datetime1">
              <a:rPr lang="ru-RU" b="1" smtClean="0">
                <a:solidFill>
                  <a:schemeClr val="tx2">
                    <a:lumMod val="75000"/>
                  </a:schemeClr>
                </a:solidFill>
              </a:rPr>
              <a:pPr/>
              <a:t>25.09.2016</a:t>
            </a:fld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597352"/>
            <a:ext cx="3312368" cy="26064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К. пед. наук., доцент СОІППО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Sierykh Lara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725C68B6-61C2-468F-89AB-4B9F7531AA68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D:\Мои документы\ВСЕ ФОТО\2016\ART-proekt\IMG_184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3125" t="6250" r="6254"/>
          <a:stretch>
            <a:fillRect/>
          </a:stretch>
        </p:blipFill>
        <p:spPr bwMode="auto">
          <a:xfrm rot="16200000">
            <a:off x="-569923" y="794059"/>
            <a:ext cx="6467423" cy="5112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292080" y="404664"/>
            <a:ext cx="374441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Інформаційний вир</a:t>
            </a:r>
            <a:endParaRPr kumimoji="0" lang="ru-RU" sz="3200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Scy;&amp;ocy;&amp;vcy;&amp;rcy;&amp;iecy;&amp;mcy;&amp;iecy;&amp;ncy;&amp;ncy;&amp;acy;&amp;yacy; &amp;acy;&amp;rcy;&amp;khcy;&amp;icy;&amp;tcy;&amp;iecy;&amp;kcy;&amp;tcy;&amp;ucy;&amp;rcy;&amp;acy; 512x768 138KB &amp;Acy;&amp;rcy;&amp;khcy;&amp;icy;&amp;tcy;&amp;iecy;&amp;kcy;&amp;tcy;&amp;ucy;&amp;r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7544" y="6597352"/>
            <a:ext cx="2133600" cy="260648"/>
          </a:xfrm>
        </p:spPr>
        <p:txBody>
          <a:bodyPr/>
          <a:lstStyle/>
          <a:p>
            <a:fld id="{ED61CF49-DA2D-47AD-A44D-B4762BFFCC57}" type="datetime1">
              <a:rPr lang="ru-RU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pPr/>
              <a:t>25.09.2016</a:t>
            </a:fld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597352"/>
            <a:ext cx="2895600" cy="26064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К. пед. наук., доцент СОІППО </a:t>
            </a:r>
            <a:r>
              <a:rPr lang="cs-CZ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t>Sierykh Lara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32656"/>
          </a:xfrm>
        </p:spPr>
        <p:txBody>
          <a:bodyPr/>
          <a:lstStyle/>
          <a:p>
            <a:fld id="{725C68B6-61C2-468F-89AB-4B9F7531AA68}" type="slidenum">
              <a:rPr lang="ru-RU" smtClean="0">
                <a:ln>
                  <a:solidFill>
                    <a:schemeClr val="accent4">
                      <a:lumMod val="50000"/>
                    </a:schemeClr>
                  </a:solidFill>
                </a:ln>
              </a:rPr>
              <a:pPr/>
              <a:t>7</a:t>
            </a:fld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</a:endParaRPr>
          </a:p>
        </p:txBody>
      </p:sp>
      <p:pic>
        <p:nvPicPr>
          <p:cNvPr id="5122" name="Picture 2" descr="D:\Мои документы\ВСЕ ФОТО\2016\ART-proekt\IMG_183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007" t="7731" r="6276" b="8176"/>
          <a:stretch>
            <a:fillRect/>
          </a:stretch>
        </p:blipFill>
        <p:spPr bwMode="auto">
          <a:xfrm>
            <a:off x="611560" y="332655"/>
            <a:ext cx="7704856" cy="5498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6021288"/>
            <a:ext cx="7704856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Кросворд у метро</a:t>
            </a:r>
            <a:endParaRPr kumimoji="0" lang="ru-RU" sz="3200" b="1" i="1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CF49-DA2D-47AD-A44D-B4762BFFCC57}" type="datetime1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К. пед.наук., доцент СОІППО </a:t>
            </a:r>
            <a:r>
              <a:rPr lang="cs-CZ" smtClean="0"/>
              <a:t>Sierykh Lara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 descr="D:\Мои документы\ВСЕ ФОТО\2016\ART-proekt\IMG_1835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5015" t="5854" r="6650" b="7688"/>
          <a:stretch>
            <a:fillRect/>
          </a:stretch>
        </p:blipFill>
        <p:spPr bwMode="auto">
          <a:xfrm>
            <a:off x="179512" y="116632"/>
            <a:ext cx="8796469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Розповсюдження інформації </a:t>
            </a:r>
            <a:endParaRPr kumimoji="0" lang="ru-RU" sz="3600" b="1" u="none" strike="noStrike" kern="1200" cap="none" spc="0" normalizeH="0" baseline="0" noProof="0" dirty="0">
              <a:ln w="1905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87624" y="3068960"/>
            <a:ext cx="1944216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Рішення можна переглянути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63888" y="3573016"/>
            <a:ext cx="273630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Як розвивались події?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11960" y="4293096"/>
            <a:ext cx="115212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У пошуку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067944" y="5229200"/>
            <a:ext cx="1656184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Переможець проекту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15616" y="4869160"/>
            <a:ext cx="1728192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Володар другого місця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27584" y="6237312"/>
            <a:ext cx="76328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normalizeH="0" baseline="0" noProof="0" dirty="0" smtClean="0">
                <a:ln>
                  <a:solidFill>
                    <a:schemeClr val="tx1"/>
                  </a:solidFill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Вдосконалюватись ніколи не пізно</a:t>
            </a:r>
            <a:endParaRPr kumimoji="0" lang="ru-RU" sz="2800" b="1" u="none" strike="noStrike" kern="1200" normalizeH="0" baseline="0" noProof="0" dirty="0">
              <a:ln>
                <a:solidFill>
                  <a:schemeClr val="tx1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67744" y="5517232"/>
            <a:ext cx="165618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Звітуватиме 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68144" y="4437112"/>
            <a:ext cx="936104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Чому?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60232" y="5661248"/>
            <a:ext cx="2016224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Учасник проекту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948264" y="3933056"/>
            <a:ext cx="1944216" cy="5760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Бронзова призерка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1520" y="4005064"/>
            <a:ext cx="2808312" cy="360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Бронзова призерка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796136" y="2636912"/>
            <a:ext cx="2880320" cy="216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normalizeH="0" baseline="0" noProof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ea typeface="+mj-ea"/>
                <a:cs typeface="Estrangelo Edessa" pitchFamily="66" charset="0"/>
              </a:rPr>
              <a:t>Володар другого місця</a:t>
            </a:r>
            <a:endParaRPr kumimoji="0" lang="ru-RU" b="1" i="1" u="none" strike="noStrike" kern="1200" normalizeH="0" baseline="0" noProof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ea typeface="+mj-ea"/>
              <a:cs typeface="Estrangelo Edessa" pitchFamily="66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860032" y="836712"/>
            <a:ext cx="39604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1200" normalizeH="0" baseline="0" noProof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Від</a:t>
            </a:r>
            <a:r>
              <a:rPr kumimoji="0" lang="uk-UA" sz="2400" b="1" u="none" strike="noStrike" kern="1200" normalizeH="0" noProof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 майстерень –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u="none" strike="noStrike" kern="1200" normalizeH="0" noProof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до сьогоднішніх днів</a:t>
            </a:r>
            <a:endParaRPr kumimoji="0" lang="ru-RU" sz="2400" b="1" u="none" strike="noStrike" kern="1200" normalizeH="0" baseline="0" noProof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ВСЕ ФОТО\2016\ART-proekt\IMG_1834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1940" t="6467" r="4940" b="4289"/>
          <a:stretch>
            <a:fillRect/>
          </a:stretch>
        </p:blipFill>
        <p:spPr bwMode="auto">
          <a:xfrm rot="16200000">
            <a:off x="1070992" y="764704"/>
            <a:ext cx="6857999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1187624" cy="260648"/>
          </a:xfrm>
        </p:spPr>
        <p:txBody>
          <a:bodyPr/>
          <a:lstStyle/>
          <a:p>
            <a:fld id="{ED61CF49-DA2D-47AD-A44D-B4762BFFCC57}" type="datetime1">
              <a:rPr lang="ru-RU" sz="1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25.09.2016</a:t>
            </a:fld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308304" y="6492875"/>
            <a:ext cx="1835696" cy="36512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К. пед. наук., доцент </a:t>
            </a: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СОІППО 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Sierykh L</a:t>
            </a: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6200000">
            <a:off x="-2246448" y="2974640"/>
            <a:ext cx="6220072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Estrangelo Edessa" pitchFamily="66" charset="0"/>
              </a:rPr>
              <a:t>Україна в епоху змін</a:t>
            </a:r>
            <a:endParaRPr kumimoji="0" lang="ru-RU" sz="3600" b="1" u="none" strike="noStrike" kern="1200" cap="none" spc="0" normalizeH="0" baseline="0" noProof="0" dirty="0">
              <a:ln w="19050">
                <a:solidFill>
                  <a:srgbClr val="7030A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294</Words>
  <Application>Microsoft Office PowerPoint</Application>
  <PresentationFormat>Экран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“ ГЛОБАЛІЗАЦІЯ  ЗА    МАЛЕВИЧЕМ 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Глобалізація за Малевичем </dc:title>
  <dc:creator>Илья</dc:creator>
  <cp:lastModifiedBy>Пользователь Windows</cp:lastModifiedBy>
  <cp:revision>19</cp:revision>
  <dcterms:created xsi:type="dcterms:W3CDTF">2016-09-20T14:47:34Z</dcterms:created>
  <dcterms:modified xsi:type="dcterms:W3CDTF">2016-09-25T09:17:30Z</dcterms:modified>
</cp:coreProperties>
</file>