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56" r:id="rId2"/>
    <p:sldId id="263" r:id="rId3"/>
    <p:sldId id="257" r:id="rId4"/>
    <p:sldId id="259" r:id="rId5"/>
    <p:sldId id="261" r:id="rId6"/>
    <p:sldId id="258" r:id="rId7"/>
    <p:sldId id="262" r:id="rId8"/>
    <p:sldId id="265" r:id="rId9"/>
    <p:sldId id="264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0EE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332" autoAdjust="0"/>
  </p:normalViewPr>
  <p:slideViewPr>
    <p:cSldViewPr>
      <p:cViewPr>
        <p:scale>
          <a:sx n="100" d="100"/>
          <a:sy n="100" d="100"/>
        </p:scale>
        <p:origin x="-294" y="-168"/>
      </p:cViewPr>
      <p:guideLst>
        <p:guide orient="horz" pos="2160"/>
        <p:guide pos="2880"/>
      </p:guideLst>
    </p:cSldViewPr>
  </p:slideViewPr>
  <p:notesTextViewPr>
    <p:cViewPr>
      <p:scale>
        <a:sx n="400" d="100"/>
        <a:sy n="4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BAD342-E1A2-44DD-BD0B-7AA764C392D8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9B5170-3BFD-400C-A0D7-2367FE4CD0C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9B5170-3BFD-400C-A0D7-2367FE4CD0CB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45E80-238D-493C-AA41-BD828A5579D4}" type="datetime1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К. пед.наук., доцент СОІППО </a:t>
            </a:r>
            <a:r>
              <a:rPr lang="cs-CZ" smtClean="0"/>
              <a:t>Sierykh Lara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1CF49-DA2D-47AD-A44D-B4762BFFCC57}" type="datetime1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К. пед.наук., доцент СОІППО </a:t>
            </a:r>
            <a:r>
              <a:rPr lang="cs-CZ" smtClean="0"/>
              <a:t>Sierykh Lara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316F9C-5427-4C73-B54A-53E9F0C8A9B3}" type="datetime1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К. пед.наук., доцент СОІППО </a:t>
            </a:r>
            <a:r>
              <a:rPr lang="cs-CZ" smtClean="0"/>
              <a:t>Sierykh Lara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36AA13-52A1-4212-9563-B77657A043DE}" type="datetime1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К. пед.наук., доцент СОІППО </a:t>
            </a:r>
            <a:r>
              <a:rPr lang="cs-CZ" smtClean="0"/>
              <a:t>Sierykh Lara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AE66C-1071-43C1-84F4-DB4D7129306F}" type="datetime1">
              <a:rPr lang="ru-RU" smtClean="0"/>
              <a:pPr/>
              <a:t>25.09.2016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К. пед.наук., доцент СОІППО </a:t>
            </a:r>
            <a:r>
              <a:rPr lang="cs-CZ" smtClean="0"/>
              <a:t>Sierykh Lara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AB11BC-7E1C-41EF-B379-CD78DD148189}" type="datetime1">
              <a:rPr lang="ru-RU" smtClean="0"/>
              <a:pPr/>
              <a:t>25.09.2016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К. пед.наук., доцент СОІППО </a:t>
            </a:r>
            <a:r>
              <a:rPr lang="cs-CZ" smtClean="0"/>
              <a:t>Sierykh Lara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11ED6-8096-4056-95FF-1B19DAC6A863}" type="datetime1">
              <a:rPr lang="ru-RU" smtClean="0"/>
              <a:pPr/>
              <a:t>25.09.2016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К. пед.наук., доцент СОІППО </a:t>
            </a:r>
            <a:r>
              <a:rPr lang="cs-CZ" smtClean="0"/>
              <a:t>Sierykh Lara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5353E-F590-48BD-8080-78788ACAB2F1}" type="datetime1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К. пед.наук., доцент СОІППО </a:t>
            </a:r>
            <a:r>
              <a:rPr lang="cs-CZ" smtClean="0"/>
              <a:t>Sierykh Lara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406C5-0ED6-46B2-9180-FCDBC8CAAA40}" type="datetime1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К. пед.наук., доцент СОІППО </a:t>
            </a:r>
            <a:r>
              <a:rPr lang="cs-CZ" smtClean="0"/>
              <a:t>Sierykh Lara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7B15A-5D4A-42CB-8CA9-42A606FFD9B7}" type="datetime1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К. пед.наук., доцент СОІППО </a:t>
            </a:r>
            <a:r>
              <a:rPr lang="cs-CZ" smtClean="0"/>
              <a:t>Sierykh Lara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8ACA77-B0D9-48D0-819B-188A39060A67}" type="datetime1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К. пед.наук., доцент СОІППО </a:t>
            </a:r>
            <a:r>
              <a:rPr lang="cs-CZ" smtClean="0"/>
              <a:t>Sierykh Lara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C56EFE-069E-4467-86B8-0D2D1AB72741}" type="datetime1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К. пед.наук., доцент СОІППО </a:t>
            </a:r>
            <a:r>
              <a:rPr lang="cs-CZ" smtClean="0"/>
              <a:t>Sierykh Lara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kartinki-risunki.ru/sites/kartinki-risunki.ru/files/imagecache/th1/images/59/10323.jpg"/>
          <p:cNvPicPr/>
          <p:nvPr/>
        </p:nvPicPr>
        <p:blipFill>
          <a:blip r:embed="rId2" cstate="print">
            <a:lum bright="-20000" contrast="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412776"/>
            <a:ext cx="7772400" cy="2592288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r>
              <a:rPr lang="uk-UA" sz="5400" b="1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ial Black" pitchFamily="34" charset="0"/>
                <a:cs typeface="Arial" pitchFamily="34" charset="0"/>
              </a:rPr>
              <a:t>“ ГЛОБАЛІЗАЦІЯ </a:t>
            </a:r>
            <a:r>
              <a:rPr lang="uk-UA" sz="5400" b="1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uk-UA" sz="5400" b="1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uk-UA" sz="5400" b="1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ial Black" pitchFamily="34" charset="0"/>
                <a:cs typeface="Estrangelo Edessa" pitchFamily="66" charset="0"/>
              </a:rPr>
              <a:t>ЗА   </a:t>
            </a:r>
            <a:br>
              <a:rPr lang="uk-UA" sz="5400" b="1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ial Black" pitchFamily="34" charset="0"/>
                <a:cs typeface="Estrangelo Edessa" pitchFamily="66" charset="0"/>
              </a:rPr>
            </a:br>
            <a:r>
              <a:rPr lang="uk-UA" sz="5400" b="1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Arial Black" pitchFamily="34" charset="0"/>
                <a:cs typeface="Estrangelo Edessa" pitchFamily="66" charset="0"/>
              </a:rPr>
              <a:t>МАЛЕВИЧЕМ ” </a:t>
            </a:r>
            <a:endParaRPr lang="ru-RU" sz="5400" b="1" dirty="0">
              <a:ln w="19050">
                <a:solidFill>
                  <a:srgbClr val="7030A0"/>
                </a:solidFill>
                <a:prstDash val="solid"/>
              </a:ln>
              <a:solidFill>
                <a:srgbClr val="FFFF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Arial Black" pitchFamily="34" charset="0"/>
              <a:cs typeface="Estrangelo Edessa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4581128"/>
            <a:ext cx="9144000" cy="2088232"/>
          </a:xfrm>
        </p:spPr>
        <p:txBody>
          <a:bodyPr>
            <a:noAutofit/>
          </a:bodyPr>
          <a:lstStyle/>
          <a:p>
            <a:r>
              <a:rPr lang="uk-UA" sz="1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Науковий керівник; к. пед. наук., доцент, завідувач кафедри дошкільної та шкільної освіти </a:t>
            </a:r>
            <a:r>
              <a:rPr lang="uk-UA" sz="18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КЗ</a:t>
            </a:r>
            <a:r>
              <a:rPr lang="uk-UA" sz="1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Сумський ОІППО</a:t>
            </a:r>
          </a:p>
          <a:p>
            <a:r>
              <a:rPr lang="uk-UA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Сєрих Лариса Володимирівна</a:t>
            </a:r>
          </a:p>
          <a:p>
            <a:r>
              <a:rPr lang="uk-UA" sz="1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У проекті брали участь </a:t>
            </a:r>
          </a:p>
          <a:p>
            <a:r>
              <a:rPr lang="uk-UA" sz="2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керівники гуртків  Путивльського районного Будинку дитячої та юнацької творчості</a:t>
            </a:r>
            <a:endParaRPr lang="ru-RU" sz="2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411760" y="260648"/>
            <a:ext cx="3816424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000" b="1" u="none" strike="noStrike" kern="1200" cap="none" spc="0" normalizeH="0" baseline="0" noProof="0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АРТ-ПРОЕКТ</a:t>
            </a:r>
            <a:endParaRPr kumimoji="0" lang="ru-RU" sz="4000" b="1" u="none" strike="noStrike" kern="1200" cap="none" spc="0" normalizeH="0" baseline="0" noProof="0" dirty="0">
              <a:ln w="19050">
                <a:solidFill>
                  <a:srgbClr val="7030A0"/>
                </a:solidFill>
                <a:prstDash val="solid"/>
              </a:ln>
              <a:solidFill>
                <a:srgbClr val="FFFF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http://balobr.ucoz.ru/03_12_12_fofok/olimpiada_izo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0" y="6597352"/>
            <a:ext cx="1979712" cy="260648"/>
          </a:xfrm>
        </p:spPr>
        <p:txBody>
          <a:bodyPr/>
          <a:lstStyle/>
          <a:p>
            <a:fld id="{ED61CF49-DA2D-47AD-A44D-B4762BFFCC57}" type="datetime1">
              <a:rPr lang="ru-RU" smtClean="0"/>
              <a:pPr/>
              <a:t>25.09.2016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03848" y="6597352"/>
            <a:ext cx="2895600" cy="260648"/>
          </a:xfrm>
        </p:spPr>
        <p:txBody>
          <a:bodyPr/>
          <a:lstStyle/>
          <a:p>
            <a:r>
              <a:rPr lang="ru-RU" dirty="0" smtClean="0"/>
              <a:t>К. пед. наук., доцент СОІППО </a:t>
            </a:r>
            <a:r>
              <a:rPr lang="cs-CZ" dirty="0" smtClean="0"/>
              <a:t>Sierykh Lara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028384" y="6597352"/>
            <a:ext cx="981472" cy="26064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2411760" y="116632"/>
            <a:ext cx="4248472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1" u="none" strike="noStrike" kern="1200" cap="none" spc="0" normalizeH="0" baseline="0" noProof="0" dirty="0" err="1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Estrangelo Edessa" pitchFamily="66" charset="0"/>
              </a:rPr>
              <a:t>“Під</a:t>
            </a:r>
            <a:r>
              <a:rPr kumimoji="0" lang="uk-UA" sz="3600" b="1" i="1" u="none" strike="noStrike" kern="1200" cap="none" spc="0" normalizeH="0" baseline="0" noProof="0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Estrangelo Edessa" pitchFamily="66" charset="0"/>
              </a:rPr>
              <a:t> </a:t>
            </a:r>
            <a:r>
              <a:rPr kumimoji="0" lang="uk-UA" sz="3600" b="1" i="1" u="none" strike="noStrike" kern="1200" cap="none" spc="0" normalizeH="0" baseline="0" noProof="0" dirty="0" err="1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Estrangelo Edessa" pitchFamily="66" charset="0"/>
              </a:rPr>
              <a:t>питанням”</a:t>
            </a:r>
            <a:endParaRPr kumimoji="0" lang="ru-RU" sz="3600" b="1" i="1" u="none" strike="noStrike" kern="1200" cap="none" spc="0" normalizeH="0" baseline="0" noProof="0" dirty="0">
              <a:ln w="19050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uLnTx/>
              <a:uFillTx/>
              <a:latin typeface="Arial Black" pitchFamily="34" charset="0"/>
              <a:ea typeface="+mj-ea"/>
              <a:cs typeface="Estrangelo Edessa" pitchFamily="66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323528" y="1196752"/>
            <a:ext cx="835292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1" u="none" strike="noStrike" kern="1200" cap="none" spc="0" normalizeH="0" baseline="0" noProof="0" dirty="0" err="1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Estrangelo Edessa" pitchFamily="66" charset="0"/>
              </a:rPr>
              <a:t>“Розповсюдження</a:t>
            </a:r>
            <a:r>
              <a:rPr kumimoji="0" lang="uk-UA" sz="3600" b="1" i="1" u="none" strike="noStrike" kern="1200" cap="none" spc="0" normalizeH="0" baseline="0" noProof="0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Estrangelo Edessa" pitchFamily="66" charset="0"/>
              </a:rPr>
              <a:t> </a:t>
            </a:r>
            <a:r>
              <a:rPr kumimoji="0" lang="uk-UA" sz="3600" b="1" i="1" u="none" strike="noStrike" kern="1200" cap="none" spc="0" normalizeH="0" baseline="0" noProof="0" dirty="0" err="1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Estrangelo Edessa" pitchFamily="66" charset="0"/>
              </a:rPr>
              <a:t>інформації”</a:t>
            </a:r>
            <a:r>
              <a:rPr kumimoji="0" lang="uk-UA" sz="3600" b="1" i="1" u="none" strike="noStrike" kern="1200" cap="none" spc="0" normalizeH="0" baseline="0" noProof="0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Estrangelo Edessa" pitchFamily="66" charset="0"/>
              </a:rPr>
              <a:t> </a:t>
            </a:r>
            <a:endParaRPr kumimoji="0" lang="ru-RU" sz="3600" b="1" i="1" u="none" strike="noStrike" kern="1200" cap="none" spc="0" normalizeH="0" baseline="0" noProof="0" dirty="0">
              <a:ln w="19050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uLnTx/>
              <a:uFillTx/>
              <a:latin typeface="Arial Black" pitchFamily="34" charset="0"/>
              <a:ea typeface="+mj-ea"/>
              <a:cs typeface="Estrangelo Edessa" pitchFamily="66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1547664" y="1916832"/>
            <a:ext cx="604867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1" u="none" strike="noStrike" kern="1200" cap="none" spc="0" normalizeH="0" baseline="0" noProof="0" dirty="0" err="1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Estrangelo Edessa" pitchFamily="66" charset="0"/>
              </a:rPr>
              <a:t>“Україна</a:t>
            </a:r>
            <a:r>
              <a:rPr kumimoji="0" lang="uk-UA" sz="3600" b="1" i="1" u="none" strike="noStrike" kern="1200" cap="none" spc="0" normalizeH="0" baseline="0" noProof="0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Estrangelo Edessa" pitchFamily="66" charset="0"/>
              </a:rPr>
              <a:t> в епоху </a:t>
            </a:r>
            <a:r>
              <a:rPr kumimoji="0" lang="uk-UA" sz="3600" b="1" i="1" u="none" strike="noStrike" kern="1200" cap="none" spc="0" normalizeH="0" baseline="0" noProof="0" dirty="0" err="1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Estrangelo Edessa" pitchFamily="66" charset="0"/>
              </a:rPr>
              <a:t>змін”</a:t>
            </a:r>
            <a:endParaRPr kumimoji="0" lang="ru-RU" sz="3600" b="1" i="1" u="none" strike="noStrike" kern="1200" cap="none" spc="0" normalizeH="0" baseline="0" noProof="0" dirty="0">
              <a:ln w="19050">
                <a:solidFill>
                  <a:srgbClr val="7030A0"/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uLnTx/>
              <a:uFillTx/>
              <a:latin typeface="Arial Black" pitchFamily="34" charset="0"/>
              <a:ea typeface="+mj-ea"/>
              <a:cs typeface="Estrangelo Edessa" pitchFamily="66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1907704" y="2348880"/>
            <a:ext cx="5256584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1" u="none" strike="noStrike" kern="1200" cap="none" spc="0" normalizeH="0" baseline="0" noProof="0" dirty="0" err="1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Estrangelo Edessa" pitchFamily="66" charset="0"/>
              </a:rPr>
              <a:t>“Кросворд</a:t>
            </a:r>
            <a:r>
              <a:rPr kumimoji="0" lang="uk-UA" sz="3600" b="1" i="1" u="none" strike="noStrike" kern="1200" cap="none" spc="0" normalizeH="0" baseline="0" noProof="0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Estrangelo Edessa" pitchFamily="66" charset="0"/>
              </a:rPr>
              <a:t> у </a:t>
            </a:r>
            <a:r>
              <a:rPr kumimoji="0" lang="uk-UA" sz="3600" b="1" i="1" u="none" strike="noStrike" kern="1200" cap="none" spc="0" normalizeH="0" baseline="0" noProof="0" dirty="0" err="1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Estrangelo Edessa" pitchFamily="66" charset="0"/>
              </a:rPr>
              <a:t>метро”</a:t>
            </a:r>
            <a:endParaRPr kumimoji="0" lang="ru-RU" sz="3600" b="1" i="1" u="none" strike="noStrike" kern="1200" cap="none" spc="0" normalizeH="0" baseline="0" noProof="0" dirty="0">
              <a:ln w="19050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uLnTx/>
              <a:uFillTx/>
              <a:latin typeface="Arial Black" pitchFamily="34" charset="0"/>
              <a:ea typeface="+mj-ea"/>
              <a:cs typeface="Estrangelo Edessa" pitchFamily="66" charset="0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971600" y="3068960"/>
            <a:ext cx="6984776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1" u="none" strike="noStrike" kern="1200" cap="none" spc="0" normalizeH="0" baseline="0" noProof="0" dirty="0" err="1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Estrangelo Edessa" pitchFamily="66" charset="0"/>
              </a:rPr>
              <a:t>“Квадрат</a:t>
            </a:r>
            <a:r>
              <a:rPr kumimoji="0" lang="uk-UA" sz="3600" b="1" i="1" u="none" strike="noStrike" kern="1200" cap="none" spc="0" normalizeH="0" baseline="0" noProof="0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Estrangelo Edessa" pitchFamily="66" charset="0"/>
              </a:rPr>
              <a:t> </a:t>
            </a:r>
            <a:r>
              <a:rPr kumimoji="0" lang="uk-UA" sz="3600" b="1" i="1" u="none" strike="noStrike" kern="1200" cap="none" spc="0" normalizeH="0" baseline="0" noProof="0" dirty="0" err="1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Estrangelo Edessa" pitchFamily="66" charset="0"/>
              </a:rPr>
              <a:t>глобалізації”</a:t>
            </a:r>
            <a:r>
              <a:rPr kumimoji="0" lang="uk-UA" sz="3600" b="1" i="1" u="none" strike="noStrike" kern="1200" cap="none" spc="0" normalizeH="0" baseline="0" noProof="0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Estrangelo Edessa" pitchFamily="66" charset="0"/>
              </a:rPr>
              <a:t> </a:t>
            </a:r>
            <a:endParaRPr kumimoji="0" lang="ru-RU" sz="3600" b="1" i="1" u="none" strike="noStrike" kern="1200" cap="none" spc="0" normalizeH="0" baseline="0" noProof="0" dirty="0">
              <a:ln w="19050">
                <a:solidFill>
                  <a:srgbClr val="7030A0"/>
                </a:solidFill>
                <a:prstDash val="solid"/>
              </a:ln>
              <a:solidFill>
                <a:srgbClr val="FFFF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uLnTx/>
              <a:uFillTx/>
              <a:latin typeface="Arial Black" pitchFamily="34" charset="0"/>
              <a:ea typeface="+mj-ea"/>
              <a:cs typeface="Estrangelo Edessa" pitchFamily="66" charset="0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0" y="3717032"/>
            <a:ext cx="9144000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1" u="none" strike="noStrike" kern="1200" cap="none" spc="0" normalizeH="0" baseline="0" noProof="0" dirty="0" err="1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Estrangelo Edessa" pitchFamily="66" charset="0"/>
              </a:rPr>
              <a:t>“Емоції</a:t>
            </a:r>
            <a:r>
              <a:rPr kumimoji="0" lang="uk-UA" sz="3600" b="1" i="1" u="none" strike="noStrike" kern="1200" cap="none" spc="0" normalizeH="0" baseline="0" noProof="0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Estrangelo Edessa" pitchFamily="66" charset="0"/>
              </a:rPr>
              <a:t>, пізнання через природу “</a:t>
            </a:r>
            <a:endParaRPr kumimoji="0" lang="ru-RU" sz="3600" b="1" i="1" u="none" strike="noStrike" kern="1200" cap="none" spc="0" normalizeH="0" baseline="0" noProof="0" dirty="0">
              <a:ln w="19050">
                <a:solidFill>
                  <a:srgbClr val="7030A0"/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uLnTx/>
              <a:uFillTx/>
              <a:latin typeface="Arial Black" pitchFamily="34" charset="0"/>
              <a:ea typeface="+mj-ea"/>
              <a:cs typeface="Estrangelo Edessa" pitchFamily="66" charset="0"/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683568" y="4653136"/>
            <a:ext cx="7848872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1" u="none" strike="noStrike" kern="1200" cap="none" spc="0" normalizeH="0" baseline="0" noProof="0" dirty="0" err="1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Estrangelo Edessa" pitchFamily="66" charset="0"/>
              </a:rPr>
              <a:t>“Інформація</a:t>
            </a:r>
            <a:r>
              <a:rPr kumimoji="0" lang="uk-UA" sz="3600" b="1" i="1" u="none" strike="noStrike" kern="1200" cap="none" spc="0" normalizeH="0" noProof="0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Estrangelo Edessa" pitchFamily="66" charset="0"/>
              </a:rPr>
              <a:t> навколо людини або </a:t>
            </a:r>
            <a:r>
              <a:rPr kumimoji="0" lang="uk-UA" sz="3600" b="1" i="1" u="none" strike="noStrike" kern="1200" cap="none" spc="0" normalizeH="0" noProof="0" dirty="0" err="1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Estrangelo Edessa" pitchFamily="66" charset="0"/>
              </a:rPr>
              <a:t>“під</a:t>
            </a:r>
            <a:r>
              <a:rPr kumimoji="0" lang="uk-UA" sz="3600" b="1" i="1" u="none" strike="noStrike" kern="1200" cap="none" spc="0" normalizeH="0" noProof="0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Estrangelo Edessa" pitchFamily="66" charset="0"/>
              </a:rPr>
              <a:t> </a:t>
            </a:r>
            <a:r>
              <a:rPr kumimoji="0" lang="uk-UA" sz="3600" b="1" i="1" u="none" strike="noStrike" kern="1200" cap="none" spc="0" normalizeH="0" noProof="0" dirty="0" err="1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Estrangelo Edessa" pitchFamily="66" charset="0"/>
              </a:rPr>
              <a:t>пресом”</a:t>
            </a:r>
            <a:endParaRPr kumimoji="0" lang="ru-RU" sz="3600" b="1" i="1" u="none" strike="noStrike" kern="1200" cap="none" spc="0" normalizeH="0" baseline="0" noProof="0" dirty="0">
              <a:ln w="19050">
                <a:solidFill>
                  <a:srgbClr val="7030A0"/>
                </a:solidFill>
                <a:prstDash val="solid"/>
              </a:ln>
              <a:solidFill>
                <a:srgbClr val="FFFF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uLnTx/>
              <a:uFillTx/>
              <a:latin typeface="Arial Black" pitchFamily="34" charset="0"/>
              <a:ea typeface="+mj-ea"/>
              <a:cs typeface="Estrangelo Edessa" pitchFamily="66" charset="0"/>
            </a:endParaRP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611560" y="5805264"/>
            <a:ext cx="7776864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1" u="none" strike="noStrike" kern="1200" cap="none" spc="0" normalizeH="0" baseline="0" noProof="0" dirty="0" err="1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Estrangelo Edessa" pitchFamily="66" charset="0"/>
              </a:rPr>
              <a:t>“Інформаційний</a:t>
            </a:r>
            <a:r>
              <a:rPr kumimoji="0" lang="uk-UA" sz="3600" b="1" i="1" u="none" strike="noStrike" kern="1200" cap="none" spc="0" normalizeH="0" noProof="0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Estrangelo Edessa" pitchFamily="66" charset="0"/>
              </a:rPr>
              <a:t> </a:t>
            </a:r>
            <a:r>
              <a:rPr kumimoji="0" lang="uk-UA" sz="3600" b="1" i="1" u="none" strike="noStrike" kern="1200" cap="none" spc="0" normalizeH="0" noProof="0" dirty="0" err="1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Estrangelo Edessa" pitchFamily="66" charset="0"/>
              </a:rPr>
              <a:t>хаос”</a:t>
            </a:r>
            <a:endParaRPr kumimoji="0" lang="ru-RU" sz="3600" b="1" i="1" u="none" strike="noStrike" kern="1200" cap="none" spc="0" normalizeH="0" baseline="0" noProof="0" dirty="0">
              <a:ln w="19050">
                <a:solidFill>
                  <a:srgbClr val="7030A0"/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uLnTx/>
              <a:uFillTx/>
              <a:latin typeface="Arial Black" pitchFamily="34" charset="0"/>
              <a:ea typeface="+mj-ea"/>
              <a:cs typeface="Estrangelo Edessa" pitchFamily="66" charset="0"/>
            </a:endParaRPr>
          </a:p>
        </p:txBody>
      </p:sp>
      <p:sp>
        <p:nvSpPr>
          <p:cNvPr id="22" name="Заголовок 1"/>
          <p:cNvSpPr txBox="1">
            <a:spLocks/>
          </p:cNvSpPr>
          <p:nvPr/>
        </p:nvSpPr>
        <p:spPr>
          <a:xfrm>
            <a:off x="971600" y="620688"/>
            <a:ext cx="7056784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i="1" u="none" strike="noStrike" kern="1200" cap="none" spc="0" normalizeH="0" baseline="0" noProof="0" dirty="0" err="1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Estrangelo Edessa" pitchFamily="66" charset="0"/>
              </a:rPr>
              <a:t>“Інформаційний</a:t>
            </a:r>
            <a:r>
              <a:rPr kumimoji="0" lang="uk-UA" sz="3600" b="1" i="1" u="none" strike="noStrike" kern="1200" cap="none" spc="0" normalizeH="0" baseline="0" noProof="0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Estrangelo Edessa" pitchFamily="66" charset="0"/>
              </a:rPr>
              <a:t> </a:t>
            </a:r>
            <a:r>
              <a:rPr kumimoji="0" lang="uk-UA" sz="3600" b="1" i="1" u="none" strike="noStrike" kern="1200" cap="none" spc="0" normalizeH="0" baseline="0" noProof="0" dirty="0" err="1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Estrangelo Edessa" pitchFamily="66" charset="0"/>
              </a:rPr>
              <a:t>вир”</a:t>
            </a:r>
            <a:endParaRPr kumimoji="0" lang="ru-RU" sz="3600" b="1" i="1" u="none" strike="noStrike" kern="1200" cap="none" spc="0" normalizeH="0" baseline="0" noProof="0" dirty="0">
              <a:ln w="19050">
                <a:solidFill>
                  <a:srgbClr val="7030A0"/>
                </a:solidFill>
                <a:prstDash val="solid"/>
              </a:ln>
              <a:solidFill>
                <a:srgbClr val="FFFF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uLnTx/>
              <a:uFillTx/>
              <a:latin typeface="Arial Black" pitchFamily="34" charset="0"/>
              <a:ea typeface="+mj-ea"/>
              <a:cs typeface="Estrangelo Edess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http://kartinki-risunki.ru/sites/kartinki-risunki.ru/files/imagecache/th1/images/95/1026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539552" y="6597352"/>
            <a:ext cx="2133600" cy="260648"/>
          </a:xfrm>
        </p:spPr>
        <p:txBody>
          <a:bodyPr/>
          <a:lstStyle/>
          <a:p>
            <a:fld id="{ED61CF49-DA2D-47AD-A44D-B4762BFFCC57}" type="datetime1">
              <a:rPr lang="ru-RU" sz="1400" b="1" smtClean="0">
                <a:solidFill>
                  <a:schemeClr val="tx1"/>
                </a:solidFill>
              </a:rPr>
              <a:pPr/>
              <a:t>25.09.2016</a:t>
            </a:fld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03848" y="6669360"/>
            <a:ext cx="3168352" cy="188640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К. пед. наук., доцент СОІППО </a:t>
            </a:r>
            <a:r>
              <a:rPr lang="cs-CZ" b="1" dirty="0" smtClean="0">
                <a:solidFill>
                  <a:schemeClr val="tx1"/>
                </a:solidFill>
              </a:rPr>
              <a:t>Sierykh Lara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76456" y="6597352"/>
            <a:ext cx="333400" cy="260648"/>
          </a:xfrm>
        </p:spPr>
        <p:txBody>
          <a:bodyPr/>
          <a:lstStyle/>
          <a:p>
            <a:fld id="{725C68B6-61C2-468F-89AB-4B9F7531AA68}" type="slidenum">
              <a:rPr lang="ru-RU" sz="1400" b="1" smtClean="0">
                <a:solidFill>
                  <a:schemeClr val="tx1"/>
                </a:solidFill>
              </a:rPr>
              <a:pPr/>
              <a:t>3</a:t>
            </a:fld>
            <a:endParaRPr lang="ru-RU" sz="1400" b="1" dirty="0">
              <a:solidFill>
                <a:schemeClr val="tx1"/>
              </a:solidFill>
            </a:endParaRPr>
          </a:p>
        </p:txBody>
      </p:sp>
      <p:pic>
        <p:nvPicPr>
          <p:cNvPr id="2052" name="Picture 4" descr="D:\Мои документы\ВСЕ ФОТО\2016\ART-proekt\IMG_1836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 l="12301" t="11482" r="11430" b="16346"/>
          <a:stretch>
            <a:fillRect/>
          </a:stretch>
        </p:blipFill>
        <p:spPr bwMode="auto">
          <a:xfrm>
            <a:off x="1187624" y="476672"/>
            <a:ext cx="7537928" cy="5400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4" name="Заголовок 1"/>
          <p:cNvSpPr txBox="1">
            <a:spLocks/>
          </p:cNvSpPr>
          <p:nvPr/>
        </p:nvSpPr>
        <p:spPr>
          <a:xfrm rot="16200000">
            <a:off x="-2124744" y="2852936"/>
            <a:ext cx="5544616" cy="64807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u="none" strike="noStrike" kern="1200" cap="none" spc="0" normalizeH="0" baseline="0" noProof="0" dirty="0" smtClean="0">
                <a:ln w="19050">
                  <a:solidFill>
                    <a:srgbClr val="7030A0"/>
                  </a:solidFill>
                  <a:prstDash val="solid"/>
                </a:ln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Під питанням</a:t>
            </a:r>
            <a:endParaRPr kumimoji="0" lang="ru-RU" sz="3600" b="1" u="none" strike="noStrike" kern="1200" cap="none" spc="0" normalizeH="0" baseline="0" noProof="0" dirty="0">
              <a:ln w="19050">
                <a:solidFill>
                  <a:srgbClr val="7030A0"/>
                </a:solidFill>
                <a:prstDash val="solid"/>
              </a:ln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&amp;Ocy;&amp;bcy;&amp;ocy;&amp;icy; &amp;icy; &amp;kcy;&amp;acy;&amp;rcy;&amp;tcy;&amp;icy;&amp;ncy;&amp;kcy;&amp;icy; 1600x1200 203KB &amp;Pcy;&amp;ocy;&amp;pcy;&amp;ucy;&amp;lcy;&amp;yacy;&amp;rcy;&amp;ncy;&amp;acy;&amp;yacy; &amp;mcy;&amp;iecy;&amp;khcy;&amp;acy;&amp;ncy;&amp;icy;&amp;kcy;&amp;acy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16632"/>
            <a:ext cx="8856984" cy="655272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67544" y="6492875"/>
            <a:ext cx="2133600" cy="365125"/>
          </a:xfrm>
        </p:spPr>
        <p:txBody>
          <a:bodyPr/>
          <a:lstStyle/>
          <a:p>
            <a:fld id="{ED61CF49-DA2D-47AD-A44D-B4762BFFCC57}" type="datetime1">
              <a:rPr lang="ru-RU" smtClean="0"/>
              <a:pPr/>
              <a:t>25.09.2016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31840" y="6492875"/>
            <a:ext cx="2895600" cy="365125"/>
          </a:xfrm>
        </p:spPr>
        <p:txBody>
          <a:bodyPr/>
          <a:lstStyle/>
          <a:p>
            <a:r>
              <a:rPr lang="ru-RU" dirty="0" smtClean="0"/>
              <a:t>К. пед. наук., доцент СОІППО </a:t>
            </a:r>
            <a:r>
              <a:rPr lang="cs-CZ" dirty="0" smtClean="0"/>
              <a:t>Sierykh Lara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876256" y="6492875"/>
            <a:ext cx="2133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3074" name="Picture 2" descr="D:\Мои документы\ВСЕ ФОТО\2016\ART-proekt\IMG_1826.JPG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 l="11111" t="18519" r="12967" b="13580"/>
          <a:stretch>
            <a:fillRect/>
          </a:stretch>
        </p:blipFill>
        <p:spPr bwMode="auto">
          <a:xfrm rot="5400000">
            <a:off x="1273324" y="778396"/>
            <a:ext cx="6741368" cy="518457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0" name="Заголовок 1"/>
          <p:cNvSpPr txBox="1">
            <a:spLocks/>
          </p:cNvSpPr>
          <p:nvPr/>
        </p:nvSpPr>
        <p:spPr>
          <a:xfrm rot="16200000">
            <a:off x="-1800708" y="3032956"/>
            <a:ext cx="5832648" cy="57606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u="none" strike="noStrike" kern="1200" cap="none" spc="0" normalizeH="0" baseline="0" noProof="0" dirty="0" smtClean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Estrangelo Edessa" pitchFamily="66" charset="0"/>
              </a:rPr>
              <a:t>Інформаційний</a:t>
            </a:r>
            <a:r>
              <a:rPr kumimoji="0" lang="uk-UA" sz="3600" b="1" u="none" strike="noStrike" kern="1200" cap="none" spc="0" normalizeH="0" noProof="0" dirty="0" smtClean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Estrangelo Edessa" pitchFamily="66" charset="0"/>
              </a:rPr>
              <a:t> хаос</a:t>
            </a:r>
            <a:endParaRPr kumimoji="0" lang="ru-RU" sz="3600" b="1" u="none" strike="noStrike" kern="1200" cap="none" spc="0" normalizeH="0" baseline="0" noProof="0" dirty="0">
              <a:ln w="19050">
                <a:solidFill>
                  <a:schemeClr val="tx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uLnTx/>
              <a:uFillTx/>
              <a:latin typeface="Arial Black" pitchFamily="34" charset="0"/>
              <a:ea typeface="+mj-ea"/>
              <a:cs typeface="Estrangelo Edess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&amp;Ocy;&amp;bcy;&amp;ocy;&amp;icy; &amp;icy; &amp;kcy;&amp;acy;&amp;rcy;&amp;tcy;&amp;icy;&amp;ncy;&amp;kcy;&amp;icy; 2560x1600 952KB &amp;Kcy;&amp;rcy;&amp;acy;&amp;scy;&amp;icy;&amp;vcy;&amp;ycy;&amp;iecy; &amp;rcy;&amp;icy;&amp;scy;&amp;ucy;&amp;ncy;&amp;kcy;&amp;icy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7413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-108520" y="6492875"/>
            <a:ext cx="2133600" cy="365125"/>
          </a:xfrm>
        </p:spPr>
        <p:txBody>
          <a:bodyPr/>
          <a:lstStyle/>
          <a:p>
            <a:fld id="{ED61CF49-DA2D-47AD-A44D-B4762BFFCC57}" type="datetime1">
              <a:rPr lang="ru-RU" b="1" smtClean="0">
                <a:solidFill>
                  <a:schemeClr val="tx1"/>
                </a:solidFill>
              </a:rPr>
              <a:pPr/>
              <a:t>25.09.2016</a:t>
            </a:fld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03848" y="6597352"/>
            <a:ext cx="3384376" cy="260648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К. пед. наук., доцент СОІППО </a:t>
            </a:r>
            <a:r>
              <a:rPr lang="cs-CZ" b="1" dirty="0" smtClean="0">
                <a:solidFill>
                  <a:schemeClr val="tx1"/>
                </a:solidFill>
              </a:rPr>
              <a:t>Sierykh Lara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725C68B6-61C2-468F-89AB-4B9F7531AA68}" type="slidenum">
              <a:rPr lang="ru-RU" b="1" smtClean="0">
                <a:solidFill>
                  <a:schemeClr val="tx1"/>
                </a:solidFill>
              </a:rPr>
              <a:pPr/>
              <a:t>5</a:t>
            </a:fld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8" name="Picture 2" descr="D:\Мои документы\ВСЕ ФОТО\2016\ART-proekt\IMG_1828.JPG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 l="5597" t="11940" r="8213" b="5970"/>
          <a:stretch>
            <a:fillRect/>
          </a:stretch>
        </p:blipFill>
        <p:spPr bwMode="auto">
          <a:xfrm>
            <a:off x="323528" y="260648"/>
            <a:ext cx="8496944" cy="562547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-108520" y="6093296"/>
            <a:ext cx="9361040" cy="360040"/>
          </a:xfrm>
          <a:prstGeom prst="rect">
            <a:avLst/>
          </a:prstGeom>
          <a:solidFill>
            <a:schemeClr val="accent2"/>
          </a:solidFill>
          <a:ln>
            <a:solidFill>
              <a:srgbClr val="FFFF00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i="1" u="none" strike="noStrike" kern="120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ea typeface="+mj-ea"/>
                <a:cs typeface="Estrangelo Edessa" pitchFamily="66" charset="0"/>
              </a:rPr>
              <a:t>Інформація</a:t>
            </a:r>
            <a:r>
              <a:rPr kumimoji="0" lang="uk-UA" sz="3200" i="1" u="none" strike="noStrike" kern="1200" normalizeH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ea typeface="+mj-ea"/>
                <a:cs typeface="Estrangelo Edessa" pitchFamily="66" charset="0"/>
              </a:rPr>
              <a:t> навколо людини або </a:t>
            </a:r>
            <a:r>
              <a:rPr kumimoji="0" lang="uk-UA" sz="3200" i="1" u="none" strike="noStrike" kern="1200" normalizeH="0" noProof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ea typeface="+mj-ea"/>
                <a:cs typeface="Estrangelo Edessa" pitchFamily="66" charset="0"/>
              </a:rPr>
              <a:t>“під</a:t>
            </a:r>
            <a:r>
              <a:rPr kumimoji="0" lang="uk-UA" sz="3200" i="1" u="none" strike="noStrike" kern="1200" normalizeH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ea typeface="+mj-ea"/>
                <a:cs typeface="Estrangelo Edessa" pitchFamily="66" charset="0"/>
              </a:rPr>
              <a:t> </a:t>
            </a:r>
            <a:r>
              <a:rPr kumimoji="0" lang="uk-UA" sz="3200" i="1" u="none" strike="noStrike" kern="1200" normalizeH="0" noProof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ea typeface="+mj-ea"/>
                <a:cs typeface="Estrangelo Edessa" pitchFamily="66" charset="0"/>
              </a:rPr>
              <a:t>пресом”</a:t>
            </a:r>
            <a:endParaRPr kumimoji="0" lang="ru-RU" sz="3200" i="1" u="none" strike="noStrike" kern="120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ea typeface="+mj-ea"/>
              <a:cs typeface="Estrangelo Edess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&amp;Ocy;&amp;bcy;&amp;ocy;&amp;icy; &amp;icy; &amp;kcy;&amp;acy;&amp;rcy;&amp;tcy;&amp;icy;&amp;ncy;&amp;kcy;&amp;icy; 1024x768 50KB &amp;Kcy;&amp;rcy;&amp;acy;&amp;scy;&amp;icy;&amp;vcy;&amp;ycy;&amp;iecy; &amp;rcy;&amp;icy;&amp;scy;&amp;ucy;&amp;ncy;&amp;kcy;&amp;icy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0"/>
            <a:ext cx="7596336" cy="6741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0" y="6597352"/>
            <a:ext cx="2133600" cy="260648"/>
          </a:xfrm>
        </p:spPr>
        <p:txBody>
          <a:bodyPr/>
          <a:lstStyle/>
          <a:p>
            <a:fld id="{ED61CF49-DA2D-47AD-A44D-B4762BFFCC57}" type="datetime1">
              <a:rPr lang="ru-RU" b="1" smtClean="0">
                <a:solidFill>
                  <a:schemeClr val="tx2">
                    <a:lumMod val="75000"/>
                  </a:schemeClr>
                </a:solidFill>
              </a:rPr>
              <a:pPr/>
              <a:t>25.09.2016</a:t>
            </a:fld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31840" y="6597352"/>
            <a:ext cx="3312368" cy="260648"/>
          </a:xfrm>
        </p:spPr>
        <p:txBody>
          <a:bodyPr/>
          <a:lstStyle/>
          <a:p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К. пед. наук., доцент СОІППО </a:t>
            </a:r>
            <a:r>
              <a:rPr lang="cs-CZ" b="1" dirty="0" smtClean="0">
                <a:solidFill>
                  <a:schemeClr val="tx2">
                    <a:lumMod val="75000"/>
                  </a:schemeClr>
                </a:solidFill>
              </a:rPr>
              <a:t>Sierykh Lara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10400" y="6597352"/>
            <a:ext cx="2133600" cy="260648"/>
          </a:xfrm>
        </p:spPr>
        <p:txBody>
          <a:bodyPr/>
          <a:lstStyle/>
          <a:p>
            <a:fld id="{725C68B6-61C2-468F-89AB-4B9F7531AA68}" type="slidenum">
              <a:rPr lang="ru-RU" b="1" smtClean="0">
                <a:solidFill>
                  <a:schemeClr val="tx1"/>
                </a:solidFill>
              </a:rPr>
              <a:pPr/>
              <a:t>6</a:t>
            </a:fld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099" name="Picture 3" descr="D:\Мои документы\ВСЕ ФОТО\2016\ART-proekt\IMG_1843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 l="3125" t="6250" r="6254"/>
          <a:stretch>
            <a:fillRect/>
          </a:stretch>
        </p:blipFill>
        <p:spPr bwMode="auto">
          <a:xfrm rot="16200000">
            <a:off x="-569923" y="794059"/>
            <a:ext cx="6467423" cy="511256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5292080" y="404664"/>
            <a:ext cx="3744416" cy="64807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1" u="none" strike="noStrike" kern="1200" normalizeH="0" baseline="0" noProof="0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uLnTx/>
                <a:uFillTx/>
                <a:ea typeface="+mj-ea"/>
                <a:cs typeface="Estrangelo Edessa" pitchFamily="66" charset="0"/>
              </a:rPr>
              <a:t>Інформаційний вир</a:t>
            </a:r>
            <a:endParaRPr kumimoji="0" lang="ru-RU" sz="3200" b="1" i="1" u="none" strike="noStrike" kern="1200" normalizeH="0" baseline="0" noProof="0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uLnTx/>
              <a:uFillTx/>
              <a:ea typeface="+mj-ea"/>
              <a:cs typeface="Estrangelo Edess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&amp;Scy;&amp;ocy;&amp;vcy;&amp;rcy;&amp;iecy;&amp;mcy;&amp;iecy;&amp;ncy;&amp;ncy;&amp;acy;&amp;yacy; &amp;acy;&amp;rcy;&amp;khcy;&amp;icy;&amp;tcy;&amp;iecy;&amp;kcy;&amp;tcy;&amp;ucy;&amp;rcy;&amp;acy; 512x768 138KB &amp;Acy;&amp;rcy;&amp;khcy;&amp;icy;&amp;tcy;&amp;iecy;&amp;kcy;&amp;tcy;&amp;ucy;&amp;rcy;&amp;acy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036496" cy="67413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67544" y="6597352"/>
            <a:ext cx="2133600" cy="260648"/>
          </a:xfrm>
        </p:spPr>
        <p:txBody>
          <a:bodyPr/>
          <a:lstStyle/>
          <a:p>
            <a:fld id="{ED61CF49-DA2D-47AD-A44D-B4762BFFCC57}" type="datetime1">
              <a:rPr lang="ru-RU" smtClean="0">
                <a:ln>
                  <a:solidFill>
                    <a:schemeClr val="accent4">
                      <a:lumMod val="50000"/>
                    </a:schemeClr>
                  </a:solidFill>
                </a:ln>
              </a:rPr>
              <a:pPr/>
              <a:t>25.09.2016</a:t>
            </a:fld>
            <a:endParaRPr lang="ru-RU" dirty="0">
              <a:ln>
                <a:solidFill>
                  <a:schemeClr val="accent4">
                    <a:lumMod val="50000"/>
                  </a:schemeClr>
                </a:solidFill>
              </a:ln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31840" y="6597352"/>
            <a:ext cx="2895600" cy="260648"/>
          </a:xfrm>
        </p:spPr>
        <p:txBody>
          <a:bodyPr/>
          <a:lstStyle/>
          <a:p>
            <a:r>
              <a:rPr lang="ru-RU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</a:rPr>
              <a:t>К. пед. наук., доцент СОІППО </a:t>
            </a:r>
            <a:r>
              <a:rPr lang="cs-CZ" dirty="0" smtClean="0">
                <a:ln>
                  <a:solidFill>
                    <a:schemeClr val="accent4">
                      <a:lumMod val="50000"/>
                    </a:schemeClr>
                  </a:solidFill>
                </a:ln>
              </a:rPr>
              <a:t>Sierykh Lara</a:t>
            </a:r>
            <a:endParaRPr lang="ru-RU" dirty="0">
              <a:ln>
                <a:solidFill>
                  <a:schemeClr val="accent4">
                    <a:lumMod val="50000"/>
                  </a:schemeClr>
                </a:solidFill>
              </a:ln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10400" y="6525344"/>
            <a:ext cx="2133600" cy="332656"/>
          </a:xfrm>
        </p:spPr>
        <p:txBody>
          <a:bodyPr/>
          <a:lstStyle/>
          <a:p>
            <a:fld id="{725C68B6-61C2-468F-89AB-4B9F7531AA68}" type="slidenum">
              <a:rPr lang="ru-RU" smtClean="0">
                <a:ln>
                  <a:solidFill>
                    <a:schemeClr val="accent4">
                      <a:lumMod val="50000"/>
                    </a:schemeClr>
                  </a:solidFill>
                </a:ln>
              </a:rPr>
              <a:pPr/>
              <a:t>7</a:t>
            </a:fld>
            <a:endParaRPr lang="ru-RU" dirty="0">
              <a:ln>
                <a:solidFill>
                  <a:schemeClr val="accent4">
                    <a:lumMod val="50000"/>
                  </a:schemeClr>
                </a:solidFill>
              </a:ln>
            </a:endParaRPr>
          </a:p>
        </p:txBody>
      </p:sp>
      <p:pic>
        <p:nvPicPr>
          <p:cNvPr id="5122" name="Picture 2" descr="D:\Мои документы\ВСЕ ФОТО\2016\ART-proekt\IMG_1833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 l="7007" t="7731" r="6276" b="8176"/>
          <a:stretch>
            <a:fillRect/>
          </a:stretch>
        </p:blipFill>
        <p:spPr bwMode="auto">
          <a:xfrm>
            <a:off x="611560" y="332655"/>
            <a:ext cx="7704856" cy="549879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611560" y="6021288"/>
            <a:ext cx="7704856" cy="36004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i="1" u="none" strike="noStrike" kern="1200" cap="none" spc="0" normalizeH="0" baseline="0" noProof="0" dirty="0" smtClean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Estrangelo Edessa" pitchFamily="66" charset="0"/>
              </a:rPr>
              <a:t>Кросворд у метро</a:t>
            </a:r>
            <a:endParaRPr kumimoji="0" lang="ru-RU" sz="3200" b="1" i="1" u="none" strike="noStrike" kern="1200" cap="none" spc="0" normalizeH="0" baseline="0" noProof="0" dirty="0">
              <a:ln w="19050">
                <a:solidFill>
                  <a:schemeClr val="tx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uLnTx/>
              <a:uFillTx/>
              <a:latin typeface="Arial Black" pitchFamily="34" charset="0"/>
              <a:ea typeface="+mj-ea"/>
              <a:cs typeface="Estrangelo Edess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1CF49-DA2D-47AD-A44D-B4762BFFCC57}" type="datetime1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К. пед.наук., доцент СОІППО </a:t>
            </a:r>
            <a:r>
              <a:rPr lang="cs-CZ" smtClean="0"/>
              <a:t>Sierykh Lara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7170" name="Picture 2" descr="D:\Мои документы\ВСЕ ФОТО\2016\ART-proekt\IMG_1835.JPG"/>
          <p:cNvPicPr>
            <a:picLocks noChangeAspect="1" noChangeArrowheads="1"/>
          </p:cNvPicPr>
          <p:nvPr/>
        </p:nvPicPr>
        <p:blipFill>
          <a:blip r:embed="rId3" cstate="print">
            <a:lum bright="10000" contrast="30000"/>
          </a:blip>
          <a:srcRect l="5015" t="5854" r="6650" b="7688"/>
          <a:stretch>
            <a:fillRect/>
          </a:stretch>
        </p:blipFill>
        <p:spPr bwMode="auto">
          <a:xfrm>
            <a:off x="179512" y="116632"/>
            <a:ext cx="8796469" cy="65973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0" y="0"/>
            <a:ext cx="9144000" cy="3326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u="none" strike="noStrike" kern="1200" cap="none" spc="0" normalizeH="0" baseline="0" noProof="0" dirty="0" smtClean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ea typeface="+mj-ea"/>
                <a:cs typeface="Estrangelo Edessa" pitchFamily="66" charset="0"/>
              </a:rPr>
              <a:t>Розповсюдження інформації </a:t>
            </a:r>
            <a:endParaRPr kumimoji="0" lang="ru-RU" sz="3600" b="1" u="none" strike="noStrike" kern="1200" cap="none" spc="0" normalizeH="0" baseline="0" noProof="0" dirty="0">
              <a:ln w="19050">
                <a:solidFill>
                  <a:schemeClr val="tx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uLnTx/>
              <a:uFillTx/>
              <a:ea typeface="+mj-ea"/>
              <a:cs typeface="Estrangelo Edessa" pitchFamily="66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187624" y="3068960"/>
            <a:ext cx="1944216" cy="5040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b="1" i="1" u="none" strike="noStrike" kern="1200" normalizeH="0" baseline="0" noProof="0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uLnTx/>
                <a:uFillTx/>
                <a:ea typeface="+mj-ea"/>
                <a:cs typeface="Estrangelo Edessa" pitchFamily="66" charset="0"/>
              </a:rPr>
              <a:t>Рішення можна переглянути</a:t>
            </a:r>
            <a:endParaRPr kumimoji="0" lang="ru-RU" b="1" i="1" u="none" strike="noStrike" kern="1200" normalizeH="0" baseline="0" noProof="0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uLnTx/>
              <a:uFillTx/>
              <a:ea typeface="+mj-ea"/>
              <a:cs typeface="Estrangelo Edessa" pitchFamily="66" charset="0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3563888" y="3573016"/>
            <a:ext cx="2736304" cy="36004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b="1" i="1" u="none" strike="noStrike" kern="1200" normalizeH="0" baseline="0" noProof="0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uLnTx/>
                <a:uFillTx/>
                <a:ea typeface="+mj-ea"/>
                <a:cs typeface="Estrangelo Edessa" pitchFamily="66" charset="0"/>
              </a:rPr>
              <a:t>Як розвивались події?</a:t>
            </a:r>
            <a:endParaRPr kumimoji="0" lang="ru-RU" b="1" i="1" u="none" strike="noStrike" kern="1200" normalizeH="0" baseline="0" noProof="0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uLnTx/>
              <a:uFillTx/>
              <a:ea typeface="+mj-ea"/>
              <a:cs typeface="Estrangelo Edessa" pitchFamily="66" charset="0"/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4211960" y="4293096"/>
            <a:ext cx="1152128" cy="28803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b="1" i="1" u="none" strike="noStrike" kern="1200" normalizeH="0" baseline="0" noProof="0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uLnTx/>
                <a:uFillTx/>
                <a:ea typeface="+mj-ea"/>
                <a:cs typeface="Estrangelo Edessa" pitchFamily="66" charset="0"/>
              </a:rPr>
              <a:t>У пошуку</a:t>
            </a:r>
            <a:endParaRPr kumimoji="0" lang="ru-RU" b="1" i="1" u="none" strike="noStrike" kern="1200" normalizeH="0" baseline="0" noProof="0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uLnTx/>
              <a:uFillTx/>
              <a:ea typeface="+mj-ea"/>
              <a:cs typeface="Estrangelo Edessa" pitchFamily="66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4067944" y="5229200"/>
            <a:ext cx="1656184" cy="43204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b="1" i="1" u="none" strike="noStrike" kern="1200" normalizeH="0" baseline="0" noProof="0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uLnTx/>
                <a:uFillTx/>
                <a:ea typeface="+mj-ea"/>
                <a:cs typeface="Estrangelo Edessa" pitchFamily="66" charset="0"/>
              </a:rPr>
              <a:t>Переможець проекту</a:t>
            </a:r>
            <a:endParaRPr kumimoji="0" lang="ru-RU" b="1" i="1" u="none" strike="noStrike" kern="1200" normalizeH="0" baseline="0" noProof="0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uLnTx/>
              <a:uFillTx/>
              <a:ea typeface="+mj-ea"/>
              <a:cs typeface="Estrangelo Edessa" pitchFamily="66" charset="0"/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1115616" y="4869160"/>
            <a:ext cx="1728192" cy="43204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b="1" i="1" u="none" strike="noStrike" kern="1200" normalizeH="0" baseline="0" noProof="0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uLnTx/>
                <a:uFillTx/>
                <a:ea typeface="+mj-ea"/>
                <a:cs typeface="Estrangelo Edessa" pitchFamily="66" charset="0"/>
              </a:rPr>
              <a:t>Володар другого місця</a:t>
            </a:r>
            <a:endParaRPr kumimoji="0" lang="ru-RU" b="1" i="1" u="none" strike="noStrike" kern="1200" normalizeH="0" baseline="0" noProof="0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uLnTx/>
              <a:uFillTx/>
              <a:ea typeface="+mj-ea"/>
              <a:cs typeface="Estrangelo Edessa" pitchFamily="66" charset="0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827584" y="6237312"/>
            <a:ext cx="7632848" cy="43204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800" b="1" u="none" strike="noStrike" kern="1200" normalizeH="0" baseline="0" noProof="0" dirty="0" smtClean="0">
                <a:ln>
                  <a:solidFill>
                    <a:schemeClr val="tx1"/>
                  </a:solidFill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uLnTx/>
                <a:uFillTx/>
                <a:latin typeface="Arial Black" pitchFamily="34" charset="0"/>
                <a:ea typeface="+mj-ea"/>
                <a:cs typeface="Estrangelo Edessa" pitchFamily="66" charset="0"/>
              </a:rPr>
              <a:t>Вдосконалюватись ніколи не пізно</a:t>
            </a:r>
            <a:endParaRPr kumimoji="0" lang="ru-RU" sz="2800" b="1" u="none" strike="noStrike" kern="1200" normalizeH="0" baseline="0" noProof="0" dirty="0">
              <a:ln>
                <a:solidFill>
                  <a:schemeClr val="tx1"/>
                </a:solidFill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uLnTx/>
              <a:uFillTx/>
              <a:latin typeface="Arial Black" pitchFamily="34" charset="0"/>
              <a:ea typeface="+mj-ea"/>
              <a:cs typeface="Estrangelo Edessa" pitchFamily="66" charset="0"/>
            </a:endParaRP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2267744" y="5517232"/>
            <a:ext cx="1656184" cy="36004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b="1" i="1" u="none" strike="noStrike" kern="1200" normalizeH="0" baseline="0" noProof="0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uLnTx/>
                <a:uFillTx/>
                <a:ea typeface="+mj-ea"/>
                <a:cs typeface="Estrangelo Edessa" pitchFamily="66" charset="0"/>
              </a:rPr>
              <a:t>Звітуватиме </a:t>
            </a:r>
            <a:endParaRPr kumimoji="0" lang="ru-RU" b="1" i="1" u="none" strike="noStrike" kern="1200" normalizeH="0" baseline="0" noProof="0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uLnTx/>
              <a:uFillTx/>
              <a:ea typeface="+mj-ea"/>
              <a:cs typeface="Estrangelo Edessa" pitchFamily="66" charset="0"/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5868144" y="4437112"/>
            <a:ext cx="936104" cy="36004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b="1" i="1" u="none" strike="noStrike" kern="1200" normalizeH="0" baseline="0" noProof="0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uLnTx/>
                <a:uFillTx/>
                <a:ea typeface="+mj-ea"/>
                <a:cs typeface="Estrangelo Edessa" pitchFamily="66" charset="0"/>
              </a:rPr>
              <a:t>Чому?</a:t>
            </a:r>
            <a:endParaRPr kumimoji="0" lang="ru-RU" b="1" i="1" u="none" strike="noStrike" kern="1200" normalizeH="0" baseline="0" noProof="0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uLnTx/>
              <a:uFillTx/>
              <a:ea typeface="+mj-ea"/>
              <a:cs typeface="Estrangelo Edessa" pitchFamily="66" charset="0"/>
            </a:endParaRP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6660232" y="5661248"/>
            <a:ext cx="2016224" cy="28803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b="1" i="1" u="none" strike="noStrike" kern="1200" normalizeH="0" baseline="0" noProof="0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uLnTx/>
                <a:uFillTx/>
                <a:ea typeface="+mj-ea"/>
                <a:cs typeface="Estrangelo Edessa" pitchFamily="66" charset="0"/>
              </a:rPr>
              <a:t>Учасник проекту</a:t>
            </a:r>
            <a:endParaRPr kumimoji="0" lang="ru-RU" b="1" i="1" u="none" strike="noStrike" kern="1200" normalizeH="0" baseline="0" noProof="0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uLnTx/>
              <a:uFillTx/>
              <a:ea typeface="+mj-ea"/>
              <a:cs typeface="Estrangelo Edessa" pitchFamily="66" charset="0"/>
            </a:endParaRPr>
          </a:p>
        </p:txBody>
      </p:sp>
      <p:sp>
        <p:nvSpPr>
          <p:cNvPr id="19" name="Заголовок 1"/>
          <p:cNvSpPr txBox="1">
            <a:spLocks/>
          </p:cNvSpPr>
          <p:nvPr/>
        </p:nvSpPr>
        <p:spPr>
          <a:xfrm>
            <a:off x="6948264" y="3933056"/>
            <a:ext cx="1944216" cy="57606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b="1" i="1" u="none" strike="noStrike" kern="1200" normalizeH="0" baseline="0" noProof="0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uLnTx/>
                <a:uFillTx/>
                <a:ea typeface="+mj-ea"/>
                <a:cs typeface="Estrangelo Edessa" pitchFamily="66" charset="0"/>
              </a:rPr>
              <a:t>Бронзова призерка</a:t>
            </a:r>
            <a:endParaRPr kumimoji="0" lang="ru-RU" b="1" i="1" u="none" strike="noStrike" kern="1200" normalizeH="0" baseline="0" noProof="0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uLnTx/>
              <a:uFillTx/>
              <a:ea typeface="+mj-ea"/>
              <a:cs typeface="Estrangelo Edessa" pitchFamily="66" charset="0"/>
            </a:endParaRPr>
          </a:p>
        </p:txBody>
      </p:sp>
      <p:sp>
        <p:nvSpPr>
          <p:cNvPr id="20" name="Заголовок 1"/>
          <p:cNvSpPr txBox="1">
            <a:spLocks/>
          </p:cNvSpPr>
          <p:nvPr/>
        </p:nvSpPr>
        <p:spPr>
          <a:xfrm>
            <a:off x="251520" y="4005064"/>
            <a:ext cx="2808312" cy="36004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b="1" i="1" u="none" strike="noStrike" kern="1200" normalizeH="0" baseline="0" noProof="0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uLnTx/>
                <a:uFillTx/>
                <a:ea typeface="+mj-ea"/>
                <a:cs typeface="Estrangelo Edessa" pitchFamily="66" charset="0"/>
              </a:rPr>
              <a:t>Бронзова призерка</a:t>
            </a:r>
            <a:endParaRPr kumimoji="0" lang="ru-RU" b="1" i="1" u="none" strike="noStrike" kern="1200" normalizeH="0" baseline="0" noProof="0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uLnTx/>
              <a:uFillTx/>
              <a:ea typeface="+mj-ea"/>
              <a:cs typeface="Estrangelo Edessa" pitchFamily="66" charset="0"/>
            </a:endParaRPr>
          </a:p>
        </p:txBody>
      </p:sp>
      <p:sp>
        <p:nvSpPr>
          <p:cNvPr id="21" name="Заголовок 1"/>
          <p:cNvSpPr txBox="1">
            <a:spLocks/>
          </p:cNvSpPr>
          <p:nvPr/>
        </p:nvSpPr>
        <p:spPr>
          <a:xfrm>
            <a:off x="5796136" y="2636912"/>
            <a:ext cx="2880320" cy="21602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b="1" i="1" u="none" strike="noStrike" kern="1200" normalizeH="0" baseline="0" noProof="0" dirty="0" smtClean="0">
                <a:ln>
                  <a:prstDash val="solid"/>
                </a:ln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uLnTx/>
                <a:uFillTx/>
                <a:ea typeface="+mj-ea"/>
                <a:cs typeface="Estrangelo Edessa" pitchFamily="66" charset="0"/>
              </a:rPr>
              <a:t>Володар другого місця</a:t>
            </a:r>
            <a:endParaRPr kumimoji="0" lang="ru-RU" b="1" i="1" u="none" strike="noStrike" kern="1200" normalizeH="0" baseline="0" noProof="0" dirty="0">
              <a:ln>
                <a:prstDash val="solid"/>
              </a:ln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uLnTx/>
              <a:uFillTx/>
              <a:ea typeface="+mj-ea"/>
              <a:cs typeface="Estrangelo Edessa" pitchFamily="66" charset="0"/>
            </a:endParaRPr>
          </a:p>
        </p:txBody>
      </p:sp>
      <p:sp>
        <p:nvSpPr>
          <p:cNvPr id="22" name="Заголовок 1"/>
          <p:cNvSpPr txBox="1">
            <a:spLocks/>
          </p:cNvSpPr>
          <p:nvPr/>
        </p:nvSpPr>
        <p:spPr>
          <a:xfrm>
            <a:off x="4860032" y="836712"/>
            <a:ext cx="3960440" cy="7920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u="none" strike="noStrike" kern="1200" normalizeH="0" baseline="0" noProof="0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Estrangelo Edessa" pitchFamily="66" charset="0"/>
              </a:rPr>
              <a:t>Від</a:t>
            </a:r>
            <a:r>
              <a:rPr kumimoji="0" lang="uk-UA" sz="2400" b="1" u="none" strike="noStrike" kern="1200" normalizeH="0" noProof="0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Estrangelo Edessa" pitchFamily="66" charset="0"/>
              </a:rPr>
              <a:t> майстерень –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400" b="1" u="none" strike="noStrike" kern="1200" normalizeH="0" noProof="0" dirty="0" smtClean="0">
                <a:ln w="12700">
                  <a:solidFill>
                    <a:schemeClr val="tx1"/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Estrangelo Edessa" pitchFamily="66" charset="0"/>
              </a:rPr>
              <a:t>до сьогоднішніх днів</a:t>
            </a:r>
            <a:endParaRPr kumimoji="0" lang="ru-RU" sz="2400" b="1" u="none" strike="noStrike" kern="1200" normalizeH="0" baseline="0" noProof="0" dirty="0">
              <a:ln w="12700">
                <a:solidFill>
                  <a:schemeClr val="tx1"/>
                </a:solidFill>
                <a:prstDash val="solid"/>
              </a:ln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 Black" pitchFamily="34" charset="0"/>
              <a:ea typeface="+mj-ea"/>
              <a:cs typeface="Estrangelo Edess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Мои документы\ВСЕ ФОТО\2016\ART-proekt\IMG_1834.JPG"/>
          <p:cNvPicPr>
            <a:picLocks noChangeAspect="1" noChangeArrowheads="1"/>
          </p:cNvPicPr>
          <p:nvPr/>
        </p:nvPicPr>
        <p:blipFill>
          <a:blip r:embed="rId3" cstate="print">
            <a:lum bright="10000" contrast="30000"/>
          </a:blip>
          <a:srcRect l="1940" t="6467" r="4940" b="4289"/>
          <a:stretch>
            <a:fillRect/>
          </a:stretch>
        </p:blipFill>
        <p:spPr bwMode="auto">
          <a:xfrm rot="16200000">
            <a:off x="1070992" y="764704"/>
            <a:ext cx="6857999" cy="532859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0" y="6597352"/>
            <a:ext cx="1187624" cy="260648"/>
          </a:xfrm>
        </p:spPr>
        <p:txBody>
          <a:bodyPr/>
          <a:lstStyle/>
          <a:p>
            <a:fld id="{ED61CF49-DA2D-47AD-A44D-B4762BFFCC57}" type="datetime1">
              <a:rPr lang="ru-RU" sz="1400" b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pPr/>
              <a:t>25.09.2016</a:t>
            </a:fld>
            <a:endParaRPr lang="ru-RU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7308304" y="6492875"/>
            <a:ext cx="1835696" cy="365125"/>
          </a:xfrm>
        </p:spPr>
        <p:txBody>
          <a:bodyPr/>
          <a:lstStyle/>
          <a:p>
            <a:r>
              <a:rPr lang="ru-RU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К. пед. наук., доцент </a:t>
            </a:r>
          </a:p>
          <a:p>
            <a:r>
              <a:rPr lang="ru-RU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СОІППО </a:t>
            </a:r>
            <a:r>
              <a:rPr lang="cs-CZ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Sierykh L</a:t>
            </a:r>
            <a:r>
              <a:rPr lang="uk-UA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endParaRPr lang="ru-RU" sz="1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 rot="16200000">
            <a:off x="-2246448" y="2974640"/>
            <a:ext cx="6220072" cy="64807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u="none" strike="noStrike" kern="1200" cap="none" spc="0" normalizeH="0" baseline="0" noProof="0" dirty="0" smtClean="0">
                <a:ln w="19050">
                  <a:solidFill>
                    <a:srgbClr val="7030A0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Estrangelo Edessa" pitchFamily="66" charset="0"/>
              </a:rPr>
              <a:t>Україна в епоху змін</a:t>
            </a:r>
            <a:endParaRPr kumimoji="0" lang="ru-RU" sz="3600" b="1" u="none" strike="noStrike" kern="1200" cap="none" spc="0" normalizeH="0" baseline="0" noProof="0" dirty="0">
              <a:ln w="19050">
                <a:solidFill>
                  <a:srgbClr val="7030A0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uLnTx/>
              <a:uFillTx/>
              <a:latin typeface="Arial Black" pitchFamily="34" charset="0"/>
              <a:ea typeface="+mj-ea"/>
              <a:cs typeface="Estrangelo Edess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http://www.allfons.ru/pic/201112/640x480/allfons.ru-83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0" y="6597352"/>
            <a:ext cx="2133600" cy="260648"/>
          </a:xfrm>
        </p:spPr>
        <p:txBody>
          <a:bodyPr/>
          <a:lstStyle/>
          <a:p>
            <a:fld id="{ED61CF49-DA2D-47AD-A44D-B4762BFFCC57}" type="datetime1">
              <a:rPr lang="ru-RU" b="1" smtClean="0">
                <a:solidFill>
                  <a:schemeClr val="tx1"/>
                </a:solidFill>
              </a:rPr>
              <a:pPr/>
              <a:t>25.09.2016</a:t>
            </a:fld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555776" y="6597352"/>
            <a:ext cx="3816424" cy="260648"/>
          </a:xfrm>
        </p:spPr>
        <p:txBody>
          <a:bodyPr/>
          <a:lstStyle/>
          <a:p>
            <a:r>
              <a:rPr lang="ru-RU" sz="1400" b="1" dirty="0" smtClean="0">
                <a:solidFill>
                  <a:schemeClr val="tx1"/>
                </a:solidFill>
              </a:rPr>
              <a:t>К. пед. наук., доцент СОІППО </a:t>
            </a:r>
            <a:r>
              <a:rPr lang="cs-CZ" sz="1400" b="1" dirty="0" smtClean="0">
                <a:solidFill>
                  <a:schemeClr val="tx1"/>
                </a:solidFill>
              </a:rPr>
              <a:t>Sierykh Lara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10400" y="6597352"/>
            <a:ext cx="2133600" cy="260648"/>
          </a:xfrm>
        </p:spPr>
        <p:txBody>
          <a:bodyPr/>
          <a:lstStyle/>
          <a:p>
            <a:fld id="{725C68B6-61C2-468F-89AB-4B9F7531AA68}" type="slidenum">
              <a:rPr lang="ru-RU" b="1" smtClean="0">
                <a:solidFill>
                  <a:schemeClr val="tx1"/>
                </a:solidFill>
              </a:rPr>
              <a:pPr/>
              <a:t>10</a:t>
            </a:fld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8194" name="Picture 2" descr="D:\Мои документы\ВСЕ ФОТО\2016\ART-proekt\IMG_1831.JPG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 l="6074" t="11902" r="7163" b="5241"/>
          <a:stretch>
            <a:fillRect/>
          </a:stretch>
        </p:blipFill>
        <p:spPr bwMode="auto">
          <a:xfrm rot="16200000">
            <a:off x="1498701" y="1029692"/>
            <a:ext cx="6434631" cy="46085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9" name="Заголовок 1"/>
          <p:cNvSpPr txBox="1">
            <a:spLocks/>
          </p:cNvSpPr>
          <p:nvPr/>
        </p:nvSpPr>
        <p:spPr>
          <a:xfrm rot="16200000">
            <a:off x="-2160748" y="2600908"/>
            <a:ext cx="6408712" cy="144016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200" b="1" u="none" strike="noStrike" kern="1200" cap="none" spc="0" normalizeH="0" baseline="0" noProof="0" dirty="0" smtClean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Estrangelo Edessa" pitchFamily="66" charset="0"/>
              </a:rPr>
              <a:t>Емоції</a:t>
            </a:r>
            <a:r>
              <a:rPr kumimoji="0" lang="uk-UA" sz="3200" b="1" u="none" strike="noStrike" kern="1200" cap="none" spc="0" normalizeH="0" baseline="0" noProof="0" smtClean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Estrangelo Edessa" pitchFamily="66" charset="0"/>
              </a:rPr>
              <a:t>, пізнання </a:t>
            </a:r>
            <a:r>
              <a:rPr kumimoji="0" lang="uk-UA" sz="3200" b="1" u="none" strike="noStrike" kern="1200" cap="none" spc="0" normalizeH="0" baseline="0" noProof="0" dirty="0" smtClean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Arial Black" pitchFamily="34" charset="0"/>
                <a:ea typeface="+mj-ea"/>
                <a:cs typeface="Estrangelo Edessa" pitchFamily="66" charset="0"/>
              </a:rPr>
              <a:t>через природу </a:t>
            </a:r>
            <a:endParaRPr kumimoji="0" lang="ru-RU" sz="3200" b="1" u="none" strike="noStrike" kern="1200" cap="none" spc="0" normalizeH="0" baseline="0" noProof="0" dirty="0">
              <a:ln w="19050">
                <a:solidFill>
                  <a:schemeClr val="tx1"/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uLnTx/>
              <a:uFillTx/>
              <a:latin typeface="Arial Black" pitchFamily="34" charset="0"/>
              <a:ea typeface="+mj-ea"/>
              <a:cs typeface="Estrangelo Edess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http://kartinki-risunki.ru/sites/kartinki-risunki.ru/files/imagecache/th1/images/95/1026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16632"/>
            <a:ext cx="8928992" cy="66247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0" y="6597352"/>
            <a:ext cx="2133600" cy="260648"/>
          </a:xfrm>
        </p:spPr>
        <p:txBody>
          <a:bodyPr/>
          <a:lstStyle/>
          <a:p>
            <a:fld id="{ED61CF49-DA2D-47AD-A44D-B4762BFFCC57}" type="datetime1">
              <a:rPr lang="ru-RU" b="1" smtClean="0">
                <a:solidFill>
                  <a:schemeClr val="tx1"/>
                </a:solidFill>
              </a:rPr>
              <a:pPr/>
              <a:t>25.09.2016</a:t>
            </a:fld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03848" y="6669360"/>
            <a:ext cx="3312368" cy="188640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К. пед. наук., доцент СОІППО </a:t>
            </a:r>
            <a:r>
              <a:rPr lang="cs-CZ" b="1" dirty="0" smtClean="0">
                <a:solidFill>
                  <a:schemeClr val="tx1"/>
                </a:solidFill>
              </a:rPr>
              <a:t>Sierykh Lara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10400" y="6597352"/>
            <a:ext cx="2133600" cy="260648"/>
          </a:xfrm>
        </p:spPr>
        <p:txBody>
          <a:bodyPr/>
          <a:lstStyle/>
          <a:p>
            <a:fld id="{725C68B6-61C2-468F-89AB-4B9F7531AA68}" type="slidenum">
              <a:rPr lang="ru-RU" b="1" smtClean="0">
                <a:solidFill>
                  <a:schemeClr val="tx1"/>
                </a:solidFill>
              </a:rPr>
              <a:pPr/>
              <a:t>11</a:t>
            </a:fld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179512" y="6093296"/>
            <a:ext cx="8784976" cy="43204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3600" b="1" u="none" strike="noStrike" kern="1200" cap="none" spc="0" normalizeH="0" baseline="0" noProof="0" dirty="0" smtClean="0">
                <a:ln w="19050">
                  <a:solidFill>
                    <a:schemeClr val="tx1"/>
                  </a:solidFill>
                  <a:prstDash val="solid"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Квадрат   глобалізації </a:t>
            </a:r>
            <a:endParaRPr kumimoji="0" lang="ru-RU" sz="3600" b="1" u="none" strike="noStrike" kern="1200" cap="none" spc="0" normalizeH="0" baseline="0" noProof="0" dirty="0">
              <a:ln w="19050">
                <a:solidFill>
                  <a:schemeClr val="tx1"/>
                </a:solidFill>
                <a:prstDash val="solid"/>
              </a:ln>
              <a:solidFill>
                <a:schemeClr val="accent3">
                  <a:lumMod val="50000"/>
                </a:schemeClr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9218" name="Picture 2" descr="D:\Мои документы\ВСЕ ФОТО\2016\ART-proekt\IMG_1832.JPG"/>
          <p:cNvPicPr>
            <a:picLocks noChangeAspect="1" noChangeArrowheads="1"/>
          </p:cNvPicPr>
          <p:nvPr/>
        </p:nvPicPr>
        <p:blipFill>
          <a:blip r:embed="rId3" cstate="print">
            <a:lum contrast="20000"/>
          </a:blip>
          <a:srcRect l="19157" t="11111" r="14314" b="8244"/>
          <a:stretch>
            <a:fillRect/>
          </a:stretch>
        </p:blipFill>
        <p:spPr bwMode="auto">
          <a:xfrm rot="16200000">
            <a:off x="1802964" y="581412"/>
            <a:ext cx="5472608" cy="51191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3000">
              <a:srgbClr val="5E9EFF"/>
            </a:gs>
            <a:gs pos="16000">
              <a:schemeClr val="bg1">
                <a:lumMod val="95000"/>
              </a:schemeClr>
            </a:gs>
            <a:gs pos="80000">
              <a:srgbClr val="F20EE7"/>
            </a:gs>
            <a:gs pos="78000">
              <a:schemeClr val="bg1">
                <a:lumMod val="85000"/>
              </a:schemeClr>
            </a:gs>
          </a:gsLst>
          <a:lin ang="7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Мои документы\ВСЕ ФОТО\2016\ART-proekt\Фигури на траве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188640"/>
            <a:ext cx="5688631" cy="432048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Рисунок 6" descr="&amp;Dcy;&amp;vcy;&amp;iecy;&amp;rcy;&amp;softcy; &amp;vcy; &amp;ncy;&amp;iecy;&amp;bcy;&amp;ocy; 1920x1440 188KB &amp;Rcy;&amp;acy;&amp;zcy;&amp;ncy;&amp;ocy;&amp;iecy;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4725144"/>
            <a:ext cx="5688632" cy="165618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4725144"/>
            <a:ext cx="5616624" cy="1368152"/>
          </a:xfrm>
        </p:spPr>
        <p:txBody>
          <a:bodyPr>
            <a:noAutofit/>
          </a:bodyPr>
          <a:lstStyle/>
          <a:p>
            <a:r>
              <a:rPr lang="uk-UA" sz="5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Дякуємо</a:t>
            </a:r>
            <a:r>
              <a:rPr lang="en-US" sz="5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en-US" sz="5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5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увагу</a:t>
            </a:r>
            <a:r>
              <a:rPr lang="uk-UA" sz="5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  <a:endParaRPr lang="ru-RU" sz="54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107504" y="6492875"/>
            <a:ext cx="1115616" cy="365125"/>
          </a:xfrm>
        </p:spPr>
        <p:txBody>
          <a:bodyPr/>
          <a:lstStyle/>
          <a:p>
            <a:fld id="{ED61CF49-DA2D-47AD-A44D-B4762BFFCC57}" type="datetime1">
              <a:rPr lang="ru-RU" sz="1400" b="1" smtClean="0">
                <a:solidFill>
                  <a:schemeClr val="tx1"/>
                </a:solidFill>
              </a:rPr>
              <a:pPr/>
              <a:t>25.09.2016</a:t>
            </a:fld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99792" y="6492875"/>
            <a:ext cx="3960440" cy="365125"/>
          </a:xfrm>
        </p:spPr>
        <p:txBody>
          <a:bodyPr/>
          <a:lstStyle/>
          <a:p>
            <a:r>
              <a:rPr lang="ru-RU" sz="1600" b="1" dirty="0" smtClean="0">
                <a:solidFill>
                  <a:schemeClr val="tx1"/>
                </a:solidFill>
              </a:rPr>
              <a:t>К. пед. наук., доцент СОІППО </a:t>
            </a:r>
            <a:r>
              <a:rPr lang="cs-CZ" sz="1600" b="1" dirty="0" smtClean="0">
                <a:solidFill>
                  <a:schemeClr val="tx1"/>
                </a:solidFill>
              </a:rPr>
              <a:t>Sierykh Lara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532440" y="6492875"/>
            <a:ext cx="611560" cy="365125"/>
          </a:xfrm>
        </p:spPr>
        <p:txBody>
          <a:bodyPr/>
          <a:lstStyle/>
          <a:p>
            <a:fld id="{725C68B6-61C2-468F-89AB-4B9F7531AA68}" type="slidenum">
              <a:rPr lang="ru-RU" b="1" smtClean="0">
                <a:solidFill>
                  <a:schemeClr val="tx1"/>
                </a:solidFill>
              </a:rPr>
              <a:pPr/>
              <a:t>12</a:t>
            </a:fld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16200000">
            <a:off x="-2283176" y="3011368"/>
            <a:ext cx="61686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«Відпочинок. Спільнота в циліндрах»</a:t>
            </a:r>
            <a:endParaRPr lang="ru-RU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294</Words>
  <Application>Microsoft Office PowerPoint</Application>
  <PresentationFormat>Экран (4:3)</PresentationFormat>
  <Paragraphs>74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“ ГЛОБАЛІЗАЦІЯ  ЗА    МАЛЕВИЧЕМ ”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Дякуємо за увагу!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Глобалізація за Малевичем </dc:title>
  <dc:creator>Илья</dc:creator>
  <cp:lastModifiedBy>Пользователь Windows</cp:lastModifiedBy>
  <cp:revision>19</cp:revision>
  <dcterms:created xsi:type="dcterms:W3CDTF">2016-09-20T14:47:34Z</dcterms:created>
  <dcterms:modified xsi:type="dcterms:W3CDTF">2016-09-25T09:17:30Z</dcterms:modified>
</cp:coreProperties>
</file>