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k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97152"/>
            <a:ext cx="5976664" cy="1143000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latin typeface="Bookman Old Style" pitchFamily="18" charset="0"/>
              </a:rPr>
              <a:t>Вас </a:t>
            </a:r>
            <a:r>
              <a:rPr lang="ru-RU" sz="2600" b="1" dirty="0" err="1" smtClean="0">
                <a:latin typeface="Bookman Old Style" pitchFamily="18" charset="0"/>
              </a:rPr>
              <a:t>вітають</a:t>
            </a:r>
            <a:r>
              <a:rPr lang="ru-RU" sz="2600" b="1" dirty="0" smtClean="0">
                <a:latin typeface="Bookman Old Style" pitchFamily="18" charset="0"/>
              </a:rPr>
              <a:t> учасники конкурсу «Колосок»</a:t>
            </a:r>
            <a:br>
              <a:rPr lang="ru-RU" sz="2600" b="1" dirty="0" smtClean="0">
                <a:latin typeface="Bookman Old Style" pitchFamily="18" charset="0"/>
              </a:rPr>
            </a:br>
            <a:r>
              <a:rPr lang="ru-RU" sz="2600" b="1" dirty="0" err="1" smtClean="0">
                <a:latin typeface="Bookman Old Style" pitchFamily="18" charset="0"/>
              </a:rPr>
              <a:t>Краснопільського</a:t>
            </a:r>
            <a:r>
              <a:rPr lang="ru-RU" sz="2600" b="1" dirty="0" smtClean="0">
                <a:latin typeface="Bookman Old Style" pitchFamily="18" charset="0"/>
              </a:rPr>
              <a:t> району та </a:t>
            </a:r>
            <a:r>
              <a:rPr lang="ru-RU" sz="2600" b="1" dirty="0" err="1" smtClean="0">
                <a:latin typeface="Bookman Old Style" pitchFamily="18" charset="0"/>
              </a:rPr>
              <a:t>районний</a:t>
            </a:r>
            <a:r>
              <a:rPr lang="ru-RU" sz="2600" b="1" dirty="0" smtClean="0">
                <a:latin typeface="Bookman Old Style" pitchFamily="18" charset="0"/>
              </a:rPr>
              <a:t> координатор – </a:t>
            </a:r>
            <a:br>
              <a:rPr lang="ru-RU" sz="2600" b="1" dirty="0" smtClean="0">
                <a:latin typeface="Bookman Old Style" pitchFamily="18" charset="0"/>
              </a:rPr>
            </a:br>
            <a:r>
              <a:rPr lang="ru-RU" sz="2600" b="1" dirty="0" err="1" smtClean="0">
                <a:solidFill>
                  <a:srgbClr val="0070C0"/>
                </a:solidFill>
                <a:latin typeface="Bookman Old Style" pitchFamily="18" charset="0"/>
              </a:rPr>
              <a:t>Мостова</a:t>
            </a:r>
            <a:r>
              <a:rPr lang="ru-RU" sz="2600" b="1" dirty="0" smtClean="0">
                <a:solidFill>
                  <a:srgbClr val="0070C0"/>
                </a:solidFill>
                <a:latin typeface="Bookman Old Style" pitchFamily="18" charset="0"/>
              </a:rPr>
              <a:t> </a:t>
            </a:r>
            <a:r>
              <a:rPr lang="ru-RU" sz="2600" b="1" dirty="0" err="1" smtClean="0">
                <a:solidFill>
                  <a:srgbClr val="0070C0"/>
                </a:solidFill>
                <a:latin typeface="Bookman Old Style" pitchFamily="18" charset="0"/>
              </a:rPr>
              <a:t>Аліна</a:t>
            </a:r>
            <a:r>
              <a:rPr lang="ru-RU" sz="2600" b="1" dirty="0" smtClean="0">
                <a:solidFill>
                  <a:srgbClr val="0070C0"/>
                </a:solidFill>
                <a:latin typeface="Bookman Old Style" pitchFamily="18" charset="0"/>
              </a:rPr>
              <a:t> </a:t>
            </a:r>
            <a:r>
              <a:rPr lang="ru-RU" sz="2600" b="1" dirty="0" err="1" smtClean="0">
                <a:solidFill>
                  <a:srgbClr val="0070C0"/>
                </a:solidFill>
                <a:latin typeface="Bookman Old Style" pitchFamily="18" charset="0"/>
              </a:rPr>
              <a:t>Юріївна</a:t>
            </a:r>
            <a:endParaRPr lang="ru-RU" sz="2600" b="1" dirty="0">
              <a:solidFill>
                <a:srgbClr val="0070C0"/>
              </a:solidFill>
              <a:latin typeface="Bookman Old Style" pitchFamily="18" charset="0"/>
            </a:endParaRPr>
          </a:p>
        </p:txBody>
      </p:sp>
      <p:pic>
        <p:nvPicPr>
          <p:cNvPr id="4" name="Рисунок 3" descr="IMG_20160912_115001.jpg"/>
          <p:cNvPicPr>
            <a:picLocks noChangeAspect="1"/>
          </p:cNvPicPr>
          <p:nvPr/>
        </p:nvPicPr>
        <p:blipFill>
          <a:blip r:embed="rId2" cstate="print"/>
          <a:srcRect l="35437" r="35426"/>
          <a:stretch>
            <a:fillRect/>
          </a:stretch>
        </p:blipFill>
        <p:spPr>
          <a:xfrm>
            <a:off x="6156176" y="1484784"/>
            <a:ext cx="2664296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Picture 1" descr="C:\Users\90C5~1\AppData\Local\Temp\Rar$DI00.931\IMG_51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5796136" cy="4347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7484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95536" y="620688"/>
            <a:ext cx="432048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Краснопільський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район – маленький, затишний сільськогосподарський край. Мережа </a:t>
            </a:r>
            <a:r>
              <a:rPr lang="uk-UA" b="1" dirty="0" err="1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заладів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освіти представлена: 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uk-UA" b="1" dirty="0" err="1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Краснопільською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гімназією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24 ЗНЗ та НВК</a:t>
            </a:r>
          </a:p>
          <a:p>
            <a:pPr>
              <a:buFont typeface="Wingdings" pitchFamily="2" charset="2"/>
              <a:buChar char="q"/>
            </a:pP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12 ДНЗ</a:t>
            </a:r>
          </a:p>
          <a:p>
            <a:pPr>
              <a:buFont typeface="Wingdings" pitchFamily="2" charset="2"/>
              <a:buChar char="q"/>
            </a:pPr>
            <a:endParaRPr lang="uk-UA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endParaRPr lang="uk-UA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До участі в конкурсі </a:t>
            </a:r>
            <a:r>
              <a:rPr lang="uk-UA" b="1" dirty="0" err="1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“Колосок”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залучено:</a:t>
            </a:r>
          </a:p>
          <a:p>
            <a:pPr>
              <a:buFont typeface="Wingdings" pitchFamily="2" charset="2"/>
              <a:buChar char="Ø"/>
            </a:pPr>
            <a:r>
              <a:rPr lang="uk-UA" b="1" dirty="0" err="1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Краснопільську</a:t>
            </a: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гімназію</a:t>
            </a:r>
          </a:p>
          <a:p>
            <a:pPr>
              <a:buFont typeface="Wingdings" pitchFamily="2" charset="2"/>
              <a:buChar char="Ø"/>
            </a:pP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23 ЗНЗ та НВК</a:t>
            </a:r>
          </a:p>
          <a:p>
            <a:pPr>
              <a:buFont typeface="Wingdings" pitchFamily="2" charset="2"/>
              <a:buChar char="Ø"/>
            </a:pPr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2 ДНЗ.</a:t>
            </a:r>
          </a:p>
          <a:p>
            <a:endParaRPr lang="uk-UA" b="1" dirty="0" smtClean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  <a:p>
            <a:r>
              <a:rPr lang="uk-UA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Що становить 96% від загальної кількості навчальних закладів району.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5400600" cy="743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Школи для яких </a:t>
            </a: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“Колосок”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став святом, де чекають осінніх та весняних етапів з радістю та нетерпінням: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Чернеччинський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Ряснянський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Бранцівський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Сіннівський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Грабовський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Славгородчька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ЗОШ;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Угроїдська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ЗОШ;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Запсільський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Великорибицький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Краснопільська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гімназія;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Малорибицький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Осоївський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uk-UA" b="1" dirty="0" err="1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Миропільський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 НВК.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uk-UA" b="1" dirty="0" smtClean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221088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uk-UA" b="1" dirty="0" err="1" smtClean="0">
                <a:latin typeface="Bookman Old Style" pitchFamily="18" charset="0"/>
              </a:rPr>
              <a:t>Бранцівський</a:t>
            </a:r>
            <a:r>
              <a:rPr lang="uk-UA" b="1" dirty="0" smtClean="0">
                <a:latin typeface="Bookman Old Style" pitchFamily="18" charset="0"/>
              </a:rPr>
              <a:t> НВК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124744"/>
            <a:ext cx="4953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директор закладу</a:t>
            </a:r>
          </a:p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Копилова Неля Анатоліївна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5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65313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age.jpg"/>
          <p:cNvPicPr>
            <a:picLocks noChangeAspect="1"/>
          </p:cNvPicPr>
          <p:nvPr/>
        </p:nvPicPr>
        <p:blipFill>
          <a:blip r:embed="rId3" cstate="print"/>
          <a:srcRect l="34251" t="20600" r="15350"/>
          <a:stretch>
            <a:fillRect/>
          </a:stretch>
        </p:blipFill>
        <p:spPr>
          <a:xfrm>
            <a:off x="5004048" y="764704"/>
            <a:ext cx="3473766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P3310563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512" y="2420888"/>
            <a:ext cx="4981575" cy="398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uk-UA" b="1" dirty="0" err="1" smtClean="0">
                <a:latin typeface="Bookman Old Style" pitchFamily="18" charset="0"/>
              </a:rPr>
              <a:t>Сіннівський</a:t>
            </a:r>
            <a:r>
              <a:rPr lang="uk-UA" b="1" dirty="0" smtClean="0">
                <a:latin typeface="Bookman Old Style" pitchFamily="18" charset="0"/>
              </a:rPr>
              <a:t>  НВК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124744"/>
            <a:ext cx="3833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Єщенко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Юлія Олександрівна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5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7484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сінне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124744"/>
            <a:ext cx="3696444" cy="3285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сінне7 (1).JPG"/>
          <p:cNvPicPr>
            <a:picLocks noChangeAspect="1"/>
          </p:cNvPicPr>
          <p:nvPr/>
        </p:nvPicPr>
        <p:blipFill>
          <a:blip r:embed="rId4" cstate="print"/>
          <a:srcRect t="14700" b="7601"/>
          <a:stretch>
            <a:fillRect/>
          </a:stretch>
        </p:blipFill>
        <p:spPr>
          <a:xfrm>
            <a:off x="755576" y="1689587"/>
            <a:ext cx="3779912" cy="5168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08720"/>
          </a:xfrm>
        </p:spPr>
        <p:txBody>
          <a:bodyPr/>
          <a:lstStyle/>
          <a:p>
            <a:r>
              <a:rPr lang="uk-UA" b="1" dirty="0" smtClean="0">
                <a:latin typeface="Bookman Old Style" pitchFamily="18" charset="0"/>
              </a:rPr>
              <a:t>Грабовський НВК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98072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Котенко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Любов Василівна 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5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7484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60913_110901.jpg"/>
          <p:cNvPicPr>
            <a:picLocks noChangeAspect="1"/>
          </p:cNvPicPr>
          <p:nvPr/>
        </p:nvPicPr>
        <p:blipFill>
          <a:blip r:embed="rId3" cstate="print"/>
          <a:srcRect l="8263" t="2751" r="47638"/>
          <a:stretch>
            <a:fillRect/>
          </a:stretch>
        </p:blipFill>
        <p:spPr>
          <a:xfrm>
            <a:off x="323528" y="1700808"/>
            <a:ext cx="3542649" cy="4687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60913_11044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836712"/>
            <a:ext cx="5160573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908720"/>
          </a:xfrm>
        </p:spPr>
        <p:txBody>
          <a:bodyPr/>
          <a:lstStyle/>
          <a:p>
            <a:r>
              <a:rPr lang="uk-UA" b="1" dirty="0" smtClean="0">
                <a:latin typeface="Bookman Old Style" pitchFamily="18" charset="0"/>
              </a:rPr>
              <a:t>Славгородська ЗОШ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3" name="Рисунок 2" descr="с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16832"/>
            <a:ext cx="4400376" cy="2942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23528" y="98072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Ідьченко-Наумова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Світлана Миколаївна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5" name="Рисунок 4" descr="сл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4418980"/>
            <a:ext cx="3647133" cy="2439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://bio-kyrylenko.at.ua/VQTTL1qjRN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447484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age (1).jpg"/>
          <p:cNvPicPr>
            <a:picLocks noChangeAspect="1"/>
          </p:cNvPicPr>
          <p:nvPr/>
        </p:nvPicPr>
        <p:blipFill>
          <a:blip r:embed="rId5" cstate="print"/>
          <a:srcRect l="21650" b="33200"/>
          <a:stretch>
            <a:fillRect/>
          </a:stretch>
        </p:blipFill>
        <p:spPr>
          <a:xfrm>
            <a:off x="5436096" y="908720"/>
            <a:ext cx="2815279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141368" cy="1143000"/>
          </a:xfrm>
        </p:spPr>
        <p:txBody>
          <a:bodyPr/>
          <a:lstStyle/>
          <a:p>
            <a:r>
              <a:rPr lang="uk-UA" b="1" dirty="0" err="1" smtClean="0">
                <a:latin typeface="Bookman Old Style" pitchFamily="18" charset="0"/>
              </a:rPr>
              <a:t>Угроїдська</a:t>
            </a:r>
            <a:r>
              <a:rPr lang="uk-UA" b="1" dirty="0" smtClean="0">
                <a:latin typeface="Bookman Old Style" pitchFamily="18" charset="0"/>
              </a:rPr>
              <a:t> ЗОШ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980728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Вакуленко Тетяна Миколаївна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5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221088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Осінній 2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56792"/>
            <a:ext cx="428396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 descr="C:\Users\90C5~1\AppData\Local\Temp\Rar$DI10.802\IMG_63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5989" y="908720"/>
            <a:ext cx="4668011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C:\Users\90C5~1\AppData\Local\Temp\Rar$DI00.742\IMG_558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4293096"/>
            <a:ext cx="3707904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48478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Шурхаленко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Любов Григорівна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uk-UA" b="1" dirty="0" err="1" smtClean="0">
                <a:latin typeface="Bookman Old Style" pitchFamily="18" charset="0"/>
              </a:rPr>
              <a:t>Великорибицький</a:t>
            </a:r>
            <a:r>
              <a:rPr lang="uk-UA" b="1" dirty="0" smtClean="0">
                <a:latin typeface="Bookman Old Style" pitchFamily="18" charset="0"/>
              </a:rPr>
              <a:t> НВК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5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7484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Рабочий стол\IMG_20160913_1205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08720"/>
            <a:ext cx="5292080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Рабочий стол\IMG_20160913_1204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0"/>
          <a:stretch>
            <a:fillRect/>
          </a:stretch>
        </p:blipFill>
        <p:spPr bwMode="auto">
          <a:xfrm>
            <a:off x="179512" y="4005064"/>
            <a:ext cx="4572000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95536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Краснопільська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гімназія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Заболотько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Наталія Василівна</a:t>
            </a:r>
          </a:p>
        </p:txBody>
      </p:sp>
      <p:pic>
        <p:nvPicPr>
          <p:cNvPr id="17410" name="Picture 2" descr="IMG_20160913_102051"/>
          <p:cNvPicPr>
            <a:picLocks noChangeAspect="1" noChangeArrowheads="1"/>
          </p:cNvPicPr>
          <p:nvPr/>
        </p:nvPicPr>
        <p:blipFill>
          <a:blip r:embed="rId2" cstate="print"/>
          <a:srcRect l="17615" t="17870" r="32553" b="16550"/>
          <a:stretch>
            <a:fillRect/>
          </a:stretch>
        </p:blipFill>
        <p:spPr bwMode="auto">
          <a:xfrm>
            <a:off x="5940152" y="836712"/>
            <a:ext cx="3203848" cy="5626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1" name="Picture 3" descr="IMG_20160913_101956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2856"/>
            <a:ext cx="5934075" cy="4448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-243408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-118864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Осоївський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НВК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Власенко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Альона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Григорівна</a:t>
            </a:r>
          </a:p>
        </p:txBody>
      </p:sp>
      <p:pic>
        <p:nvPicPr>
          <p:cNvPr id="6" name="Рисунок 5" descr="IMG_20160913_124930.jpg"/>
          <p:cNvPicPr>
            <a:picLocks noChangeAspect="1"/>
          </p:cNvPicPr>
          <p:nvPr/>
        </p:nvPicPr>
        <p:blipFill>
          <a:blip r:embed="rId3" cstate="print"/>
          <a:srcRect l="14962" t="10500" r="13376"/>
          <a:stretch>
            <a:fillRect/>
          </a:stretch>
        </p:blipFill>
        <p:spPr>
          <a:xfrm>
            <a:off x="251520" y="2204864"/>
            <a:ext cx="4784617" cy="4481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60913_094027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916832"/>
            <a:ext cx="4139952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-32454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Малорибицький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 НВК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Хиценко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Яна Анатоліївна  </a:t>
            </a:r>
          </a:p>
        </p:txBody>
      </p:sp>
      <p:pic>
        <p:nvPicPr>
          <p:cNvPr id="5" name="Рисунок 4" descr="P9130924.JPG"/>
          <p:cNvPicPr>
            <a:picLocks noChangeAspect="1"/>
          </p:cNvPicPr>
          <p:nvPr/>
        </p:nvPicPr>
        <p:blipFill>
          <a:blip r:embed="rId2" cstate="print"/>
          <a:srcRect l="21454" t="5376" r="21453"/>
          <a:stretch>
            <a:fillRect/>
          </a:stretch>
        </p:blipFill>
        <p:spPr>
          <a:xfrm>
            <a:off x="4967536" y="836712"/>
            <a:ext cx="4176464" cy="5191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P9130933.JPG"/>
          <p:cNvPicPr>
            <a:picLocks noChangeAspect="1"/>
          </p:cNvPicPr>
          <p:nvPr/>
        </p:nvPicPr>
        <p:blipFill>
          <a:blip r:embed="rId3" cstate="print"/>
          <a:srcRect l="8657" t="13251"/>
          <a:stretch>
            <a:fillRect/>
          </a:stretch>
        </p:blipFill>
        <p:spPr>
          <a:xfrm>
            <a:off x="0" y="2564904"/>
            <a:ext cx="5622861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b="1" dirty="0" err="1" smtClean="0">
                <a:latin typeface="Bookman Old Style" pitchFamily="18" charset="0"/>
              </a:rPr>
              <a:t>Миропільський</a:t>
            </a:r>
            <a:r>
              <a:rPr lang="uk-UA" b="1" dirty="0" smtClean="0">
                <a:latin typeface="Bookman Old Style" pitchFamily="18" charset="0"/>
              </a:rPr>
              <a:t> 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НВК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pic>
        <p:nvPicPr>
          <p:cNvPr id="4" name="Рисунок 3" descr="F:\P11308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96752"/>
            <a:ext cx="3745876" cy="5377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з с та роб стіл\роб стол\Дяченко Н.В\ФОТО\2015-2016\перший дзвоник 2015\DSCN47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4904"/>
            <a:ext cx="5076056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err="1" smtClean="0">
                <a:solidFill>
                  <a:srgbClr val="FF0000"/>
                </a:solidFill>
                <a:latin typeface="Bookman Old Style" pitchFamily="18" charset="0"/>
              </a:rPr>
              <a:t>Мірошніченко</a:t>
            </a:r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 Людмила Михайлівна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b="1" dirty="0" err="1" smtClean="0">
                <a:latin typeface="Bookman Old Style" pitchFamily="18" charset="0"/>
              </a:rPr>
              <a:t>Запсільський</a:t>
            </a:r>
            <a:r>
              <a:rPr lang="uk-UA" b="1" dirty="0" smtClean="0">
                <a:latin typeface="Bookman Old Style" pitchFamily="18" charset="0"/>
              </a:rPr>
              <a:t> 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НВК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Скрипка Людмила Петрівна  </a:t>
            </a:r>
          </a:p>
        </p:txBody>
      </p:sp>
      <p:pic>
        <p:nvPicPr>
          <p:cNvPr id="18434" name="Picture 2" descr="H:\Колосок для Мостової А.Ю. 13.09.2016\Запсільський НВК 14.09.2016\20160913_173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024114"/>
            <a:ext cx="3281561" cy="583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5" name="Picture 3" descr="H:\Колосок для Мостової А.Ю. 13.09.2016\Запсільський НВК 14.09.2016\IMG_04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48880"/>
            <a:ext cx="5652120" cy="423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b="1" dirty="0" err="1" smtClean="0">
                <a:latin typeface="Bookman Old Style" pitchFamily="18" charset="0"/>
              </a:rPr>
              <a:t>Ряснянський</a:t>
            </a:r>
            <a:r>
              <a:rPr lang="uk-UA" b="1" dirty="0" smtClean="0">
                <a:latin typeface="Bookman Old Style" pitchFamily="18" charset="0"/>
              </a:rPr>
              <a:t> 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НВК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</a:t>
            </a:r>
          </a:p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Павлова Тетяна Вікторівна   </a:t>
            </a:r>
          </a:p>
        </p:txBody>
      </p:sp>
      <p:pic>
        <p:nvPicPr>
          <p:cNvPr id="19458" name="Picture 2" descr="H:\Колосок для Мостової А.Ю. 13.09.2016\Ряснянський НВК 13.09.2016\DSC08120.JPG"/>
          <p:cNvPicPr>
            <a:picLocks noChangeAspect="1" noChangeArrowheads="1"/>
          </p:cNvPicPr>
          <p:nvPr/>
        </p:nvPicPr>
        <p:blipFill>
          <a:blip r:embed="rId2" cstate="print"/>
          <a:srcRect l="3542" t="1750" r="9834"/>
          <a:stretch>
            <a:fillRect/>
          </a:stretch>
        </p:blipFill>
        <p:spPr bwMode="auto">
          <a:xfrm>
            <a:off x="4427984" y="1196752"/>
            <a:ext cx="4248472" cy="3614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9" name="Picture 3" descr="H:\Колосок для Мостової А.Ю. 13.09.2016\Ряснянський НВК 13.09.2016\SN851969!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221088"/>
            <a:ext cx="2289534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:\Колосок для Мостової А.Ю. 13.09.2016\Ряснянський НВК 13.09.2016\IMG_3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564904"/>
            <a:ext cx="4018763" cy="301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://bio-kyrylenko.at.ua/VQTTL1qjRN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79291" y="4653136"/>
            <a:ext cx="2164709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uk-UA" b="1" dirty="0" err="1" smtClean="0">
                <a:latin typeface="Bookman Old Style" pitchFamily="18" charset="0"/>
              </a:rPr>
              <a:t>Чернеччинський</a:t>
            </a:r>
            <a:r>
              <a:rPr lang="uk-UA" b="1" dirty="0" smtClean="0">
                <a:latin typeface="Bookman Old Style" pitchFamily="18" charset="0"/>
              </a:rPr>
              <a:t> 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НВК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12776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Шк. Координатор – </a:t>
            </a:r>
          </a:p>
          <a:p>
            <a:r>
              <a:rPr lang="uk-UA" b="1" dirty="0" smtClean="0">
                <a:solidFill>
                  <a:srgbClr val="FF0000"/>
                </a:solidFill>
                <a:latin typeface="Bookman Old Style" pitchFamily="18" charset="0"/>
              </a:rPr>
              <a:t>Мостова Аліна Юріївна </a:t>
            </a:r>
          </a:p>
        </p:txBody>
      </p:sp>
      <p:pic>
        <p:nvPicPr>
          <p:cNvPr id="5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4474846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60912_1145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12976"/>
            <a:ext cx="6084168" cy="3422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60912_1146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1268761"/>
            <a:ext cx="4788024" cy="2852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160912_1158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io-kyrylenko.at.ua/VQTTL1qjRN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39752" cy="2383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849302_540_16324732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3858225"/>
            <a:ext cx="2987824" cy="29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23528" y="3356992"/>
            <a:ext cx="518457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err="1" smtClean="0">
                <a:latin typeface="Monotype Corsiva" pitchFamily="66" charset="0"/>
              </a:rPr>
              <a:t>Від</a:t>
            </a:r>
            <a:r>
              <a:rPr lang="ru-RU" sz="3000" b="1" dirty="0" smtClean="0">
                <a:latin typeface="Monotype Corsiva" pitchFamily="66" charset="0"/>
              </a:rPr>
              <a:t> </a:t>
            </a:r>
            <a:r>
              <a:rPr lang="ru-RU" sz="3000" b="1" dirty="0" err="1" smtClean="0">
                <a:latin typeface="Monotype Corsiva" pitchFamily="66" charset="0"/>
              </a:rPr>
              <a:t>щиро</a:t>
            </a:r>
            <a:r>
              <a:rPr lang="ru-RU" sz="3000" b="1" dirty="0" smtClean="0">
                <a:latin typeface="Monotype Corsiva" pitchFamily="66" charset="0"/>
              </a:rPr>
              <a:t> </a:t>
            </a:r>
            <a:r>
              <a:rPr lang="ru-RU" sz="3000" b="1" dirty="0" err="1" smtClean="0">
                <a:latin typeface="Monotype Corsiva" pitchFamily="66" charset="0"/>
              </a:rPr>
              <a:t>серця</a:t>
            </a:r>
            <a:r>
              <a:rPr lang="ru-RU" sz="3000" b="1" dirty="0" smtClean="0">
                <a:latin typeface="Monotype Corsiva" pitchFamily="66" charset="0"/>
              </a:rPr>
              <a:t> </a:t>
            </a:r>
            <a:r>
              <a:rPr lang="ru-RU" sz="3000" b="1" dirty="0" err="1" smtClean="0">
                <a:latin typeface="Monotype Corsiva" pitchFamily="66" charset="0"/>
              </a:rPr>
              <a:t>всім</a:t>
            </a:r>
            <a:r>
              <a:rPr lang="ru-RU" sz="3000" b="1" dirty="0" smtClean="0">
                <a:latin typeface="Monotype Corsiva" pitchFamily="66" charset="0"/>
              </a:rPr>
              <a:t> </a:t>
            </a:r>
            <a:r>
              <a:rPr lang="ru-RU" sz="3000" b="1" dirty="0" err="1" smtClean="0">
                <a:latin typeface="Monotype Corsiva" pitchFamily="66" charset="0"/>
              </a:rPr>
              <a:t>присутнім</a:t>
            </a:r>
            <a:r>
              <a:rPr lang="ru-RU" sz="3000" b="1" dirty="0" smtClean="0">
                <a:latin typeface="Monotype Corsiva" pitchFamily="66" charset="0"/>
              </a:rPr>
              <a:t>:</a:t>
            </a:r>
          </a:p>
          <a:p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           Мирного неба</a:t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             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Свіжого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хліба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/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                 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Чистої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води</a:t>
            </a:r>
            <a:b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                      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Сьогодні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і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000" b="1" dirty="0" err="1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завжди</a:t>
            </a:r>
            <a:r>
              <a:rPr lang="ru-RU" sz="3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!!!</a:t>
            </a:r>
            <a:endParaRPr lang="ru-RU" sz="3000" b="1" dirty="0">
              <a:solidFill>
                <a:schemeClr val="accent1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fashionblogsw.info/photo/56b4680ad10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250</Words>
  <Application>Microsoft Office PowerPoint</Application>
  <PresentationFormat>Экран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Вас вітають учасники конкурсу «Колосок» Краснопільського району та районний координатор –  Мостова Аліна Юріївна</vt:lpstr>
      <vt:lpstr>Презентация PowerPoint</vt:lpstr>
      <vt:lpstr>Презентация PowerPoint</vt:lpstr>
      <vt:lpstr>Бранцівський НВК</vt:lpstr>
      <vt:lpstr>Сіннівський  НВК</vt:lpstr>
      <vt:lpstr>Грабовський НВК</vt:lpstr>
      <vt:lpstr>Славгородська ЗОШ</vt:lpstr>
      <vt:lpstr>Угроїдська ЗОШ</vt:lpstr>
      <vt:lpstr>Великорибицький НВК</vt:lpstr>
      <vt:lpstr>Презентация PowerPoint</vt:lpstr>
      <vt:lpstr>Презентация PowerPoint</vt:lpstr>
      <vt:lpstr>Малорибицький НВК</vt:lpstr>
      <vt:lpstr>Миропільський  НВК</vt:lpstr>
      <vt:lpstr>Запсільський  НВК</vt:lpstr>
      <vt:lpstr>Ряснянський  НВК</vt:lpstr>
      <vt:lpstr>Чернеччинський НВК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Admin</cp:lastModifiedBy>
  <cp:revision>12</cp:revision>
  <dcterms:created xsi:type="dcterms:W3CDTF">2016-09-15T02:02:51Z</dcterms:created>
  <dcterms:modified xsi:type="dcterms:W3CDTF">2016-09-15T09:08:36Z</dcterms:modified>
</cp:coreProperties>
</file>