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17"/>
  </p:notesMasterIdLst>
  <p:sldIdLst>
    <p:sldId id="309" r:id="rId2"/>
    <p:sldId id="292" r:id="rId3"/>
    <p:sldId id="298" r:id="rId4"/>
    <p:sldId id="310" r:id="rId5"/>
    <p:sldId id="311" r:id="rId6"/>
    <p:sldId id="299" r:id="rId7"/>
    <p:sldId id="315" r:id="rId8"/>
    <p:sldId id="313" r:id="rId9"/>
    <p:sldId id="300" r:id="rId10"/>
    <p:sldId id="312" r:id="rId11"/>
    <p:sldId id="314" r:id="rId12"/>
    <p:sldId id="294" r:id="rId13"/>
    <p:sldId id="306" r:id="rId14"/>
    <p:sldId id="308" r:id="rId15"/>
    <p:sldId id="29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4660"/>
  </p:normalViewPr>
  <p:slideViewPr>
    <p:cSldViewPr snapToGrid="0">
      <p:cViewPr>
        <p:scale>
          <a:sx n="81" d="100"/>
          <a:sy n="81" d="100"/>
        </p:scale>
        <p:origin x="-7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8199E-6A28-4D8C-ACD1-AF06E1EED60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0C4C00-ABB0-4787-A31E-417860E06BBB}">
      <dgm:prSet phldrT="[Текст]"/>
      <dgm:spPr/>
      <dgm:t>
        <a:bodyPr/>
        <a:lstStyle/>
        <a:p>
          <a:r>
            <a:rPr lang="uk-UA" dirty="0" smtClean="0"/>
            <a:t>Стандарт</a:t>
          </a:r>
          <a:endParaRPr lang="uk-UA" dirty="0"/>
        </a:p>
      </dgm:t>
    </dgm:pt>
    <dgm:pt modelId="{1723B32F-6352-46B1-BF04-2307F17F40BF}" type="parTrans" cxnId="{418A61DF-6863-465C-B330-DB7B278E1988}">
      <dgm:prSet/>
      <dgm:spPr/>
      <dgm:t>
        <a:bodyPr/>
        <a:lstStyle/>
        <a:p>
          <a:endParaRPr lang="uk-UA"/>
        </a:p>
      </dgm:t>
    </dgm:pt>
    <dgm:pt modelId="{DEAF118B-888D-4F16-BE8C-968AE4CC0978}" type="sibTrans" cxnId="{418A61DF-6863-465C-B330-DB7B278E1988}">
      <dgm:prSet/>
      <dgm:spPr/>
      <dgm:t>
        <a:bodyPr/>
        <a:lstStyle/>
        <a:p>
          <a:endParaRPr lang="uk-UA"/>
        </a:p>
      </dgm:t>
    </dgm:pt>
    <dgm:pt modelId="{A22E3B3F-D0B3-4F5F-A24C-70E95A612CD8}">
      <dgm:prSet phldrT="[Текст]"/>
      <dgm:spPr/>
      <dgm:t>
        <a:bodyPr/>
        <a:lstStyle/>
        <a:p>
          <a:pPr algn="just"/>
          <a:r>
            <a:rPr lang="uk-UA" dirty="0" smtClean="0"/>
            <a:t>    Модельна/-і навчальна/-і програма/-и</a:t>
          </a:r>
          <a:endParaRPr lang="uk-UA" dirty="0"/>
        </a:p>
      </dgm:t>
    </dgm:pt>
    <dgm:pt modelId="{5B28333E-6872-4150-9F6E-68C65CEB783D}" type="parTrans" cxnId="{1EEB42CC-F9EC-4A83-A508-ED1B72B15F6B}">
      <dgm:prSet/>
      <dgm:spPr/>
      <dgm:t>
        <a:bodyPr/>
        <a:lstStyle/>
        <a:p>
          <a:endParaRPr lang="uk-UA"/>
        </a:p>
      </dgm:t>
    </dgm:pt>
    <dgm:pt modelId="{D42753D8-A29D-4FDF-BE38-413FB58A883E}" type="sibTrans" cxnId="{1EEB42CC-F9EC-4A83-A508-ED1B72B15F6B}">
      <dgm:prSet/>
      <dgm:spPr/>
      <dgm:t>
        <a:bodyPr/>
        <a:lstStyle/>
        <a:p>
          <a:endParaRPr lang="uk-UA"/>
        </a:p>
      </dgm:t>
    </dgm:pt>
    <dgm:pt modelId="{DAD4CA24-4F3A-4843-9D93-117781793DE5}">
      <dgm:prSet phldrT="[Текст]"/>
      <dgm:spPr/>
      <dgm:t>
        <a:bodyPr/>
        <a:lstStyle/>
        <a:p>
          <a:r>
            <a:rPr lang="uk-UA" dirty="0" smtClean="0"/>
            <a:t>Навчальні програми</a:t>
          </a:r>
          <a:endParaRPr lang="uk-UA" dirty="0"/>
        </a:p>
      </dgm:t>
    </dgm:pt>
    <dgm:pt modelId="{E54AD9A7-5DC3-4D61-BC84-2367284CA6AF}" type="parTrans" cxnId="{1AAFF68B-32B9-4BC7-A654-0BE1453CBF98}">
      <dgm:prSet/>
      <dgm:spPr/>
      <dgm:t>
        <a:bodyPr/>
        <a:lstStyle/>
        <a:p>
          <a:endParaRPr lang="uk-UA"/>
        </a:p>
      </dgm:t>
    </dgm:pt>
    <dgm:pt modelId="{9EA4A766-9C68-48E7-978E-8A67A9119334}" type="sibTrans" cxnId="{1AAFF68B-32B9-4BC7-A654-0BE1453CBF98}">
      <dgm:prSet/>
      <dgm:spPr/>
      <dgm:t>
        <a:bodyPr/>
        <a:lstStyle/>
        <a:p>
          <a:endParaRPr lang="uk-UA"/>
        </a:p>
      </dgm:t>
    </dgm:pt>
    <dgm:pt modelId="{60BE7620-E84F-48A3-95C1-40B3FF622D5D}">
      <dgm:prSet phldrT="[Текст]"/>
      <dgm:spPr/>
      <dgm:t>
        <a:bodyPr/>
        <a:lstStyle/>
        <a:p>
          <a:r>
            <a:rPr lang="uk-UA" dirty="0" smtClean="0"/>
            <a:t>Базовий навчальний план</a:t>
          </a:r>
          <a:endParaRPr lang="uk-UA" dirty="0"/>
        </a:p>
      </dgm:t>
    </dgm:pt>
    <dgm:pt modelId="{75BC0420-7E2D-4DC4-A8FD-ACD42EB1C45F}" type="parTrans" cxnId="{651C89F7-BB75-4603-A98E-78BA86A96BDC}">
      <dgm:prSet/>
      <dgm:spPr/>
      <dgm:t>
        <a:bodyPr/>
        <a:lstStyle/>
        <a:p>
          <a:endParaRPr lang="uk-UA"/>
        </a:p>
      </dgm:t>
    </dgm:pt>
    <dgm:pt modelId="{E30F6E22-D1B5-4D83-9E13-84AE633CCB89}" type="sibTrans" cxnId="{651C89F7-BB75-4603-A98E-78BA86A96BDC}">
      <dgm:prSet/>
      <dgm:spPr/>
      <dgm:t>
        <a:bodyPr/>
        <a:lstStyle/>
        <a:p>
          <a:endParaRPr lang="uk-UA"/>
        </a:p>
      </dgm:t>
    </dgm:pt>
    <dgm:pt modelId="{FB29E534-56DA-45AA-BC38-26127FC65410}">
      <dgm:prSet phldrT="[Текст]"/>
      <dgm:spPr/>
      <dgm:t>
        <a:bodyPr/>
        <a:lstStyle/>
        <a:p>
          <a:r>
            <a:rPr lang="uk-UA" dirty="0" smtClean="0"/>
            <a:t>Типовий навчальний план</a:t>
          </a:r>
          <a:endParaRPr lang="uk-UA" dirty="0"/>
        </a:p>
      </dgm:t>
    </dgm:pt>
    <dgm:pt modelId="{664C7377-4CF4-4735-9AAD-F675E57572BE}" type="parTrans" cxnId="{03F62516-3B7F-400E-AEF0-33CEE310CBF0}">
      <dgm:prSet/>
      <dgm:spPr/>
      <dgm:t>
        <a:bodyPr/>
        <a:lstStyle/>
        <a:p>
          <a:endParaRPr lang="uk-UA"/>
        </a:p>
      </dgm:t>
    </dgm:pt>
    <dgm:pt modelId="{C2561F04-746E-4004-9268-7B4905CDC7F2}" type="sibTrans" cxnId="{03F62516-3B7F-400E-AEF0-33CEE310CBF0}">
      <dgm:prSet/>
      <dgm:spPr/>
      <dgm:t>
        <a:bodyPr/>
        <a:lstStyle/>
        <a:p>
          <a:endParaRPr lang="uk-UA"/>
        </a:p>
      </dgm:t>
    </dgm:pt>
    <dgm:pt modelId="{3A7E1D31-7547-44B1-8191-C71BA15DD450}">
      <dgm:prSet phldrT="[Текст]"/>
      <dgm:spPr/>
      <dgm:t>
        <a:bodyPr/>
        <a:lstStyle/>
        <a:p>
          <a:r>
            <a:rPr lang="uk-UA" dirty="0" smtClean="0"/>
            <a:t>Робочий навчальний план</a:t>
          </a:r>
          <a:endParaRPr lang="uk-UA" dirty="0"/>
        </a:p>
      </dgm:t>
    </dgm:pt>
    <dgm:pt modelId="{331EF501-3A47-41D4-8C75-8B2D0BA62F17}" type="parTrans" cxnId="{B76E86DD-4FDE-4E21-B500-C05191B5FD36}">
      <dgm:prSet/>
      <dgm:spPr/>
      <dgm:t>
        <a:bodyPr/>
        <a:lstStyle/>
        <a:p>
          <a:endParaRPr lang="uk-UA"/>
        </a:p>
      </dgm:t>
    </dgm:pt>
    <dgm:pt modelId="{C92FC123-E390-4F1D-B8D3-24009D5F7A3F}" type="sibTrans" cxnId="{B76E86DD-4FDE-4E21-B500-C05191B5FD36}">
      <dgm:prSet/>
      <dgm:spPr/>
      <dgm:t>
        <a:bodyPr/>
        <a:lstStyle/>
        <a:p>
          <a:endParaRPr lang="uk-UA"/>
        </a:p>
      </dgm:t>
    </dgm:pt>
    <dgm:pt modelId="{1895779C-85C4-4821-856B-E6F5341F9D41}" type="pres">
      <dgm:prSet presAssocID="{5FA8199E-6A28-4D8C-ACD1-AF06E1EED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E06681-B713-440B-8F71-9A94307CC757}" type="pres">
      <dgm:prSet presAssocID="{7B0C4C00-ABB0-4787-A31E-417860E06BBB}" presName="vertFlow" presStyleCnt="0"/>
      <dgm:spPr/>
    </dgm:pt>
    <dgm:pt modelId="{D75555AF-42A3-485A-BD5F-31C2089E840C}" type="pres">
      <dgm:prSet presAssocID="{7B0C4C00-ABB0-4787-A31E-417860E06BBB}" presName="header" presStyleLbl="node1" presStyleIdx="0" presStyleCnt="2" custScaleX="134852" custLinFactNeighborX="1509" custLinFactNeighborY="-5844"/>
      <dgm:spPr/>
      <dgm:t>
        <a:bodyPr/>
        <a:lstStyle/>
        <a:p>
          <a:endParaRPr lang="uk-UA"/>
        </a:p>
      </dgm:t>
    </dgm:pt>
    <dgm:pt modelId="{5689FB50-7253-453F-ACED-BB001ACA0C4A}" type="pres">
      <dgm:prSet presAssocID="{5B28333E-6872-4150-9F6E-68C65CEB783D}" presName="parTrans" presStyleLbl="sibTrans2D1" presStyleIdx="0" presStyleCnt="4" custLinFactNeighborX="-12332" custLinFactNeighborY="-6166"/>
      <dgm:spPr/>
      <dgm:t>
        <a:bodyPr/>
        <a:lstStyle/>
        <a:p>
          <a:endParaRPr lang="uk-UA"/>
        </a:p>
      </dgm:t>
    </dgm:pt>
    <dgm:pt modelId="{94FF4614-0E86-4A5B-B311-2AEBA95758FF}" type="pres">
      <dgm:prSet presAssocID="{A22E3B3F-D0B3-4F5F-A24C-70E95A612CD8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43898-2941-480D-B4A3-B501FA9C5CFC}" type="pres">
      <dgm:prSet presAssocID="{D42753D8-A29D-4FDF-BE38-413FB58A883E}" presName="sibTrans" presStyleLbl="sibTrans2D1" presStyleIdx="1" presStyleCnt="4"/>
      <dgm:spPr/>
      <dgm:t>
        <a:bodyPr/>
        <a:lstStyle/>
        <a:p>
          <a:endParaRPr lang="uk-UA"/>
        </a:p>
      </dgm:t>
    </dgm:pt>
    <dgm:pt modelId="{DDF404F9-CBC2-47E6-BF0D-5C1FD9579D68}" type="pres">
      <dgm:prSet presAssocID="{DAD4CA24-4F3A-4843-9D93-117781793DE5}" presName="child" presStyleLbl="alignAccFollowNode1" presStyleIdx="1" presStyleCnt="4" custScaleX="117100" custLinFactNeighborX="-9851" custLinFactNeighborY="1326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13FCAD-0814-49F3-821B-19998CBAAD9B}" type="pres">
      <dgm:prSet presAssocID="{7B0C4C00-ABB0-4787-A31E-417860E06BBB}" presName="hSp" presStyleCnt="0"/>
      <dgm:spPr/>
    </dgm:pt>
    <dgm:pt modelId="{0979841E-81BF-4F32-BC03-8AA7A93B58E2}" type="pres">
      <dgm:prSet presAssocID="{60BE7620-E84F-48A3-95C1-40B3FF622D5D}" presName="vertFlow" presStyleCnt="0"/>
      <dgm:spPr/>
    </dgm:pt>
    <dgm:pt modelId="{3D02FC07-D78C-44E1-9254-EAAF994D95E5}" type="pres">
      <dgm:prSet presAssocID="{60BE7620-E84F-48A3-95C1-40B3FF622D5D}" presName="header" presStyleLbl="node1" presStyleIdx="1" presStyleCnt="2" custLinFactNeighborX="675" custLinFactNeighborY="-13201"/>
      <dgm:spPr/>
      <dgm:t>
        <a:bodyPr/>
        <a:lstStyle/>
        <a:p>
          <a:endParaRPr lang="uk-UA"/>
        </a:p>
      </dgm:t>
    </dgm:pt>
    <dgm:pt modelId="{0916794A-6196-49EA-A535-33F21098B209}" type="pres">
      <dgm:prSet presAssocID="{664C7377-4CF4-4735-9AAD-F675E57572BE}" presName="parTrans" presStyleLbl="sibTrans2D1" presStyleIdx="2" presStyleCnt="4"/>
      <dgm:spPr/>
      <dgm:t>
        <a:bodyPr/>
        <a:lstStyle/>
        <a:p>
          <a:endParaRPr lang="uk-UA"/>
        </a:p>
      </dgm:t>
    </dgm:pt>
    <dgm:pt modelId="{3077B1CF-1A26-43DE-86E5-A2224C10EC38}" type="pres">
      <dgm:prSet presAssocID="{FB29E534-56DA-45AA-BC38-26127FC6541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0B944A-3808-4030-BA03-57F47751B9FD}" type="pres">
      <dgm:prSet presAssocID="{C2561F04-746E-4004-9268-7B4905CDC7F2}" presName="sibTrans" presStyleLbl="sibTrans2D1" presStyleIdx="3" presStyleCnt="4"/>
      <dgm:spPr/>
      <dgm:t>
        <a:bodyPr/>
        <a:lstStyle/>
        <a:p>
          <a:endParaRPr lang="uk-UA"/>
        </a:p>
      </dgm:t>
    </dgm:pt>
    <dgm:pt modelId="{29B370D6-E323-41A9-A4C4-54C2F1F9D9EF}" type="pres">
      <dgm:prSet presAssocID="{3A7E1D31-7547-44B1-8191-C71BA15DD450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8A61DF-6863-465C-B330-DB7B278E1988}" srcId="{5FA8199E-6A28-4D8C-ACD1-AF06E1EED60D}" destId="{7B0C4C00-ABB0-4787-A31E-417860E06BBB}" srcOrd="0" destOrd="0" parTransId="{1723B32F-6352-46B1-BF04-2307F17F40BF}" sibTransId="{DEAF118B-888D-4F16-BE8C-968AE4CC0978}"/>
    <dgm:cxn modelId="{84421111-1266-476F-89DC-BD7993CDC72E}" type="presOf" srcId="{5B28333E-6872-4150-9F6E-68C65CEB783D}" destId="{5689FB50-7253-453F-ACED-BB001ACA0C4A}" srcOrd="0" destOrd="0" presId="urn:microsoft.com/office/officeart/2005/8/layout/lProcess1"/>
    <dgm:cxn modelId="{651C89F7-BB75-4603-A98E-78BA86A96BDC}" srcId="{5FA8199E-6A28-4D8C-ACD1-AF06E1EED60D}" destId="{60BE7620-E84F-48A3-95C1-40B3FF622D5D}" srcOrd="1" destOrd="0" parTransId="{75BC0420-7E2D-4DC4-A8FD-ACD42EB1C45F}" sibTransId="{E30F6E22-D1B5-4D83-9E13-84AE633CCB89}"/>
    <dgm:cxn modelId="{A70BC839-B2F1-4C13-AFE8-B029FF474812}" type="presOf" srcId="{3A7E1D31-7547-44B1-8191-C71BA15DD450}" destId="{29B370D6-E323-41A9-A4C4-54C2F1F9D9EF}" srcOrd="0" destOrd="0" presId="urn:microsoft.com/office/officeart/2005/8/layout/lProcess1"/>
    <dgm:cxn modelId="{1AAFF68B-32B9-4BC7-A654-0BE1453CBF98}" srcId="{7B0C4C00-ABB0-4787-A31E-417860E06BBB}" destId="{DAD4CA24-4F3A-4843-9D93-117781793DE5}" srcOrd="1" destOrd="0" parTransId="{E54AD9A7-5DC3-4D61-BC84-2367284CA6AF}" sibTransId="{9EA4A766-9C68-48E7-978E-8A67A9119334}"/>
    <dgm:cxn modelId="{61C2CE05-A888-450B-866A-7FD4298B764F}" type="presOf" srcId="{5FA8199E-6A28-4D8C-ACD1-AF06E1EED60D}" destId="{1895779C-85C4-4821-856B-E6F5341F9D41}" srcOrd="0" destOrd="0" presId="urn:microsoft.com/office/officeart/2005/8/layout/lProcess1"/>
    <dgm:cxn modelId="{C94FA903-CC3E-4024-B253-C8B68323FB6B}" type="presOf" srcId="{60BE7620-E84F-48A3-95C1-40B3FF622D5D}" destId="{3D02FC07-D78C-44E1-9254-EAAF994D95E5}" srcOrd="0" destOrd="0" presId="urn:microsoft.com/office/officeart/2005/8/layout/lProcess1"/>
    <dgm:cxn modelId="{A3C4D9F0-236B-4BF8-A370-C1D8121220D9}" type="presOf" srcId="{DAD4CA24-4F3A-4843-9D93-117781793DE5}" destId="{DDF404F9-CBC2-47E6-BF0D-5C1FD9579D68}" srcOrd="0" destOrd="0" presId="urn:microsoft.com/office/officeart/2005/8/layout/lProcess1"/>
    <dgm:cxn modelId="{9C1077BA-756D-4BAA-9CDA-AC1E546F9739}" type="presOf" srcId="{7B0C4C00-ABB0-4787-A31E-417860E06BBB}" destId="{D75555AF-42A3-485A-BD5F-31C2089E840C}" srcOrd="0" destOrd="0" presId="urn:microsoft.com/office/officeart/2005/8/layout/lProcess1"/>
    <dgm:cxn modelId="{39D04B1C-8A3D-4B88-8E6A-FBA2C38EA9AE}" type="presOf" srcId="{D42753D8-A29D-4FDF-BE38-413FB58A883E}" destId="{9EE43898-2941-480D-B4A3-B501FA9C5CFC}" srcOrd="0" destOrd="0" presId="urn:microsoft.com/office/officeart/2005/8/layout/lProcess1"/>
    <dgm:cxn modelId="{F297082B-96AF-4582-964D-8B2B3C267EDA}" type="presOf" srcId="{C2561F04-746E-4004-9268-7B4905CDC7F2}" destId="{330B944A-3808-4030-BA03-57F47751B9FD}" srcOrd="0" destOrd="0" presId="urn:microsoft.com/office/officeart/2005/8/layout/lProcess1"/>
    <dgm:cxn modelId="{03F62516-3B7F-400E-AEF0-33CEE310CBF0}" srcId="{60BE7620-E84F-48A3-95C1-40B3FF622D5D}" destId="{FB29E534-56DA-45AA-BC38-26127FC65410}" srcOrd="0" destOrd="0" parTransId="{664C7377-4CF4-4735-9AAD-F675E57572BE}" sibTransId="{C2561F04-746E-4004-9268-7B4905CDC7F2}"/>
    <dgm:cxn modelId="{B76E86DD-4FDE-4E21-B500-C05191B5FD36}" srcId="{60BE7620-E84F-48A3-95C1-40B3FF622D5D}" destId="{3A7E1D31-7547-44B1-8191-C71BA15DD450}" srcOrd="1" destOrd="0" parTransId="{331EF501-3A47-41D4-8C75-8B2D0BA62F17}" sibTransId="{C92FC123-E390-4F1D-B8D3-24009D5F7A3F}"/>
    <dgm:cxn modelId="{FE548DE1-DF48-4A97-A258-4088D12724CB}" type="presOf" srcId="{FB29E534-56DA-45AA-BC38-26127FC65410}" destId="{3077B1CF-1A26-43DE-86E5-A2224C10EC38}" srcOrd="0" destOrd="0" presId="urn:microsoft.com/office/officeart/2005/8/layout/lProcess1"/>
    <dgm:cxn modelId="{1EEB42CC-F9EC-4A83-A508-ED1B72B15F6B}" srcId="{7B0C4C00-ABB0-4787-A31E-417860E06BBB}" destId="{A22E3B3F-D0B3-4F5F-A24C-70E95A612CD8}" srcOrd="0" destOrd="0" parTransId="{5B28333E-6872-4150-9F6E-68C65CEB783D}" sibTransId="{D42753D8-A29D-4FDF-BE38-413FB58A883E}"/>
    <dgm:cxn modelId="{C61D5B20-99A9-42CF-9F41-7F3621B4713E}" type="presOf" srcId="{664C7377-4CF4-4735-9AAD-F675E57572BE}" destId="{0916794A-6196-49EA-A535-33F21098B209}" srcOrd="0" destOrd="0" presId="urn:microsoft.com/office/officeart/2005/8/layout/lProcess1"/>
    <dgm:cxn modelId="{338C2E10-FC51-44CC-A697-131C56392815}" type="presOf" srcId="{A22E3B3F-D0B3-4F5F-A24C-70E95A612CD8}" destId="{94FF4614-0E86-4A5B-B311-2AEBA95758FF}" srcOrd="0" destOrd="0" presId="urn:microsoft.com/office/officeart/2005/8/layout/lProcess1"/>
    <dgm:cxn modelId="{FFD462DD-8785-4190-B8D5-E3AF64485A81}" type="presParOf" srcId="{1895779C-85C4-4821-856B-E6F5341F9D41}" destId="{55E06681-B713-440B-8F71-9A94307CC757}" srcOrd="0" destOrd="0" presId="urn:microsoft.com/office/officeart/2005/8/layout/lProcess1"/>
    <dgm:cxn modelId="{845CA585-0494-440B-93D5-2B05EFA7F996}" type="presParOf" srcId="{55E06681-B713-440B-8F71-9A94307CC757}" destId="{D75555AF-42A3-485A-BD5F-31C2089E840C}" srcOrd="0" destOrd="0" presId="urn:microsoft.com/office/officeart/2005/8/layout/lProcess1"/>
    <dgm:cxn modelId="{AFCE4D98-2D3A-42DF-AD1B-FD6029F89AE1}" type="presParOf" srcId="{55E06681-B713-440B-8F71-9A94307CC757}" destId="{5689FB50-7253-453F-ACED-BB001ACA0C4A}" srcOrd="1" destOrd="0" presId="urn:microsoft.com/office/officeart/2005/8/layout/lProcess1"/>
    <dgm:cxn modelId="{A589ED76-CEFD-49E1-BBC8-C54A21686588}" type="presParOf" srcId="{55E06681-B713-440B-8F71-9A94307CC757}" destId="{94FF4614-0E86-4A5B-B311-2AEBA95758FF}" srcOrd="2" destOrd="0" presId="urn:microsoft.com/office/officeart/2005/8/layout/lProcess1"/>
    <dgm:cxn modelId="{1D5D7885-9862-4F4D-BEE9-30EFC7DFDF39}" type="presParOf" srcId="{55E06681-B713-440B-8F71-9A94307CC757}" destId="{9EE43898-2941-480D-B4A3-B501FA9C5CFC}" srcOrd="3" destOrd="0" presId="urn:microsoft.com/office/officeart/2005/8/layout/lProcess1"/>
    <dgm:cxn modelId="{D187C0EC-3740-4F04-BD39-5D66DD6AE7A4}" type="presParOf" srcId="{55E06681-B713-440B-8F71-9A94307CC757}" destId="{DDF404F9-CBC2-47E6-BF0D-5C1FD9579D68}" srcOrd="4" destOrd="0" presId="urn:microsoft.com/office/officeart/2005/8/layout/lProcess1"/>
    <dgm:cxn modelId="{6C77D711-C3FB-4994-B8C1-AF4D4D3EDF1C}" type="presParOf" srcId="{1895779C-85C4-4821-856B-E6F5341F9D41}" destId="{7413FCAD-0814-49F3-821B-19998CBAAD9B}" srcOrd="1" destOrd="0" presId="urn:microsoft.com/office/officeart/2005/8/layout/lProcess1"/>
    <dgm:cxn modelId="{6DBEF80C-D6B4-4A18-B85C-8F2D7DC07E64}" type="presParOf" srcId="{1895779C-85C4-4821-856B-E6F5341F9D41}" destId="{0979841E-81BF-4F32-BC03-8AA7A93B58E2}" srcOrd="2" destOrd="0" presId="urn:microsoft.com/office/officeart/2005/8/layout/lProcess1"/>
    <dgm:cxn modelId="{718EA118-3292-4980-87FB-937239D8BF99}" type="presParOf" srcId="{0979841E-81BF-4F32-BC03-8AA7A93B58E2}" destId="{3D02FC07-D78C-44E1-9254-EAAF994D95E5}" srcOrd="0" destOrd="0" presId="urn:microsoft.com/office/officeart/2005/8/layout/lProcess1"/>
    <dgm:cxn modelId="{A575BB29-1173-480D-A36E-4493C7BB3A9E}" type="presParOf" srcId="{0979841E-81BF-4F32-BC03-8AA7A93B58E2}" destId="{0916794A-6196-49EA-A535-33F21098B209}" srcOrd="1" destOrd="0" presId="urn:microsoft.com/office/officeart/2005/8/layout/lProcess1"/>
    <dgm:cxn modelId="{58919432-5B09-4FD7-812C-8A84A1931080}" type="presParOf" srcId="{0979841E-81BF-4F32-BC03-8AA7A93B58E2}" destId="{3077B1CF-1A26-43DE-86E5-A2224C10EC38}" srcOrd="2" destOrd="0" presId="urn:microsoft.com/office/officeart/2005/8/layout/lProcess1"/>
    <dgm:cxn modelId="{758143B7-7ED2-4BB8-864D-F1E7C1DF3F02}" type="presParOf" srcId="{0979841E-81BF-4F32-BC03-8AA7A93B58E2}" destId="{330B944A-3808-4030-BA03-57F47751B9FD}" srcOrd="3" destOrd="0" presId="urn:microsoft.com/office/officeart/2005/8/layout/lProcess1"/>
    <dgm:cxn modelId="{A6004499-7C1E-4077-983A-42F233BBE089}" type="presParOf" srcId="{0979841E-81BF-4F32-BC03-8AA7A93B58E2}" destId="{29B370D6-E323-41A9-A4C4-54C2F1F9D9E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9ADC5-A4F2-443D-9475-DC968465DD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014112-BEBB-46FB-AC3D-DB7566B5A62B}">
      <dgm:prSet phldrT="[Текст]"/>
      <dgm:spPr/>
      <dgm:t>
        <a:bodyPr/>
        <a:lstStyle/>
        <a:p>
          <a:r>
            <a:rPr lang="uk-UA" dirty="0" smtClean="0"/>
            <a:t>кор2</a:t>
          </a:r>
          <a:endParaRPr lang="uk-UA" dirty="0"/>
        </a:p>
      </dgm:t>
    </dgm:pt>
    <dgm:pt modelId="{24306EFE-76D3-4767-A847-1AB449069A6E}" type="parTrans" cxnId="{9D8725AF-8E77-4ABD-933B-40179D3C083A}">
      <dgm:prSet/>
      <dgm:spPr/>
      <dgm:t>
        <a:bodyPr/>
        <a:lstStyle/>
        <a:p>
          <a:endParaRPr lang="uk-UA"/>
        </a:p>
      </dgm:t>
    </dgm:pt>
    <dgm:pt modelId="{591B6AD4-07D0-44B2-9677-229E7A47DB5E}" type="sibTrans" cxnId="{9D8725AF-8E77-4ABD-933B-40179D3C083A}">
      <dgm:prSet/>
      <dgm:spPr/>
      <dgm:t>
        <a:bodyPr/>
        <a:lstStyle/>
        <a:p>
          <a:endParaRPr lang="uk-UA"/>
        </a:p>
      </dgm:t>
    </dgm:pt>
    <dgm:pt modelId="{15AC0F93-F044-4567-A20F-ED7B3C985A98}">
      <dgm:prSet phldrT="[Текст]"/>
      <dgm:spPr/>
      <dgm:t>
        <a:bodyPr/>
        <a:lstStyle/>
        <a:p>
          <a:r>
            <a:rPr lang="uk-UA" dirty="0" smtClean="0"/>
            <a:t>кор1</a:t>
          </a:r>
          <a:endParaRPr lang="uk-UA" dirty="0"/>
        </a:p>
      </dgm:t>
    </dgm:pt>
    <dgm:pt modelId="{7AFC1274-781B-455D-AD61-FABB1D7D70D3}" type="parTrans" cxnId="{B4C03714-C87D-4D97-A769-032C68653240}">
      <dgm:prSet/>
      <dgm:spPr/>
      <dgm:t>
        <a:bodyPr/>
        <a:lstStyle/>
        <a:p>
          <a:endParaRPr lang="uk-UA"/>
        </a:p>
      </dgm:t>
    </dgm:pt>
    <dgm:pt modelId="{625BC599-6B09-4082-AA8A-10E723E47D4A}" type="sibTrans" cxnId="{B4C03714-C87D-4D97-A769-032C68653240}">
      <dgm:prSet/>
      <dgm:spPr/>
      <dgm:t>
        <a:bodyPr/>
        <a:lstStyle/>
        <a:p>
          <a:endParaRPr lang="uk-UA"/>
        </a:p>
      </dgm:t>
    </dgm:pt>
    <dgm:pt modelId="{01B449C7-C4DF-43B5-88A6-B431BE86AB72}">
      <dgm:prSet phldrT="[Текст]"/>
      <dgm:spPr/>
      <dgm:t>
        <a:bodyPr/>
        <a:lstStyle/>
        <a:p>
          <a:r>
            <a:rPr lang="uk-UA" dirty="0" err="1" smtClean="0"/>
            <a:t>кор</a:t>
          </a:r>
          <a:r>
            <a:rPr lang="en-US" dirty="0" smtClean="0"/>
            <a:t>N</a:t>
          </a:r>
          <a:endParaRPr lang="uk-UA" dirty="0"/>
        </a:p>
      </dgm:t>
    </dgm:pt>
    <dgm:pt modelId="{2937DCFC-01A2-42AC-AB0D-5D603E40390D}" type="parTrans" cxnId="{049C5874-B2FA-46AE-97F7-FB1CDCF2BB99}">
      <dgm:prSet/>
      <dgm:spPr/>
      <dgm:t>
        <a:bodyPr/>
        <a:lstStyle/>
        <a:p>
          <a:endParaRPr lang="uk-UA"/>
        </a:p>
      </dgm:t>
    </dgm:pt>
    <dgm:pt modelId="{BAB8C18F-60BB-4879-A316-2C3432310240}" type="sibTrans" cxnId="{049C5874-B2FA-46AE-97F7-FB1CDCF2BB99}">
      <dgm:prSet/>
      <dgm:spPr/>
      <dgm:t>
        <a:bodyPr/>
        <a:lstStyle/>
        <a:p>
          <a:endParaRPr lang="uk-UA"/>
        </a:p>
      </dgm:t>
    </dgm:pt>
    <dgm:pt modelId="{23B27630-6622-4556-87FB-A80B3316D889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0070C0"/>
              </a:solidFill>
            </a:rPr>
            <a:t>ДОРИ для 1-го класу</a:t>
          </a:r>
          <a:endParaRPr lang="uk-UA" sz="3600" b="1" dirty="0">
            <a:solidFill>
              <a:srgbClr val="0070C0"/>
            </a:solidFill>
          </a:endParaRPr>
        </a:p>
      </dgm:t>
    </dgm:pt>
    <dgm:pt modelId="{1971CD16-E8F1-4768-9E09-474AE8BE1B6D}" type="parTrans" cxnId="{1D4F0F98-93A8-4988-99FE-64CC9B5A562A}">
      <dgm:prSet/>
      <dgm:spPr/>
      <dgm:t>
        <a:bodyPr/>
        <a:lstStyle/>
        <a:p>
          <a:endParaRPr lang="uk-UA"/>
        </a:p>
      </dgm:t>
    </dgm:pt>
    <dgm:pt modelId="{D2FBC7C8-3BB1-4C53-8A21-BE727EB40176}" type="sibTrans" cxnId="{1D4F0F98-93A8-4988-99FE-64CC9B5A562A}">
      <dgm:prSet/>
      <dgm:spPr/>
      <dgm:t>
        <a:bodyPr/>
        <a:lstStyle/>
        <a:p>
          <a:endParaRPr lang="uk-UA"/>
        </a:p>
      </dgm:t>
    </dgm:pt>
    <dgm:pt modelId="{81C6345F-9ED1-4242-8135-B5F512D69C95}">
      <dgm:prSet phldrT="[Текст]" custT="1"/>
      <dgm:spPr/>
      <dgm:t>
        <a:bodyPr/>
        <a:lstStyle/>
        <a:p>
          <a:endParaRPr lang="uk-UA"/>
        </a:p>
      </dgm:t>
    </dgm:pt>
    <dgm:pt modelId="{F809A6E6-E03F-4164-A5FC-B4869A0B9AA3}" type="parTrans" cxnId="{795080B7-4F49-4284-A969-2C2023B35A17}">
      <dgm:prSet/>
      <dgm:spPr/>
      <dgm:t>
        <a:bodyPr/>
        <a:lstStyle/>
        <a:p>
          <a:endParaRPr lang="uk-UA"/>
        </a:p>
      </dgm:t>
    </dgm:pt>
    <dgm:pt modelId="{B3964A76-C66F-4C2B-80B4-63A7B1AA2369}" type="sibTrans" cxnId="{795080B7-4F49-4284-A969-2C2023B35A17}">
      <dgm:prSet/>
      <dgm:spPr/>
      <dgm:t>
        <a:bodyPr/>
        <a:lstStyle/>
        <a:p>
          <a:endParaRPr lang="uk-UA"/>
        </a:p>
      </dgm:t>
    </dgm:pt>
    <dgm:pt modelId="{143FDD3A-C76C-4105-B6E9-7E550AC55D52}" type="pres">
      <dgm:prSet presAssocID="{5039ADC5-A4F2-443D-9475-DC968465DD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2845DF-64A6-4BFD-8DCE-F8299D72E082}" type="pres">
      <dgm:prSet presAssocID="{5039ADC5-A4F2-443D-9475-DC968465DDC5}" presName="ellipse" presStyleLbl="trBgShp" presStyleIdx="0" presStyleCnt="1"/>
      <dgm:spPr/>
    </dgm:pt>
    <dgm:pt modelId="{59AEA6FB-E0FC-422C-AE90-C2BDF2C3EA4D}" type="pres">
      <dgm:prSet presAssocID="{5039ADC5-A4F2-443D-9475-DC968465DDC5}" presName="arrow1" presStyleLbl="fgShp" presStyleIdx="0" presStyleCnt="1" custLinFactNeighborX="-19385" custLinFactNeighborY="32452"/>
      <dgm:spPr/>
    </dgm:pt>
    <dgm:pt modelId="{B15DFB64-B31A-4214-9E18-86DFAB9199D2}" type="pres">
      <dgm:prSet presAssocID="{5039ADC5-A4F2-443D-9475-DC968465DDC5}" presName="rectangle" presStyleLbl="revTx" presStyleIdx="0" presStyleCnt="1" custScaleX="201404" custScaleY="63889" custLinFactNeighborX="-288" custLinFactNeighborY="92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2AD02A-6A21-47EF-90EA-255302052791}" type="pres">
      <dgm:prSet presAssocID="{15AC0F93-F044-4567-A20F-ED7B3C985A9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303ABD-E6E4-4C64-9687-ED5EB2635760}" type="pres">
      <dgm:prSet presAssocID="{01B449C7-C4DF-43B5-88A6-B431BE86AB7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AE4507-106E-482B-BE5A-424187CF0C1E}" type="pres">
      <dgm:prSet presAssocID="{23B27630-6622-4556-87FB-A80B3316D88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B326D-5030-479C-BBB0-44692B229FFB}" type="pres">
      <dgm:prSet presAssocID="{5039ADC5-A4F2-443D-9475-DC968465DDC5}" presName="funnel" presStyleLbl="trAlignAcc1" presStyleIdx="0" presStyleCnt="1" custScaleX="100960" custScaleY="142857" custLinFactNeighborX="-3150" custLinFactNeighborY="-9428"/>
      <dgm:spPr/>
    </dgm:pt>
  </dgm:ptLst>
  <dgm:cxnLst>
    <dgm:cxn modelId="{795080B7-4F49-4284-A969-2C2023B35A17}" srcId="{5039ADC5-A4F2-443D-9475-DC968465DDC5}" destId="{81C6345F-9ED1-4242-8135-B5F512D69C95}" srcOrd="4" destOrd="0" parTransId="{F809A6E6-E03F-4164-A5FC-B4869A0B9AA3}" sibTransId="{B3964A76-C66F-4C2B-80B4-63A7B1AA2369}"/>
    <dgm:cxn modelId="{049C5874-B2FA-46AE-97F7-FB1CDCF2BB99}" srcId="{5039ADC5-A4F2-443D-9475-DC968465DDC5}" destId="{01B449C7-C4DF-43B5-88A6-B431BE86AB72}" srcOrd="2" destOrd="0" parTransId="{2937DCFC-01A2-42AC-AB0D-5D603E40390D}" sibTransId="{BAB8C18F-60BB-4879-A316-2C3432310240}"/>
    <dgm:cxn modelId="{5639C077-F349-40F7-8685-A7894F1EFBB9}" type="presOf" srcId="{23B27630-6622-4556-87FB-A80B3316D889}" destId="{B15DFB64-B31A-4214-9E18-86DFAB9199D2}" srcOrd="0" destOrd="0" presId="urn:microsoft.com/office/officeart/2005/8/layout/funnel1"/>
    <dgm:cxn modelId="{B4C03714-C87D-4D97-A769-032C68653240}" srcId="{5039ADC5-A4F2-443D-9475-DC968465DDC5}" destId="{15AC0F93-F044-4567-A20F-ED7B3C985A98}" srcOrd="1" destOrd="0" parTransId="{7AFC1274-781B-455D-AD61-FABB1D7D70D3}" sibTransId="{625BC599-6B09-4082-AA8A-10E723E47D4A}"/>
    <dgm:cxn modelId="{616450D0-D822-404B-83E7-455DFBA3330D}" type="presOf" srcId="{01B449C7-C4DF-43B5-88A6-B431BE86AB72}" destId="{7E2AD02A-6A21-47EF-90EA-255302052791}" srcOrd="0" destOrd="0" presId="urn:microsoft.com/office/officeart/2005/8/layout/funnel1"/>
    <dgm:cxn modelId="{1D4F0F98-93A8-4988-99FE-64CC9B5A562A}" srcId="{5039ADC5-A4F2-443D-9475-DC968465DDC5}" destId="{23B27630-6622-4556-87FB-A80B3316D889}" srcOrd="3" destOrd="0" parTransId="{1971CD16-E8F1-4768-9E09-474AE8BE1B6D}" sibTransId="{D2FBC7C8-3BB1-4C53-8A21-BE727EB40176}"/>
    <dgm:cxn modelId="{9D8725AF-8E77-4ABD-933B-40179D3C083A}" srcId="{5039ADC5-A4F2-443D-9475-DC968465DDC5}" destId="{12014112-BEBB-46FB-AC3D-DB7566B5A62B}" srcOrd="0" destOrd="0" parTransId="{24306EFE-76D3-4767-A847-1AB449069A6E}" sibTransId="{591B6AD4-07D0-44B2-9677-229E7A47DB5E}"/>
    <dgm:cxn modelId="{636C3D04-49F6-4922-85BB-9692DE023FE9}" type="presOf" srcId="{5039ADC5-A4F2-443D-9475-DC968465DDC5}" destId="{143FDD3A-C76C-4105-B6E9-7E550AC55D52}" srcOrd="0" destOrd="0" presId="urn:microsoft.com/office/officeart/2005/8/layout/funnel1"/>
    <dgm:cxn modelId="{D53F992E-4A5D-4C61-9D1C-B73A8E9ABD80}" type="presOf" srcId="{12014112-BEBB-46FB-AC3D-DB7566B5A62B}" destId="{95AE4507-106E-482B-BE5A-424187CF0C1E}" srcOrd="0" destOrd="0" presId="urn:microsoft.com/office/officeart/2005/8/layout/funnel1"/>
    <dgm:cxn modelId="{8488D0C1-ECBA-4A7D-A6C3-2EE04A51FB79}" type="presOf" srcId="{15AC0F93-F044-4567-A20F-ED7B3C985A98}" destId="{5F303ABD-E6E4-4C64-9687-ED5EB2635760}" srcOrd="0" destOrd="0" presId="urn:microsoft.com/office/officeart/2005/8/layout/funnel1"/>
    <dgm:cxn modelId="{86A8FCB7-4848-4164-A6F4-06A1AC5BEF59}" type="presParOf" srcId="{143FDD3A-C76C-4105-B6E9-7E550AC55D52}" destId="{022845DF-64A6-4BFD-8DCE-F8299D72E082}" srcOrd="0" destOrd="0" presId="urn:microsoft.com/office/officeart/2005/8/layout/funnel1"/>
    <dgm:cxn modelId="{08DD4913-F39C-43FB-B300-3BD22EF51851}" type="presParOf" srcId="{143FDD3A-C76C-4105-B6E9-7E550AC55D52}" destId="{59AEA6FB-E0FC-422C-AE90-C2BDF2C3EA4D}" srcOrd="1" destOrd="0" presId="urn:microsoft.com/office/officeart/2005/8/layout/funnel1"/>
    <dgm:cxn modelId="{1B66A44E-F509-493B-B64C-4D5193534642}" type="presParOf" srcId="{143FDD3A-C76C-4105-B6E9-7E550AC55D52}" destId="{B15DFB64-B31A-4214-9E18-86DFAB9199D2}" srcOrd="2" destOrd="0" presId="urn:microsoft.com/office/officeart/2005/8/layout/funnel1"/>
    <dgm:cxn modelId="{64993A93-2D8C-4D3F-9DAF-42B58A257689}" type="presParOf" srcId="{143FDD3A-C76C-4105-B6E9-7E550AC55D52}" destId="{7E2AD02A-6A21-47EF-90EA-255302052791}" srcOrd="3" destOrd="0" presId="urn:microsoft.com/office/officeart/2005/8/layout/funnel1"/>
    <dgm:cxn modelId="{D1CF91E6-F070-4C1D-9AE9-90CA8A693A84}" type="presParOf" srcId="{143FDD3A-C76C-4105-B6E9-7E550AC55D52}" destId="{5F303ABD-E6E4-4C64-9687-ED5EB2635760}" srcOrd="4" destOrd="0" presId="urn:microsoft.com/office/officeart/2005/8/layout/funnel1"/>
    <dgm:cxn modelId="{A0345970-71AE-41D8-B499-48C526476F84}" type="presParOf" srcId="{143FDD3A-C76C-4105-B6E9-7E550AC55D52}" destId="{95AE4507-106E-482B-BE5A-424187CF0C1E}" srcOrd="5" destOrd="0" presId="urn:microsoft.com/office/officeart/2005/8/layout/funnel1"/>
    <dgm:cxn modelId="{65E35B2C-5DA5-4A3F-AF3E-D223F8ADDDF9}" type="presParOf" srcId="{143FDD3A-C76C-4105-B6E9-7E550AC55D52}" destId="{93DB326D-5030-479C-BBB0-44692B229FF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AE08F-CC81-4E5A-A497-05F4DB86268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42C39C-5E5C-4D13-A038-6794D7DC6A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Мета</a:t>
          </a:r>
          <a:endParaRPr lang="uk-UA" sz="1800" b="1" dirty="0"/>
        </a:p>
      </dgm:t>
    </dgm:pt>
    <dgm:pt modelId="{66DE95B0-A2AA-4E9C-88D0-CC503D2B20AA}" type="parTrans" cxnId="{2008C2CB-AB99-43A2-AB0A-5FECA0226494}">
      <dgm:prSet/>
      <dgm:spPr/>
      <dgm:t>
        <a:bodyPr/>
        <a:lstStyle/>
        <a:p>
          <a:endParaRPr lang="uk-UA"/>
        </a:p>
      </dgm:t>
    </dgm:pt>
    <dgm:pt modelId="{300BF7E8-DE7F-4509-90C6-4F86537184E3}" type="sibTrans" cxnId="{2008C2CB-AB99-43A2-AB0A-5FECA0226494}">
      <dgm:prSet/>
      <dgm:spPr/>
      <dgm:t>
        <a:bodyPr/>
        <a:lstStyle/>
        <a:p>
          <a:endParaRPr lang="uk-UA"/>
        </a:p>
      </dgm:t>
    </dgm:pt>
    <dgm:pt modelId="{614115DD-E7C7-46AF-BDB1-56ADD92E9006}">
      <dgm:prSet phldrT="[Текст]"/>
      <dgm:spPr/>
      <dgm:t>
        <a:bodyPr/>
        <a:lstStyle/>
        <a:p>
          <a:endParaRPr lang="uk-UA" dirty="0"/>
        </a:p>
      </dgm:t>
    </dgm:pt>
    <dgm:pt modelId="{9D901389-ED54-4939-8BFF-E4FA9E9A4F0E}" type="parTrans" cxnId="{98E2568C-7DBF-47ED-A0F9-4BF5EF5585C3}">
      <dgm:prSet/>
      <dgm:spPr/>
      <dgm:t>
        <a:bodyPr/>
        <a:lstStyle/>
        <a:p>
          <a:endParaRPr lang="uk-UA"/>
        </a:p>
      </dgm:t>
    </dgm:pt>
    <dgm:pt modelId="{ACA5FC76-ADCD-4196-B1E0-FEF89A2EB569}" type="sibTrans" cxnId="{98E2568C-7DBF-47ED-A0F9-4BF5EF5585C3}">
      <dgm:prSet/>
      <dgm:spPr/>
      <dgm:t>
        <a:bodyPr/>
        <a:lstStyle/>
        <a:p>
          <a:endParaRPr lang="uk-UA"/>
        </a:p>
      </dgm:t>
    </dgm:pt>
    <dgm:pt modelId="{EE12748B-42FF-4A3C-9BBB-371A547CE54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</a:rPr>
            <a:t>Загальні цілі</a:t>
          </a:r>
          <a:endParaRPr lang="uk-UA" b="1" dirty="0">
            <a:solidFill>
              <a:schemeClr val="accent2"/>
            </a:solidFill>
          </a:endParaRPr>
        </a:p>
      </dgm:t>
    </dgm:pt>
    <dgm:pt modelId="{F5EC4446-FE34-497E-973B-F2EB53ADC409}" type="parTrans" cxnId="{8669643B-6AEB-4D19-AD79-17933C668AA9}">
      <dgm:prSet/>
      <dgm:spPr/>
      <dgm:t>
        <a:bodyPr/>
        <a:lstStyle/>
        <a:p>
          <a:endParaRPr lang="uk-UA"/>
        </a:p>
      </dgm:t>
    </dgm:pt>
    <dgm:pt modelId="{ACD8BB54-DBA8-4E61-AB0E-4478BF14FBC4}" type="sibTrans" cxnId="{8669643B-6AEB-4D19-AD79-17933C668AA9}">
      <dgm:prSet/>
      <dgm:spPr/>
      <dgm:t>
        <a:bodyPr/>
        <a:lstStyle/>
        <a:p>
          <a:endParaRPr lang="uk-UA"/>
        </a:p>
      </dgm:t>
    </dgm:pt>
    <dgm:pt modelId="{B4397DD4-8E67-4B4B-B3FA-C65BDF43347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/>
            <a:t>Вміння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/>
        </a:p>
      </dgm:t>
    </dgm:pt>
    <dgm:pt modelId="{48B2E9A1-A72A-4D94-AAE4-C0C4433DA004}" type="parTrans" cxnId="{AC8AD7DE-1F36-406A-A4F9-D9FE64BBEAFD}">
      <dgm:prSet/>
      <dgm:spPr/>
      <dgm:t>
        <a:bodyPr/>
        <a:lstStyle/>
        <a:p>
          <a:endParaRPr lang="uk-UA"/>
        </a:p>
      </dgm:t>
    </dgm:pt>
    <dgm:pt modelId="{3C7D3E82-C691-438C-A13D-511F4E229058}" type="sibTrans" cxnId="{AC8AD7DE-1F36-406A-A4F9-D9FE64BBEAFD}">
      <dgm:prSet/>
      <dgm:spPr/>
      <dgm:t>
        <a:bodyPr/>
        <a:lstStyle/>
        <a:p>
          <a:endParaRPr lang="uk-UA"/>
        </a:p>
      </dgm:t>
    </dgm:pt>
    <dgm:pt modelId="{61CD79E6-7B55-4631-9127-FD74F839F1F8}">
      <dgm:prSet phldrT="[Текст]"/>
      <dgm:spPr/>
      <dgm:t>
        <a:bodyPr/>
        <a:lstStyle/>
        <a:p>
          <a:endParaRPr lang="uk-UA" dirty="0"/>
        </a:p>
      </dgm:t>
    </dgm:pt>
    <dgm:pt modelId="{E5A4EF9A-8F3B-4BF0-8E7C-5A30A064C804}" type="parTrans" cxnId="{B5C253C1-C9C5-46B9-93CC-728C706A7E60}">
      <dgm:prSet/>
      <dgm:spPr/>
      <dgm:t>
        <a:bodyPr/>
        <a:lstStyle/>
        <a:p>
          <a:endParaRPr lang="uk-UA"/>
        </a:p>
      </dgm:t>
    </dgm:pt>
    <dgm:pt modelId="{83ECAFEF-8D61-4A83-980B-3079D7415DA1}" type="sibTrans" cxnId="{B5C253C1-C9C5-46B9-93CC-728C706A7E60}">
      <dgm:prSet/>
      <dgm:spPr/>
      <dgm:t>
        <a:bodyPr/>
        <a:lstStyle/>
        <a:p>
          <a:endParaRPr lang="uk-UA"/>
        </a:p>
      </dgm:t>
    </dgm:pt>
    <dgm:pt modelId="{F415DCC1-D025-432F-AA70-93AF84075511}">
      <dgm:prSet phldrT="[Текст]"/>
      <dgm:spPr/>
      <dgm:t>
        <a:bodyPr/>
        <a:lstStyle/>
        <a:p>
          <a:r>
            <a:rPr lang="uk-UA" b="1" i="1" dirty="0" smtClean="0">
              <a:solidFill>
                <a:schemeClr val="accent2"/>
              </a:solidFill>
            </a:rPr>
            <a:t>Загальні очікувані результати (ЗОР)</a:t>
          </a:r>
          <a:endParaRPr lang="uk-UA" b="1" i="1" dirty="0">
            <a:solidFill>
              <a:schemeClr val="accent2"/>
            </a:solidFill>
          </a:endParaRPr>
        </a:p>
      </dgm:t>
    </dgm:pt>
    <dgm:pt modelId="{6592F1C4-49B3-42CF-BC20-6203773145E5}" type="parTrans" cxnId="{01D13175-C1A7-4F66-9CFF-7BACEADE2C1D}">
      <dgm:prSet/>
      <dgm:spPr/>
      <dgm:t>
        <a:bodyPr/>
        <a:lstStyle/>
        <a:p>
          <a:endParaRPr lang="uk-UA"/>
        </a:p>
      </dgm:t>
    </dgm:pt>
    <dgm:pt modelId="{CA9F5313-7077-4478-820A-94D8AB822FF5}" type="sibTrans" cxnId="{01D13175-C1A7-4F66-9CFF-7BACEADE2C1D}">
      <dgm:prSet/>
      <dgm:spPr/>
      <dgm:t>
        <a:bodyPr/>
        <a:lstStyle/>
        <a:p>
          <a:endParaRPr lang="uk-UA"/>
        </a:p>
      </dgm:t>
    </dgm:pt>
    <dgm:pt modelId="{BF5B7B8E-AA69-4B84-82F8-C1261261F9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Змістові лінії 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/>
        </a:p>
      </dgm:t>
    </dgm:pt>
    <dgm:pt modelId="{746A07A3-307F-4994-B57F-40E47720A5CB}" type="parTrans" cxnId="{0E0887F4-27EB-4726-9BF5-B278C0E1C41B}">
      <dgm:prSet/>
      <dgm:spPr/>
      <dgm:t>
        <a:bodyPr/>
        <a:lstStyle/>
        <a:p>
          <a:endParaRPr lang="uk-UA"/>
        </a:p>
      </dgm:t>
    </dgm:pt>
    <dgm:pt modelId="{3E365B38-40F3-4654-B042-C258746596EC}" type="sibTrans" cxnId="{0E0887F4-27EB-4726-9BF5-B278C0E1C41B}">
      <dgm:prSet/>
      <dgm:spPr/>
      <dgm:t>
        <a:bodyPr/>
        <a:lstStyle/>
        <a:p>
          <a:endParaRPr lang="uk-UA"/>
        </a:p>
      </dgm:t>
    </dgm:pt>
    <dgm:pt modelId="{D3CA5A5D-0C15-4D12-A2A6-4F01115AD679}">
      <dgm:prSet phldrT="[Текст]"/>
      <dgm:spPr/>
      <dgm:t>
        <a:bodyPr/>
        <a:lstStyle/>
        <a:p>
          <a:endParaRPr lang="uk-UA" dirty="0"/>
        </a:p>
      </dgm:t>
    </dgm:pt>
    <dgm:pt modelId="{E27CCBD3-7098-4A5D-B2A5-7AEC8D145323}" type="parTrans" cxnId="{07AC764B-7846-48CF-8689-27DAD6A8DAE4}">
      <dgm:prSet/>
      <dgm:spPr/>
      <dgm:t>
        <a:bodyPr/>
        <a:lstStyle/>
        <a:p>
          <a:endParaRPr lang="uk-UA"/>
        </a:p>
      </dgm:t>
    </dgm:pt>
    <dgm:pt modelId="{0133919E-560E-455E-98FB-D5ECB3BD8B5C}" type="sibTrans" cxnId="{07AC764B-7846-48CF-8689-27DAD6A8DAE4}">
      <dgm:prSet/>
      <dgm:spPr/>
      <dgm:t>
        <a:bodyPr/>
        <a:lstStyle/>
        <a:p>
          <a:endParaRPr lang="uk-UA"/>
        </a:p>
      </dgm:t>
    </dgm:pt>
    <dgm:pt modelId="{624D6D71-FE99-4FFF-860C-CB332CF2DA0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accent2"/>
              </a:solidFill>
            </a:rPr>
            <a:t>Конкретні очікувані результати (КОР)</a:t>
          </a:r>
          <a:endParaRPr lang="uk-UA" b="1" i="1" dirty="0">
            <a:solidFill>
              <a:schemeClr val="accent2"/>
            </a:solidFill>
          </a:endParaRPr>
        </a:p>
      </dgm:t>
    </dgm:pt>
    <dgm:pt modelId="{3F646620-0E0D-41B0-BA76-E688AB6BE97D}" type="parTrans" cxnId="{83CA1E6D-BAFB-4DDE-B02F-8C15679E2ADB}">
      <dgm:prSet/>
      <dgm:spPr/>
      <dgm:t>
        <a:bodyPr/>
        <a:lstStyle/>
        <a:p>
          <a:endParaRPr lang="uk-UA"/>
        </a:p>
      </dgm:t>
    </dgm:pt>
    <dgm:pt modelId="{D0AD2B03-FB08-499C-9D55-E5CD2D8A1482}" type="sibTrans" cxnId="{83CA1E6D-BAFB-4DDE-B02F-8C15679E2ADB}">
      <dgm:prSet/>
      <dgm:spPr/>
      <dgm:t>
        <a:bodyPr/>
        <a:lstStyle/>
        <a:p>
          <a:endParaRPr lang="uk-UA"/>
        </a:p>
      </dgm:t>
    </dgm:pt>
    <dgm:pt modelId="{2960553E-1297-4ACF-B954-B7960FA7DFF6}" type="pres">
      <dgm:prSet presAssocID="{65DAE08F-CC81-4E5A-A497-05F4DB8626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FD880B-7C68-4C28-AD97-6AB8237BE7FD}" type="pres">
      <dgm:prSet presAssocID="{0042C39C-5E5C-4D13-A038-6794D7DC6AF8}" presName="composite" presStyleCnt="0"/>
      <dgm:spPr/>
    </dgm:pt>
    <dgm:pt modelId="{6DF85E09-E7F1-4760-8734-0012EEDFB690}" type="pres">
      <dgm:prSet presAssocID="{0042C39C-5E5C-4D13-A038-6794D7DC6A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56BB54-9473-4363-95E5-E1DE0DE8DB4E}" type="pres">
      <dgm:prSet presAssocID="{0042C39C-5E5C-4D13-A038-6794D7DC6A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E9B08F-EE04-453D-8249-320311E236A5}" type="pres">
      <dgm:prSet presAssocID="{300BF7E8-DE7F-4509-90C6-4F86537184E3}" presName="sp" presStyleCnt="0"/>
      <dgm:spPr/>
    </dgm:pt>
    <dgm:pt modelId="{B8C39882-DA97-49C4-B270-43594FBEF79D}" type="pres">
      <dgm:prSet presAssocID="{B4397DD4-8E67-4B4B-B3FA-C65BDF43347F}" presName="composite" presStyleCnt="0"/>
      <dgm:spPr/>
    </dgm:pt>
    <dgm:pt modelId="{6830CC4D-9C50-4A16-8E97-1F2936799C2C}" type="pres">
      <dgm:prSet presAssocID="{B4397DD4-8E67-4B4B-B3FA-C65BDF4334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241CCF-C33B-42D9-B655-78A969D87994}" type="pres">
      <dgm:prSet presAssocID="{B4397DD4-8E67-4B4B-B3FA-C65BDF4334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8DAC9F-308A-4978-97D9-C77D0B0C03CD}" type="pres">
      <dgm:prSet presAssocID="{3C7D3E82-C691-438C-A13D-511F4E229058}" presName="sp" presStyleCnt="0"/>
      <dgm:spPr/>
    </dgm:pt>
    <dgm:pt modelId="{A69E9FBE-23B0-4AF0-8DE4-B14D26F39455}" type="pres">
      <dgm:prSet presAssocID="{BF5B7B8E-AA69-4B84-82F8-C1261261F940}" presName="composite" presStyleCnt="0"/>
      <dgm:spPr/>
    </dgm:pt>
    <dgm:pt modelId="{5E7DD930-B26D-4441-BA0F-DE5097866022}" type="pres">
      <dgm:prSet presAssocID="{BF5B7B8E-AA69-4B84-82F8-C1261261F9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1DF5C-DAA5-44DE-8C4C-4DC545B4EF8A}" type="pres">
      <dgm:prSet presAssocID="{BF5B7B8E-AA69-4B84-82F8-C1261261F940}" presName="descendantText" presStyleLbl="alignAcc1" presStyleIdx="2" presStyleCnt="3" custScaleY="1657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69643B-6AEB-4D19-AD79-17933C668AA9}" srcId="{0042C39C-5E5C-4D13-A038-6794D7DC6AF8}" destId="{EE12748B-42FF-4A3C-9BBB-371A547CE54B}" srcOrd="1" destOrd="0" parTransId="{F5EC4446-FE34-497E-973B-F2EB53ADC409}" sibTransId="{ACD8BB54-DBA8-4E61-AB0E-4478BF14FBC4}"/>
    <dgm:cxn modelId="{C219F803-B3E8-4686-83AC-37CBB6424E74}" type="presOf" srcId="{624D6D71-FE99-4FFF-860C-CB332CF2DA0B}" destId="{D081DF5C-DAA5-44DE-8C4C-4DC545B4EF8A}" srcOrd="0" destOrd="1" presId="urn:microsoft.com/office/officeart/2005/8/layout/chevron2"/>
    <dgm:cxn modelId="{2008C2CB-AB99-43A2-AB0A-5FECA0226494}" srcId="{65DAE08F-CC81-4E5A-A497-05F4DB862689}" destId="{0042C39C-5E5C-4D13-A038-6794D7DC6AF8}" srcOrd="0" destOrd="0" parTransId="{66DE95B0-A2AA-4E9C-88D0-CC503D2B20AA}" sibTransId="{300BF7E8-DE7F-4509-90C6-4F86537184E3}"/>
    <dgm:cxn modelId="{DF834AEF-7ACF-4917-BC2D-EAB750130C38}" type="presOf" srcId="{61CD79E6-7B55-4631-9127-FD74F839F1F8}" destId="{23241CCF-C33B-42D9-B655-78A969D87994}" srcOrd="0" destOrd="0" presId="urn:microsoft.com/office/officeart/2005/8/layout/chevron2"/>
    <dgm:cxn modelId="{FA22D902-A0AA-4766-B8D6-13BBADC9A02D}" type="presOf" srcId="{D3CA5A5D-0C15-4D12-A2A6-4F01115AD679}" destId="{D081DF5C-DAA5-44DE-8C4C-4DC545B4EF8A}" srcOrd="0" destOrd="0" presId="urn:microsoft.com/office/officeart/2005/8/layout/chevron2"/>
    <dgm:cxn modelId="{A8994CFF-DE08-4093-A19F-2CC040537E32}" type="presOf" srcId="{0042C39C-5E5C-4D13-A038-6794D7DC6AF8}" destId="{6DF85E09-E7F1-4760-8734-0012EEDFB690}" srcOrd="0" destOrd="0" presId="urn:microsoft.com/office/officeart/2005/8/layout/chevron2"/>
    <dgm:cxn modelId="{6E33ADF5-B10F-4666-B988-D8CD41D99DD5}" type="presOf" srcId="{65DAE08F-CC81-4E5A-A497-05F4DB862689}" destId="{2960553E-1297-4ACF-B954-B7960FA7DFF6}" srcOrd="0" destOrd="0" presId="urn:microsoft.com/office/officeart/2005/8/layout/chevron2"/>
    <dgm:cxn modelId="{BAC4405D-9A1F-4886-80E0-3367CC61CAC0}" type="presOf" srcId="{F415DCC1-D025-432F-AA70-93AF84075511}" destId="{23241CCF-C33B-42D9-B655-78A969D87994}" srcOrd="0" destOrd="1" presId="urn:microsoft.com/office/officeart/2005/8/layout/chevron2"/>
    <dgm:cxn modelId="{AC8AD7DE-1F36-406A-A4F9-D9FE64BBEAFD}" srcId="{65DAE08F-CC81-4E5A-A497-05F4DB862689}" destId="{B4397DD4-8E67-4B4B-B3FA-C65BDF43347F}" srcOrd="1" destOrd="0" parTransId="{48B2E9A1-A72A-4D94-AAE4-C0C4433DA004}" sibTransId="{3C7D3E82-C691-438C-A13D-511F4E229058}"/>
    <dgm:cxn modelId="{B5C253C1-C9C5-46B9-93CC-728C706A7E60}" srcId="{B4397DD4-8E67-4B4B-B3FA-C65BDF43347F}" destId="{61CD79E6-7B55-4631-9127-FD74F839F1F8}" srcOrd="0" destOrd="0" parTransId="{E5A4EF9A-8F3B-4BF0-8E7C-5A30A064C804}" sibTransId="{83ECAFEF-8D61-4A83-980B-3079D7415DA1}"/>
    <dgm:cxn modelId="{83CA1E6D-BAFB-4DDE-B02F-8C15679E2ADB}" srcId="{BF5B7B8E-AA69-4B84-82F8-C1261261F940}" destId="{624D6D71-FE99-4FFF-860C-CB332CF2DA0B}" srcOrd="1" destOrd="0" parTransId="{3F646620-0E0D-41B0-BA76-E688AB6BE97D}" sibTransId="{D0AD2B03-FB08-499C-9D55-E5CD2D8A1482}"/>
    <dgm:cxn modelId="{69A1236B-A85E-40E6-B16C-770464454716}" type="presOf" srcId="{BF5B7B8E-AA69-4B84-82F8-C1261261F940}" destId="{5E7DD930-B26D-4441-BA0F-DE5097866022}" srcOrd="0" destOrd="0" presId="urn:microsoft.com/office/officeart/2005/8/layout/chevron2"/>
    <dgm:cxn modelId="{07AC764B-7846-48CF-8689-27DAD6A8DAE4}" srcId="{BF5B7B8E-AA69-4B84-82F8-C1261261F940}" destId="{D3CA5A5D-0C15-4D12-A2A6-4F01115AD679}" srcOrd="0" destOrd="0" parTransId="{E27CCBD3-7098-4A5D-B2A5-7AEC8D145323}" sibTransId="{0133919E-560E-455E-98FB-D5ECB3BD8B5C}"/>
    <dgm:cxn modelId="{0E0887F4-27EB-4726-9BF5-B278C0E1C41B}" srcId="{65DAE08F-CC81-4E5A-A497-05F4DB862689}" destId="{BF5B7B8E-AA69-4B84-82F8-C1261261F940}" srcOrd="2" destOrd="0" parTransId="{746A07A3-307F-4994-B57F-40E47720A5CB}" sibTransId="{3E365B38-40F3-4654-B042-C258746596EC}"/>
    <dgm:cxn modelId="{659D6808-54E4-445F-A66A-4FDA1C18EA73}" type="presOf" srcId="{614115DD-E7C7-46AF-BDB1-56ADD92E9006}" destId="{6056BB54-9473-4363-95E5-E1DE0DE8DB4E}" srcOrd="0" destOrd="0" presId="urn:microsoft.com/office/officeart/2005/8/layout/chevron2"/>
    <dgm:cxn modelId="{EAC503B4-98D6-4D8D-BA3F-2E3D1A52F15D}" type="presOf" srcId="{B4397DD4-8E67-4B4B-B3FA-C65BDF43347F}" destId="{6830CC4D-9C50-4A16-8E97-1F2936799C2C}" srcOrd="0" destOrd="0" presId="urn:microsoft.com/office/officeart/2005/8/layout/chevron2"/>
    <dgm:cxn modelId="{98E2568C-7DBF-47ED-A0F9-4BF5EF5585C3}" srcId="{0042C39C-5E5C-4D13-A038-6794D7DC6AF8}" destId="{614115DD-E7C7-46AF-BDB1-56ADD92E9006}" srcOrd="0" destOrd="0" parTransId="{9D901389-ED54-4939-8BFF-E4FA9E9A4F0E}" sibTransId="{ACA5FC76-ADCD-4196-B1E0-FEF89A2EB569}"/>
    <dgm:cxn modelId="{01D13175-C1A7-4F66-9CFF-7BACEADE2C1D}" srcId="{B4397DD4-8E67-4B4B-B3FA-C65BDF43347F}" destId="{F415DCC1-D025-432F-AA70-93AF84075511}" srcOrd="1" destOrd="0" parTransId="{6592F1C4-49B3-42CF-BC20-6203773145E5}" sibTransId="{CA9F5313-7077-4478-820A-94D8AB822FF5}"/>
    <dgm:cxn modelId="{2024A9B6-A0DF-4B28-AA3B-A3938F9A9EA8}" type="presOf" srcId="{EE12748B-42FF-4A3C-9BBB-371A547CE54B}" destId="{6056BB54-9473-4363-95E5-E1DE0DE8DB4E}" srcOrd="0" destOrd="1" presId="urn:microsoft.com/office/officeart/2005/8/layout/chevron2"/>
    <dgm:cxn modelId="{B66093AD-5658-4BE1-8E5C-2EE3A8189DFC}" type="presParOf" srcId="{2960553E-1297-4ACF-B954-B7960FA7DFF6}" destId="{3BFD880B-7C68-4C28-AD97-6AB8237BE7FD}" srcOrd="0" destOrd="0" presId="urn:microsoft.com/office/officeart/2005/8/layout/chevron2"/>
    <dgm:cxn modelId="{43285D8F-ADE2-473F-B63B-916FDE3216FE}" type="presParOf" srcId="{3BFD880B-7C68-4C28-AD97-6AB8237BE7FD}" destId="{6DF85E09-E7F1-4760-8734-0012EEDFB690}" srcOrd="0" destOrd="0" presId="urn:microsoft.com/office/officeart/2005/8/layout/chevron2"/>
    <dgm:cxn modelId="{0991D381-145A-4877-B80D-CBF16888E61C}" type="presParOf" srcId="{3BFD880B-7C68-4C28-AD97-6AB8237BE7FD}" destId="{6056BB54-9473-4363-95E5-E1DE0DE8DB4E}" srcOrd="1" destOrd="0" presId="urn:microsoft.com/office/officeart/2005/8/layout/chevron2"/>
    <dgm:cxn modelId="{DBA5423D-7C46-47C2-AB92-49D6D402718F}" type="presParOf" srcId="{2960553E-1297-4ACF-B954-B7960FA7DFF6}" destId="{B6E9B08F-EE04-453D-8249-320311E236A5}" srcOrd="1" destOrd="0" presId="urn:microsoft.com/office/officeart/2005/8/layout/chevron2"/>
    <dgm:cxn modelId="{87202DB3-1D0B-43AD-B072-F23E9825CC0F}" type="presParOf" srcId="{2960553E-1297-4ACF-B954-B7960FA7DFF6}" destId="{B8C39882-DA97-49C4-B270-43594FBEF79D}" srcOrd="2" destOrd="0" presId="urn:microsoft.com/office/officeart/2005/8/layout/chevron2"/>
    <dgm:cxn modelId="{6D80AA19-ACEB-4D89-AFD8-738405A1CB10}" type="presParOf" srcId="{B8C39882-DA97-49C4-B270-43594FBEF79D}" destId="{6830CC4D-9C50-4A16-8E97-1F2936799C2C}" srcOrd="0" destOrd="0" presId="urn:microsoft.com/office/officeart/2005/8/layout/chevron2"/>
    <dgm:cxn modelId="{5D40FD7F-8F0D-4159-AAB1-8D59955DD915}" type="presParOf" srcId="{B8C39882-DA97-49C4-B270-43594FBEF79D}" destId="{23241CCF-C33B-42D9-B655-78A969D87994}" srcOrd="1" destOrd="0" presId="urn:microsoft.com/office/officeart/2005/8/layout/chevron2"/>
    <dgm:cxn modelId="{F3F52D85-F2DB-4478-B630-A105876DB7C7}" type="presParOf" srcId="{2960553E-1297-4ACF-B954-B7960FA7DFF6}" destId="{BD8DAC9F-308A-4978-97D9-C77D0B0C03CD}" srcOrd="3" destOrd="0" presId="urn:microsoft.com/office/officeart/2005/8/layout/chevron2"/>
    <dgm:cxn modelId="{F9416BAB-0524-4F18-88D7-723387D12740}" type="presParOf" srcId="{2960553E-1297-4ACF-B954-B7960FA7DFF6}" destId="{A69E9FBE-23B0-4AF0-8DE4-B14D26F39455}" srcOrd="4" destOrd="0" presId="urn:microsoft.com/office/officeart/2005/8/layout/chevron2"/>
    <dgm:cxn modelId="{F0A8CC73-8AB4-4D98-B24F-8084230F9F60}" type="presParOf" srcId="{A69E9FBE-23B0-4AF0-8DE4-B14D26F39455}" destId="{5E7DD930-B26D-4441-BA0F-DE5097866022}" srcOrd="0" destOrd="0" presId="urn:microsoft.com/office/officeart/2005/8/layout/chevron2"/>
    <dgm:cxn modelId="{7D089C00-0A5A-428B-8F56-C08D1AB1EAE5}" type="presParOf" srcId="{A69E9FBE-23B0-4AF0-8DE4-B14D26F39455}" destId="{D081DF5C-DAA5-44DE-8C4C-4DC545B4EF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55AF-42A3-485A-BD5F-31C2089E840C}">
      <dsp:nvSpPr>
        <dsp:cNvPr id="0" name=""/>
        <dsp:cNvSpPr/>
      </dsp:nvSpPr>
      <dsp:spPr>
        <a:xfrm>
          <a:off x="64488" y="122953"/>
          <a:ext cx="5446775" cy="1009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Стандарт</a:t>
          </a:r>
          <a:endParaRPr lang="uk-UA" sz="3100" kern="1200" dirty="0"/>
        </a:p>
      </dsp:txBody>
      <dsp:txXfrm>
        <a:off x="64488" y="122953"/>
        <a:ext cx="5446775" cy="1009769"/>
      </dsp:txXfrm>
    </dsp:sp>
    <dsp:sp modelId="{5689FB50-7253-453F-ACED-BB001ACA0C4A}">
      <dsp:nvSpPr>
        <dsp:cNvPr id="0" name=""/>
        <dsp:cNvSpPr/>
      </dsp:nvSpPr>
      <dsp:spPr>
        <a:xfrm rot="5551314">
          <a:off x="2640704" y="1220508"/>
          <a:ext cx="187217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F4614-0E86-4A5B-B311-2AEBA95758FF}">
      <dsp:nvSpPr>
        <dsp:cNvPr id="0" name=""/>
        <dsp:cNvSpPr/>
      </dsp:nvSpPr>
      <dsp:spPr>
        <a:xfrm>
          <a:off x="707388" y="1506795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    Модельна/-і навчальна/-і програма/-и</a:t>
          </a:r>
          <a:endParaRPr lang="uk-UA" sz="2800" kern="1200" dirty="0"/>
        </a:p>
      </dsp:txBody>
      <dsp:txXfrm>
        <a:off x="707388" y="1506795"/>
        <a:ext cx="4039076" cy="1009769"/>
      </dsp:txXfrm>
    </dsp:sp>
    <dsp:sp modelId="{9EE43898-2941-480D-B4A3-B501FA9C5CFC}">
      <dsp:nvSpPr>
        <dsp:cNvPr id="0" name=""/>
        <dsp:cNvSpPr/>
      </dsp:nvSpPr>
      <dsp:spPr>
        <a:xfrm rot="6264001">
          <a:off x="2427609" y="2628365"/>
          <a:ext cx="236585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404F9-CBC2-47E6-BF0D-5C1FD9579D68}">
      <dsp:nvSpPr>
        <dsp:cNvPr id="0" name=""/>
        <dsp:cNvSpPr/>
      </dsp:nvSpPr>
      <dsp:spPr>
        <a:xfrm>
          <a:off x="0" y="2916875"/>
          <a:ext cx="4729758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Навчальні програми</a:t>
          </a:r>
          <a:endParaRPr lang="uk-UA" sz="2800" kern="1200" dirty="0"/>
        </a:p>
      </dsp:txBody>
      <dsp:txXfrm>
        <a:off x="0" y="2916875"/>
        <a:ext cx="4729758" cy="1009769"/>
      </dsp:txXfrm>
    </dsp:sp>
    <dsp:sp modelId="{3D02FC07-D78C-44E1-9254-EAAF994D95E5}">
      <dsp:nvSpPr>
        <dsp:cNvPr id="0" name=""/>
        <dsp:cNvSpPr/>
      </dsp:nvSpPr>
      <dsp:spPr>
        <a:xfrm>
          <a:off x="6019323" y="96952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Базовий навчальний план</a:t>
          </a:r>
          <a:endParaRPr lang="uk-UA" sz="3100" kern="1200" dirty="0"/>
        </a:p>
      </dsp:txBody>
      <dsp:txXfrm>
        <a:off x="6019323" y="96952"/>
        <a:ext cx="4039076" cy="1009769"/>
      </dsp:txXfrm>
    </dsp:sp>
    <dsp:sp modelId="{0916794A-6196-49EA-A535-33F21098B209}">
      <dsp:nvSpPr>
        <dsp:cNvPr id="0" name=""/>
        <dsp:cNvSpPr/>
      </dsp:nvSpPr>
      <dsp:spPr>
        <a:xfrm rot="5408629">
          <a:off x="7937073" y="1218403"/>
          <a:ext cx="200037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7B1CF-1A26-43DE-86E5-A2224C10EC38}">
      <dsp:nvSpPr>
        <dsp:cNvPr id="0" name=""/>
        <dsp:cNvSpPr/>
      </dsp:nvSpPr>
      <dsp:spPr>
        <a:xfrm>
          <a:off x="6015784" y="1506795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Типовий навчальний план</a:t>
          </a:r>
          <a:endParaRPr lang="uk-UA" sz="2800" kern="1200" dirty="0"/>
        </a:p>
      </dsp:txBody>
      <dsp:txXfrm>
        <a:off x="6015784" y="1506795"/>
        <a:ext cx="4039076" cy="1009769"/>
      </dsp:txXfrm>
    </dsp:sp>
    <dsp:sp modelId="{330B944A-3808-4030-BA03-57F47751B9FD}">
      <dsp:nvSpPr>
        <dsp:cNvPr id="0" name=""/>
        <dsp:cNvSpPr/>
      </dsp:nvSpPr>
      <dsp:spPr>
        <a:xfrm rot="5400000">
          <a:off x="7946968" y="2604919"/>
          <a:ext cx="176709" cy="176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70D6-E323-41A9-A4C4-54C2F1F9D9EF}">
      <dsp:nvSpPr>
        <dsp:cNvPr id="0" name=""/>
        <dsp:cNvSpPr/>
      </dsp:nvSpPr>
      <dsp:spPr>
        <a:xfrm>
          <a:off x="6015784" y="2869983"/>
          <a:ext cx="4039076" cy="10097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Робочий навчальний план</a:t>
          </a:r>
          <a:endParaRPr lang="uk-UA" sz="2800" kern="1200" dirty="0"/>
        </a:p>
      </dsp:txBody>
      <dsp:txXfrm>
        <a:off x="6015784" y="2869983"/>
        <a:ext cx="4039076" cy="10097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2845DF-64A6-4BFD-8DCE-F8299D72E082}">
      <dsp:nvSpPr>
        <dsp:cNvPr id="0" name=""/>
        <dsp:cNvSpPr/>
      </dsp:nvSpPr>
      <dsp:spPr>
        <a:xfrm>
          <a:off x="1750626" y="758310"/>
          <a:ext cx="4612444" cy="160184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A6FB-E0FC-422C-AE90-C2BDF2C3EA4D}">
      <dsp:nvSpPr>
        <dsp:cNvPr id="0" name=""/>
        <dsp:cNvSpPr/>
      </dsp:nvSpPr>
      <dsp:spPr>
        <a:xfrm>
          <a:off x="3443778" y="4866329"/>
          <a:ext cx="893884" cy="57208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DFB64-B31A-4214-9E18-86DFAB9199D2}">
      <dsp:nvSpPr>
        <dsp:cNvPr id="0" name=""/>
        <dsp:cNvSpPr/>
      </dsp:nvSpPr>
      <dsp:spPr>
        <a:xfrm>
          <a:off x="-256766" y="5332019"/>
          <a:ext cx="8641533" cy="68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0070C0"/>
              </a:solidFill>
            </a:rPr>
            <a:t>ДОРИ для 1-го класу</a:t>
          </a:r>
          <a:endParaRPr lang="uk-UA" sz="3600" b="1" kern="1200" dirty="0">
            <a:solidFill>
              <a:srgbClr val="0070C0"/>
            </a:solidFill>
          </a:endParaRPr>
        </a:p>
      </dsp:txBody>
      <dsp:txXfrm>
        <a:off x="-256766" y="5332019"/>
        <a:ext cx="8641533" cy="685312"/>
      </dsp:txXfrm>
    </dsp:sp>
    <dsp:sp modelId="{7E2AD02A-6A21-47EF-90EA-255302052791}">
      <dsp:nvSpPr>
        <dsp:cNvPr id="0" name=""/>
        <dsp:cNvSpPr/>
      </dsp:nvSpPr>
      <dsp:spPr>
        <a:xfrm>
          <a:off x="3427554" y="2483865"/>
          <a:ext cx="1608992" cy="160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err="1" smtClean="0"/>
            <a:t>кор</a:t>
          </a:r>
          <a:r>
            <a:rPr lang="en-US" sz="3800" kern="1200" dirty="0" smtClean="0"/>
            <a:t>N</a:t>
          </a:r>
          <a:endParaRPr lang="uk-UA" sz="3800" kern="1200" dirty="0"/>
        </a:p>
      </dsp:txBody>
      <dsp:txXfrm>
        <a:off x="3427554" y="2483865"/>
        <a:ext cx="1608992" cy="1608992"/>
      </dsp:txXfrm>
    </dsp:sp>
    <dsp:sp modelId="{5F303ABD-E6E4-4C64-9687-ED5EB2635760}">
      <dsp:nvSpPr>
        <dsp:cNvPr id="0" name=""/>
        <dsp:cNvSpPr/>
      </dsp:nvSpPr>
      <dsp:spPr>
        <a:xfrm>
          <a:off x="2276230" y="1276763"/>
          <a:ext cx="1608992" cy="160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кор1</a:t>
          </a:r>
          <a:endParaRPr lang="uk-UA" sz="3800" kern="1200" dirty="0"/>
        </a:p>
      </dsp:txBody>
      <dsp:txXfrm>
        <a:off x="2276230" y="1276763"/>
        <a:ext cx="1608992" cy="1608992"/>
      </dsp:txXfrm>
    </dsp:sp>
    <dsp:sp modelId="{95AE4507-106E-482B-BE5A-424187CF0C1E}">
      <dsp:nvSpPr>
        <dsp:cNvPr id="0" name=""/>
        <dsp:cNvSpPr/>
      </dsp:nvSpPr>
      <dsp:spPr>
        <a:xfrm>
          <a:off x="3920978" y="887744"/>
          <a:ext cx="1608992" cy="160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кор2</a:t>
          </a:r>
          <a:endParaRPr lang="uk-UA" sz="3800" kern="1200" dirty="0"/>
        </a:p>
      </dsp:txBody>
      <dsp:txXfrm>
        <a:off x="3920978" y="887744"/>
        <a:ext cx="1608992" cy="1608992"/>
      </dsp:txXfrm>
    </dsp:sp>
    <dsp:sp modelId="{93DB326D-5030-479C-BBB0-44692B229FFB}">
      <dsp:nvSpPr>
        <dsp:cNvPr id="0" name=""/>
        <dsp:cNvSpPr/>
      </dsp:nvSpPr>
      <dsp:spPr>
        <a:xfrm>
          <a:off x="1379413" y="-296470"/>
          <a:ext cx="5053809" cy="57208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85E09-E7F1-4760-8734-0012EEDFB690}">
      <dsp:nvSpPr>
        <dsp:cNvPr id="0" name=""/>
        <dsp:cNvSpPr/>
      </dsp:nvSpPr>
      <dsp:spPr>
        <a:xfrm rot="5400000">
          <a:off x="-251685" y="394297"/>
          <a:ext cx="1677905" cy="117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Мета</a:t>
          </a:r>
          <a:endParaRPr lang="uk-UA" sz="1800" b="1" kern="1200" dirty="0"/>
        </a:p>
      </dsp:txBody>
      <dsp:txXfrm rot="5400000">
        <a:off x="-251685" y="394297"/>
        <a:ext cx="1677905" cy="1174533"/>
      </dsp:txXfrm>
    </dsp:sp>
    <dsp:sp modelId="{6056BB54-9473-4363-95E5-E1DE0DE8DB4E}">
      <dsp:nvSpPr>
        <dsp:cNvPr id="0" name=""/>
        <dsp:cNvSpPr/>
      </dsp:nvSpPr>
      <dsp:spPr>
        <a:xfrm rot="5400000">
          <a:off x="2281055" y="-963909"/>
          <a:ext cx="1090638" cy="3303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accent2"/>
              </a:solidFill>
            </a:rPr>
            <a:t>Загальні цілі</a:t>
          </a:r>
          <a:endParaRPr lang="uk-UA" sz="2100" b="1" kern="1200" dirty="0">
            <a:solidFill>
              <a:schemeClr val="accent2"/>
            </a:solidFill>
          </a:endParaRPr>
        </a:p>
      </dsp:txBody>
      <dsp:txXfrm rot="5400000">
        <a:off x="2281055" y="-963909"/>
        <a:ext cx="1090638" cy="3303681"/>
      </dsp:txXfrm>
    </dsp:sp>
    <dsp:sp modelId="{6830CC4D-9C50-4A16-8E97-1F2936799C2C}">
      <dsp:nvSpPr>
        <dsp:cNvPr id="0" name=""/>
        <dsp:cNvSpPr/>
      </dsp:nvSpPr>
      <dsp:spPr>
        <a:xfrm rot="5400000">
          <a:off x="-251685" y="1903921"/>
          <a:ext cx="1677905" cy="117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kern="1200" dirty="0" smtClean="0"/>
            <a:t>Вміння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 rot="5400000">
        <a:off x="-251685" y="1903921"/>
        <a:ext cx="1677905" cy="1174533"/>
      </dsp:txXfrm>
    </dsp:sp>
    <dsp:sp modelId="{23241CCF-C33B-42D9-B655-78A969D87994}">
      <dsp:nvSpPr>
        <dsp:cNvPr id="0" name=""/>
        <dsp:cNvSpPr/>
      </dsp:nvSpPr>
      <dsp:spPr>
        <a:xfrm rot="5400000">
          <a:off x="2280768" y="546000"/>
          <a:ext cx="1091211" cy="3303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i="1" kern="1200" dirty="0" smtClean="0">
              <a:solidFill>
                <a:schemeClr val="accent2"/>
              </a:solidFill>
            </a:rPr>
            <a:t>Загальні очікувані результати (ЗОР)</a:t>
          </a:r>
          <a:endParaRPr lang="uk-UA" sz="2100" b="1" i="1" kern="1200" dirty="0">
            <a:solidFill>
              <a:schemeClr val="accent2"/>
            </a:solidFill>
          </a:endParaRPr>
        </a:p>
      </dsp:txBody>
      <dsp:txXfrm rot="5400000">
        <a:off x="2280768" y="546000"/>
        <a:ext cx="1091211" cy="3303681"/>
      </dsp:txXfrm>
    </dsp:sp>
    <dsp:sp modelId="{5E7DD930-B26D-4441-BA0F-DE5097866022}">
      <dsp:nvSpPr>
        <dsp:cNvPr id="0" name=""/>
        <dsp:cNvSpPr/>
      </dsp:nvSpPr>
      <dsp:spPr>
        <a:xfrm rot="5400000">
          <a:off x="-251685" y="3772331"/>
          <a:ext cx="1677905" cy="117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Змістові лінії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 rot="5400000">
        <a:off x="-251685" y="3772331"/>
        <a:ext cx="1677905" cy="1174533"/>
      </dsp:txXfrm>
    </dsp:sp>
    <dsp:sp modelId="{D081DF5C-DAA5-44DE-8C4C-4DC545B4EF8A}">
      <dsp:nvSpPr>
        <dsp:cNvPr id="0" name=""/>
        <dsp:cNvSpPr/>
      </dsp:nvSpPr>
      <dsp:spPr>
        <a:xfrm rot="5400000">
          <a:off x="1922267" y="2414124"/>
          <a:ext cx="1808213" cy="3303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i="1" kern="1200" dirty="0" smtClean="0">
              <a:solidFill>
                <a:schemeClr val="accent2"/>
              </a:solidFill>
            </a:rPr>
            <a:t>Конкретні очікувані результати (КОР)</a:t>
          </a:r>
          <a:endParaRPr lang="uk-UA" sz="2100" b="1" i="1" kern="1200" dirty="0">
            <a:solidFill>
              <a:schemeClr val="accent2"/>
            </a:solidFill>
          </a:endParaRPr>
        </a:p>
      </dsp:txBody>
      <dsp:txXfrm rot="5400000">
        <a:off x="1922267" y="2414124"/>
        <a:ext cx="1808213" cy="3303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A3C0-77D4-47D7-BE96-6C2CF618C2E7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2744-A5E0-4850-8CC3-B29492D5FDE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001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1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94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812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421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5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44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989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495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023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512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10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9E005D-BF56-4243-9B9C-54D56AB2D943}" type="datetimeFigureOut">
              <a:rPr lang="uk-UA" smtClean="0"/>
              <a:pPr/>
              <a:t>02.07.2017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15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63751" y="4581526"/>
            <a:ext cx="804333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uk-UA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218" y="333376"/>
            <a:ext cx="4607983" cy="56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518" y="1050926"/>
            <a:ext cx="68707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українська школа: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Державного стандарту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початкової освіти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646" y="3925765"/>
            <a:ext cx="2524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5"/>
          <p:cNvSpPr>
            <a:spLocks noGrp="1"/>
          </p:cNvSpPr>
          <p:nvPr/>
        </p:nvSpPr>
        <p:spPr bwMode="auto">
          <a:xfrm>
            <a:off x="709246" y="5828566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3835802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2000"/>
            <a:ext cx="10058400" cy="1899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uk-UA" sz="4900" dirty="0">
                <a:solidFill>
                  <a:schemeClr val="accent2"/>
                </a:solidFill>
              </a:rPr>
              <a:t>Пріоритет</a:t>
            </a:r>
            <a:r>
              <a:rPr lang="uk-UA" sz="6000" b="1" dirty="0">
                <a:solidFill>
                  <a:schemeClr val="accent2"/>
                </a:solidFill>
              </a:rPr>
              <a:t/>
            </a:r>
            <a:br>
              <a:rPr lang="uk-UA" sz="6000" b="1" dirty="0">
                <a:solidFill>
                  <a:schemeClr val="accent2"/>
                </a:solidFill>
              </a:rPr>
            </a:br>
            <a:r>
              <a:rPr lang="uk-UA" sz="4000" b="1" i="1" dirty="0">
                <a:solidFill>
                  <a:schemeClr val="accent2"/>
                </a:solidFill>
              </a:rPr>
              <a:t>Плекання здоров’я учнів </a:t>
            </a:r>
            <a:r>
              <a:rPr lang="uk-UA" sz="8000" b="1" i="1" dirty="0">
                <a:solidFill>
                  <a:schemeClr val="accent2"/>
                </a:solidFill>
              </a:rPr>
              <a:t/>
            </a:r>
            <a:br>
              <a:rPr lang="uk-UA" sz="8000" b="1" i="1" dirty="0">
                <a:solidFill>
                  <a:schemeClr val="accent2"/>
                </a:solidFill>
              </a:rPr>
            </a:br>
            <a:endParaRPr lang="uk-UA" sz="80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6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i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3600" dirty="0" smtClean="0"/>
              <a:t>Формування </a:t>
            </a:r>
            <a:r>
              <a:rPr lang="uk-UA" sz="3600" dirty="0"/>
              <a:t>здорового способу життя і </a:t>
            </a:r>
            <a:r>
              <a:rPr lang="uk-UA" sz="3600" dirty="0" smtClean="0"/>
              <a:t>створення умов </a:t>
            </a:r>
            <a:r>
              <a:rPr lang="uk-UA" sz="3600" dirty="0"/>
              <a:t>для фізичного й психоемоційного розвитку</a:t>
            </a:r>
            <a:r>
              <a:rPr lang="uk-UA" sz="3600" b="1" i="1" dirty="0">
                <a:solidFill>
                  <a:schemeClr val="accent2"/>
                </a:solidFill>
              </a:rPr>
              <a:t/>
            </a:r>
            <a:br>
              <a:rPr lang="uk-UA" sz="3600" b="1" i="1" dirty="0">
                <a:solidFill>
                  <a:schemeClr val="accent2"/>
                </a:solidFill>
              </a:rPr>
            </a:b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905000" y="5746506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37993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2000"/>
            <a:ext cx="10058400" cy="1899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uk-UA" sz="4900" dirty="0">
                <a:solidFill>
                  <a:schemeClr val="accent2"/>
                </a:solidFill>
              </a:rPr>
              <a:t>Пріоритет</a:t>
            </a:r>
            <a:r>
              <a:rPr lang="uk-UA" sz="6000" b="1" dirty="0">
                <a:solidFill>
                  <a:schemeClr val="accent2"/>
                </a:solidFill>
              </a:rPr>
              <a:t/>
            </a:r>
            <a:br>
              <a:rPr lang="uk-UA" sz="6000" b="1" dirty="0">
                <a:solidFill>
                  <a:schemeClr val="accent2"/>
                </a:solidFill>
              </a:rPr>
            </a:br>
            <a:r>
              <a:rPr lang="uk-UA" sz="4000" b="1" i="1" dirty="0" smtClean="0">
                <a:solidFill>
                  <a:schemeClr val="accent2"/>
                </a:solidFill>
              </a:rPr>
              <a:t>Безпека </a:t>
            </a:r>
            <a:r>
              <a:rPr lang="uk-UA" sz="8000" b="1" i="1" dirty="0">
                <a:solidFill>
                  <a:schemeClr val="accent2"/>
                </a:solidFill>
              </a:rPr>
              <a:t/>
            </a:r>
            <a:br>
              <a:rPr lang="uk-UA" sz="8000" b="1" i="1" dirty="0">
                <a:solidFill>
                  <a:schemeClr val="accent2"/>
                </a:solidFill>
              </a:rPr>
            </a:br>
            <a:endParaRPr lang="uk-UA" sz="80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6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i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3600" dirty="0"/>
              <a:t>Перетворення школи на безпечне місце, де немає насильства і цькування</a:t>
            </a: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975338" y="5828567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28469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игнута догори стрілка 18"/>
          <p:cNvSpPr/>
          <p:nvPr/>
        </p:nvSpPr>
        <p:spPr>
          <a:xfrm>
            <a:off x="973016" y="1541231"/>
            <a:ext cx="6693876" cy="2030437"/>
          </a:xfrm>
          <a:prstGeom prst="curvedDownArrow">
            <a:avLst>
              <a:gd name="adj1" fmla="val 25000"/>
              <a:gd name="adj2" fmla="val 517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5" y="286603"/>
            <a:ext cx="11652738" cy="1450757"/>
          </a:xfrm>
        </p:spPr>
        <p:txBody>
          <a:bodyPr>
            <a:normAutofit fontScale="90000"/>
          </a:bodyPr>
          <a:lstStyle/>
          <a:p>
            <a:r>
              <a:rPr lang="uk-UA" sz="5400" b="1" dirty="0" err="1" smtClean="0">
                <a:solidFill>
                  <a:schemeClr val="accent2"/>
                </a:solidFill>
              </a:rPr>
              <a:t>Взаємозв</a:t>
            </a:r>
            <a:r>
              <a:rPr lang="en-US" sz="5400" b="1" dirty="0" smtClean="0">
                <a:solidFill>
                  <a:schemeClr val="accent2"/>
                </a:solidFill>
              </a:rPr>
              <a:t>’</a:t>
            </a:r>
            <a:r>
              <a:rPr lang="uk-UA" sz="5400" b="1" dirty="0" err="1" smtClean="0">
                <a:solidFill>
                  <a:schemeClr val="accent2"/>
                </a:solidFill>
              </a:rPr>
              <a:t>язки</a:t>
            </a:r>
            <a:r>
              <a:rPr lang="uk-UA" sz="5400" b="1" dirty="0" smtClean="0">
                <a:solidFill>
                  <a:schemeClr val="accent2"/>
                </a:solidFill>
              </a:rPr>
              <a:t> похідних документів</a:t>
            </a:r>
            <a:endParaRPr lang="uk-UA" sz="5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9850725"/>
              </p:ext>
            </p:extLst>
          </p:nvPr>
        </p:nvGraphicFramePr>
        <p:xfrm>
          <a:off x="1781907" y="1822288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ілка вниз 9"/>
          <p:cNvSpPr/>
          <p:nvPr/>
        </p:nvSpPr>
        <p:spPr>
          <a:xfrm>
            <a:off x="1776050" y="2813539"/>
            <a:ext cx="738555" cy="2309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Кільце 7"/>
          <p:cNvSpPr/>
          <p:nvPr/>
        </p:nvSpPr>
        <p:spPr>
          <a:xfrm>
            <a:off x="7043859" y="1992924"/>
            <a:ext cx="1009896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4167554" y="2880122"/>
            <a:ext cx="484632" cy="539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низ 11"/>
          <p:cNvSpPr/>
          <p:nvPr/>
        </p:nvSpPr>
        <p:spPr>
          <a:xfrm>
            <a:off x="4124530" y="4355064"/>
            <a:ext cx="437740" cy="480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 rot="10800000">
            <a:off x="6570399" y="3626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620" y="4851522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нутий кут 13"/>
          <p:cNvSpPr/>
          <p:nvPr/>
        </p:nvSpPr>
        <p:spPr>
          <a:xfrm>
            <a:off x="35170" y="4251447"/>
            <a:ext cx="1553311" cy="2286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Освітня програма закладу </a:t>
            </a:r>
          </a:p>
          <a:p>
            <a:pPr algn="ctr"/>
            <a:r>
              <a:rPr lang="uk-UA" dirty="0" smtClean="0"/>
              <a:t>освіти</a:t>
            </a:r>
          </a:p>
          <a:p>
            <a:pPr algn="ctr"/>
            <a:endParaRPr lang="uk-UA" dirty="0"/>
          </a:p>
        </p:txBody>
      </p:sp>
      <p:sp>
        <p:nvSpPr>
          <p:cNvPr id="15" name="Загнутий кут 14"/>
          <p:cNvSpPr/>
          <p:nvPr/>
        </p:nvSpPr>
        <p:spPr>
          <a:xfrm>
            <a:off x="87923" y="2114139"/>
            <a:ext cx="1295400" cy="199292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Типова (рамкова) </a:t>
            </a:r>
            <a:r>
              <a:rPr lang="uk-UA" sz="1400" dirty="0" smtClean="0"/>
              <a:t>освітня програма</a:t>
            </a:r>
          </a:p>
          <a:p>
            <a:pPr algn="ctr"/>
            <a:r>
              <a:rPr lang="uk-UA" sz="1400" dirty="0" smtClean="0"/>
              <a:t>(передбачено проектом Закону «Про освіту»)</a:t>
            </a:r>
            <a:endParaRPr lang="uk-UA" sz="1400" dirty="0"/>
          </a:p>
        </p:txBody>
      </p:sp>
      <p:sp>
        <p:nvSpPr>
          <p:cNvPr id="18" name="Вигнута донизу стрілка 17"/>
          <p:cNvSpPr/>
          <p:nvPr/>
        </p:nvSpPr>
        <p:spPr>
          <a:xfrm>
            <a:off x="1383322" y="5216359"/>
            <a:ext cx="5978769" cy="9734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1" y="194407"/>
            <a:ext cx="6264275" cy="96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2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69073459"/>
              </p:ext>
            </p:extLst>
          </p:nvPr>
        </p:nvGraphicFramePr>
        <p:xfrm>
          <a:off x="4411786" y="539261"/>
          <a:ext cx="8128000" cy="572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54315979"/>
              </p:ext>
            </p:extLst>
          </p:nvPr>
        </p:nvGraphicFramePr>
        <p:xfrm>
          <a:off x="363415" y="668215"/>
          <a:ext cx="4478215" cy="534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933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08" y="0"/>
            <a:ext cx="4747846" cy="1336431"/>
          </a:xfrm>
        </p:spPr>
        <p:txBody>
          <a:bodyPr>
            <a:normAutofit/>
          </a:bodyPr>
          <a:lstStyle/>
          <a:p>
            <a:pPr lvl="0" defTabSz="449263"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2400" spc="0" dirty="0" smtClean="0">
                <a:solidFill>
                  <a:srgbClr val="002060"/>
                </a:solidFill>
                <a:latin typeface="Comic Sans MS" pitchFamily="66" charset="0"/>
                <a:cs typeface="Lucida Sans Unicode" pitchFamily="34" charset="0"/>
              </a:rPr>
              <a:t>Не </a:t>
            </a:r>
            <a:r>
              <a:rPr lang="uk-UA" altLang="uk-UA" sz="2400" spc="0" dirty="0">
                <a:solidFill>
                  <a:srgbClr val="002060"/>
                </a:solidFill>
                <a:latin typeface="Comic Sans MS" pitchFamily="66" charset="0"/>
                <a:cs typeface="Lucida Sans Unicode" pitchFamily="34" charset="0"/>
              </a:rPr>
              <a:t>конкуренція, а співпраця в учительських спільнотах – 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700" y="1733549"/>
            <a:ext cx="53636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158" y="276958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657" y="1733549"/>
            <a:ext cx="2524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15158" y="4525487"/>
            <a:ext cx="37727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uk-UA" sz="2400" dirty="0" smtClean="0">
              <a:solidFill>
                <a:srgbClr val="002060"/>
              </a:solidFill>
              <a:latin typeface="Comic Sans MS" pitchFamily="66" charset="0"/>
              <a:ea typeface="+mj-ea"/>
              <a:cs typeface="Lucida Sans Unicode" pitchFamily="34" charset="0"/>
            </a:endParaRPr>
          </a:p>
          <a:p>
            <a:r>
              <a:rPr lang="uk-UA" altLang="uk-UA" sz="2400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основа </a:t>
            </a:r>
            <a:r>
              <a:rPr lang="uk-UA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успіху </a:t>
            </a:r>
            <a:endParaRPr lang="uk-UA" altLang="uk-UA" sz="2400" dirty="0" smtClean="0">
              <a:solidFill>
                <a:srgbClr val="002060"/>
              </a:solidFill>
              <a:latin typeface="Comic Sans MS" pitchFamily="66" charset="0"/>
              <a:ea typeface="+mj-ea"/>
              <a:cs typeface="Lucida Sans Unicode" pitchFamily="34" charset="0"/>
            </a:endParaRPr>
          </a:p>
          <a:p>
            <a:r>
              <a:rPr lang="uk-UA" altLang="uk-UA" sz="2400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під </a:t>
            </a:r>
            <a:r>
              <a:rPr lang="uk-UA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>час впровадження Стандарту.</a:t>
            </a:r>
            <a:r>
              <a:rPr lang="ru-RU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  <a:t/>
            </a:r>
            <a:br>
              <a:rPr lang="ru-RU" altLang="uk-UA" sz="2400" dirty="0">
                <a:solidFill>
                  <a:srgbClr val="002060"/>
                </a:solidFill>
                <a:latin typeface="Comic Sans MS" pitchFamily="66" charset="0"/>
                <a:ea typeface="+mj-ea"/>
                <a:cs typeface="Lucida Sans Unicode" pitchFamily="34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6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chemeClr val="accent2"/>
                </a:solidFill>
              </a:rPr>
              <a:t>Трохи Франка на початок:</a:t>
            </a:r>
            <a:endParaRPr lang="uk-UA" sz="72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1" y="1845734"/>
            <a:ext cx="8410134" cy="4023360"/>
          </a:xfrm>
        </p:spPr>
        <p:txBody>
          <a:bodyPr>
            <a:normAutofit fontScale="77500" lnSpcReduction="20000"/>
          </a:bodyPr>
          <a:lstStyle/>
          <a:p>
            <a:r>
              <a:rPr lang="uk-UA" sz="4000" dirty="0"/>
              <a:t>«Наші пани в раді шкільній захотіли, </a:t>
            </a:r>
            <a:r>
              <a:rPr lang="uk-UA" sz="4000" dirty="0" smtClean="0"/>
              <a:t>щоб </a:t>
            </a:r>
          </a:p>
          <a:p>
            <a:r>
              <a:rPr lang="uk-UA" sz="4000" dirty="0" smtClean="0"/>
              <a:t>школа </a:t>
            </a:r>
            <a:r>
              <a:rPr lang="uk-UA" sz="4000" dirty="0"/>
              <a:t>народна була якимось маленьким університетом, щоби давала дітям усього </a:t>
            </a:r>
            <a:endParaRPr lang="uk-UA" sz="4000" dirty="0" smtClean="0"/>
          </a:p>
          <a:p>
            <a:r>
              <a:rPr lang="uk-UA" sz="4000" dirty="0" smtClean="0"/>
              <a:t>потрошки</a:t>
            </a:r>
            <a:r>
              <a:rPr lang="uk-UA" sz="4000" dirty="0"/>
              <a:t>... </a:t>
            </a:r>
            <a:r>
              <a:rPr lang="uk-UA" sz="4000" dirty="0" smtClean="0"/>
              <a:t>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dirty="0" smtClean="0"/>
              <a:t> дитині </a:t>
            </a:r>
            <a:r>
              <a:rPr lang="uk-UA" sz="4000" b="1" i="1" dirty="0" smtClean="0"/>
              <a:t>в </a:t>
            </a:r>
            <a:r>
              <a:rPr lang="uk-UA" sz="4000" dirty="0"/>
              <a:t>пізнішім</a:t>
            </a:r>
            <a:r>
              <a:rPr lang="uk-UA" sz="4000" b="1" i="1" dirty="0"/>
              <a:t> житті все се ні на що не </a:t>
            </a:r>
            <a:r>
              <a:rPr lang="uk-UA" sz="4000" b="1" i="1" dirty="0" err="1"/>
              <a:t>придасться</a:t>
            </a:r>
            <a:r>
              <a:rPr lang="uk-UA" sz="4000" dirty="0"/>
              <a:t>, </a:t>
            </a:r>
            <a:endParaRPr lang="uk-UA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4000" dirty="0" smtClean="0"/>
              <a:t> в </a:t>
            </a:r>
            <a:r>
              <a:rPr lang="uk-UA" sz="4000" dirty="0"/>
              <a:t>голові її воно </a:t>
            </a:r>
            <a:r>
              <a:rPr lang="uk-UA" sz="4000" b="1" i="1" dirty="0"/>
              <a:t>не </a:t>
            </a:r>
            <a:r>
              <a:rPr lang="uk-UA" sz="4000" b="1" i="1" dirty="0" smtClean="0"/>
              <a:t>в</a:t>
            </a:r>
            <a:r>
              <a:rPr lang="en-US" sz="4000" b="1" i="1" dirty="0" smtClean="0"/>
              <a:t>’</a:t>
            </a:r>
            <a:r>
              <a:rPr lang="uk-UA" sz="4000" b="1" i="1" dirty="0" err="1" smtClean="0"/>
              <a:t>яжеться</a:t>
            </a:r>
            <a:r>
              <a:rPr lang="uk-UA" sz="4000" b="1" i="1" dirty="0" smtClean="0"/>
              <a:t> </a:t>
            </a:r>
            <a:r>
              <a:rPr lang="uk-UA" sz="4000" b="1" i="1" dirty="0"/>
              <a:t>в ніяку цілість</a:t>
            </a:r>
            <a:r>
              <a:rPr lang="uk-UA" sz="4000" dirty="0"/>
              <a:t>, </a:t>
            </a:r>
            <a:endParaRPr lang="uk-UA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4000" dirty="0" smtClean="0"/>
              <a:t> а </a:t>
            </a:r>
            <a:r>
              <a:rPr lang="uk-UA" sz="4000" dirty="0"/>
              <a:t>багато дечого </a:t>
            </a:r>
            <a:r>
              <a:rPr lang="uk-UA" sz="4000" b="1" i="1" dirty="0"/>
              <a:t>в її літах є для неї зовсім недоступне</a:t>
            </a:r>
            <a:r>
              <a:rPr lang="uk-UA" sz="4000" dirty="0"/>
              <a:t>».</a:t>
            </a:r>
          </a:p>
          <a:p>
            <a:pPr lvl="8"/>
            <a:endParaRPr lang="uk-UA" dirty="0"/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58838"/>
            <a:ext cx="2684580" cy="3615838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Нижний колонтитул 5"/>
          <p:cNvSpPr>
            <a:spLocks noGrp="1"/>
          </p:cNvSpPr>
          <p:nvPr/>
        </p:nvSpPr>
        <p:spPr bwMode="auto">
          <a:xfrm>
            <a:off x="697523" y="5875459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12671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accent2"/>
                </a:solidFill>
              </a:rPr>
              <a:t>Мета</a:t>
            </a:r>
            <a:endParaRPr lang="uk-UA" sz="80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64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3800" b="1" i="1" dirty="0" smtClean="0">
                <a:solidFill>
                  <a:schemeClr val="accent1"/>
                </a:solidFill>
              </a:rPr>
              <a:t>розвиток</a:t>
            </a:r>
            <a:r>
              <a:rPr lang="uk-UA" sz="3800" dirty="0" smtClean="0"/>
              <a:t> </a:t>
            </a:r>
            <a:r>
              <a:rPr lang="uk-UA" sz="3800" dirty="0"/>
              <a:t>дитини </a:t>
            </a:r>
            <a:r>
              <a:rPr lang="uk-UA" sz="3800" b="1" i="1" dirty="0">
                <a:solidFill>
                  <a:schemeClr val="accent1"/>
                </a:solidFill>
              </a:rPr>
              <a:t>відповідно</a:t>
            </a:r>
            <a:r>
              <a:rPr lang="uk-UA" sz="3800" dirty="0"/>
              <a:t> до її вікових та індивідуальних психофізіологічних </a:t>
            </a:r>
            <a:r>
              <a:rPr lang="uk-UA" sz="3800" b="1" i="1" dirty="0">
                <a:solidFill>
                  <a:schemeClr val="accent1"/>
                </a:solidFill>
              </a:rPr>
              <a:t>особливостей і потреб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формування </a:t>
            </a:r>
            <a:r>
              <a:rPr lang="uk-UA" sz="3800" dirty="0"/>
              <a:t>загальнолюдських </a:t>
            </a:r>
            <a:r>
              <a:rPr lang="uk-UA" sz="3800" b="1" i="1" dirty="0" smtClean="0">
                <a:solidFill>
                  <a:schemeClr val="accent1"/>
                </a:solidFill>
              </a:rPr>
              <a:t>цінностей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підтримка </a:t>
            </a:r>
            <a:r>
              <a:rPr lang="uk-UA" sz="3800" dirty="0"/>
              <a:t>життєвого </a:t>
            </a:r>
            <a:r>
              <a:rPr lang="uk-UA" sz="3800" b="1" i="1" dirty="0">
                <a:solidFill>
                  <a:schemeClr val="accent1"/>
                </a:solidFill>
              </a:rPr>
              <a:t>оптимізму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розвиток </a:t>
            </a:r>
            <a:r>
              <a:rPr lang="uk-UA" sz="3800" b="1" i="1" dirty="0">
                <a:solidFill>
                  <a:schemeClr val="accent1"/>
                </a:solidFill>
              </a:rPr>
              <a:t>самостійності</a:t>
            </a:r>
            <a:r>
              <a:rPr lang="uk-UA" sz="3800" dirty="0"/>
              <a:t>,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 </a:t>
            </a:r>
            <a:r>
              <a:rPr lang="uk-UA" sz="3800" dirty="0" smtClean="0"/>
              <a:t>плекання </a:t>
            </a:r>
            <a:r>
              <a:rPr lang="uk-UA" sz="3800" b="1" i="1" dirty="0" smtClean="0">
                <a:solidFill>
                  <a:schemeClr val="accent1"/>
                </a:solidFill>
              </a:rPr>
              <a:t>творчості й допитливості</a:t>
            </a:r>
            <a:r>
              <a:rPr lang="en-US" sz="3800" dirty="0" smtClean="0"/>
              <a:t> </a:t>
            </a:r>
            <a:r>
              <a:rPr lang="uk-UA" sz="3800" dirty="0" smtClean="0"/>
              <a:t> </a:t>
            </a:r>
            <a:endParaRPr lang="en-US" sz="3800" dirty="0" smtClean="0"/>
          </a:p>
          <a:p>
            <a:pPr marL="0" indent="0">
              <a:buNone/>
            </a:pPr>
            <a:r>
              <a:rPr lang="uk-UA" sz="3800" dirty="0"/>
              <a:t>	</a:t>
            </a: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201616" y="5922351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27206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35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Пріоритет</a:t>
            </a: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ru-RU" sz="3600" b="1" i="1" dirty="0" err="1" smtClean="0">
                <a:solidFill>
                  <a:schemeClr val="accent2"/>
                </a:solidFill>
              </a:rPr>
              <a:t>Компетентнісний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підхід</a:t>
            </a:r>
            <a:r>
              <a:rPr lang="ru-RU" sz="3600" b="1" i="1" dirty="0" smtClean="0">
                <a:solidFill>
                  <a:schemeClr val="accent2"/>
                </a:solidFill>
              </a:rPr>
              <a:t> до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освітнього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процесу</a:t>
            </a:r>
            <a:r>
              <a:rPr lang="ru-RU" sz="3600" b="1" i="1" dirty="0">
                <a:solidFill>
                  <a:schemeClr val="accent2"/>
                </a:solidFill>
              </a:rPr>
              <a:t/>
            </a:r>
            <a:br>
              <a:rPr lang="ru-RU" sz="3600" b="1" i="1" dirty="0">
                <a:solidFill>
                  <a:schemeClr val="accent2"/>
                </a:solidFill>
              </a:rPr>
            </a:br>
            <a:endParaRPr lang="uk-UA" sz="36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875693"/>
            <a:ext cx="10058400" cy="44664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Згідно</a:t>
            </a:r>
            <a:r>
              <a:rPr lang="ru-RU" dirty="0"/>
              <a:t> з «</a:t>
            </a:r>
            <a:r>
              <a:rPr lang="ru-RU" dirty="0" err="1"/>
              <a:t>Рекомендаціями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Парламенту та Ради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компетентностей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” </a:t>
            </a:r>
            <a:r>
              <a:rPr lang="ru-RU" dirty="0" err="1" smtClean="0"/>
              <a:t>виокремлено</a:t>
            </a:r>
            <a:r>
              <a:rPr lang="ru-RU" dirty="0" smtClean="0"/>
              <a:t> 8 </a:t>
            </a:r>
            <a:r>
              <a:rPr lang="ru-RU" dirty="0" err="1" smtClean="0"/>
              <a:t>ключових</a:t>
            </a:r>
            <a:r>
              <a:rPr lang="ru-RU" dirty="0" smtClean="0"/>
              <a:t> компетентностей:</a:t>
            </a:r>
          </a:p>
          <a:p>
            <a:pPr marL="0" indent="0">
              <a:buNone/>
            </a:pPr>
            <a:r>
              <a:rPr lang="uk-UA" dirty="0"/>
              <a:t>1. Спілкування рідною / державною мовою2.</a:t>
            </a:r>
            <a:br>
              <a:rPr lang="uk-UA" dirty="0"/>
            </a:br>
            <a:r>
              <a:rPr lang="uk-UA" dirty="0"/>
              <a:t>2. Спілкування іноземними мовами.</a:t>
            </a:r>
            <a:br>
              <a:rPr lang="uk-UA" dirty="0"/>
            </a:br>
            <a:r>
              <a:rPr lang="uk-UA" dirty="0"/>
              <a:t>3. Математична компетентність та основні компетентності у природничих науках і технологіях:</a:t>
            </a:r>
            <a:br>
              <a:rPr lang="uk-UA" dirty="0"/>
            </a:br>
            <a:r>
              <a:rPr lang="uk-UA" dirty="0"/>
              <a:t>(А). Математична компетентність.</a:t>
            </a:r>
            <a:br>
              <a:rPr lang="uk-UA" dirty="0"/>
            </a:br>
            <a:r>
              <a:rPr lang="uk-UA" dirty="0"/>
              <a:t>(Б). Компетентності у природничих науках і технологіях.</a:t>
            </a:r>
            <a:br>
              <a:rPr lang="uk-UA" dirty="0"/>
            </a:br>
            <a:r>
              <a:rPr lang="uk-UA" dirty="0"/>
              <a:t>4. Інформаційно-цифрова компетентність.</a:t>
            </a:r>
            <a:br>
              <a:rPr lang="uk-UA" dirty="0"/>
            </a:br>
            <a:r>
              <a:rPr lang="uk-UA" dirty="0"/>
              <a:t>5. уміння вчитися впродовж життя.</a:t>
            </a:r>
            <a:br>
              <a:rPr lang="uk-UA" dirty="0"/>
            </a:br>
            <a:r>
              <a:rPr lang="uk-UA" dirty="0"/>
              <a:t>6. Соціальна та громадянська компетентності.</a:t>
            </a:r>
            <a:br>
              <a:rPr lang="uk-UA" dirty="0"/>
            </a:br>
            <a:r>
              <a:rPr lang="uk-UA" dirty="0"/>
              <a:t>(А). Соціальна компетентність для здоров’я і добробуту.</a:t>
            </a:r>
            <a:br>
              <a:rPr lang="uk-UA" dirty="0"/>
            </a:br>
            <a:r>
              <a:rPr lang="uk-UA" dirty="0"/>
              <a:t>(Б). Компетентності для демократичного громадянства.</a:t>
            </a:r>
            <a:br>
              <a:rPr lang="uk-UA" dirty="0"/>
            </a:br>
            <a:r>
              <a:rPr lang="uk-UA" dirty="0"/>
              <a:t>7. Ініціативність і підприємливість.</a:t>
            </a:r>
            <a:br>
              <a:rPr lang="uk-UA" dirty="0"/>
            </a:br>
            <a:r>
              <a:rPr lang="uk-UA" dirty="0"/>
              <a:t>8. Обізнаність та самовираження у сфері культури.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871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err="1" smtClean="0">
                <a:solidFill>
                  <a:schemeClr val="accent2"/>
                </a:solidFill>
              </a:rPr>
              <a:t>Компетентнісний</a:t>
            </a:r>
            <a:r>
              <a:rPr lang="uk-UA" sz="4000" b="1" dirty="0" smtClean="0">
                <a:solidFill>
                  <a:schemeClr val="accent2"/>
                </a:solidFill>
              </a:rPr>
              <a:t> підхід: </a:t>
            </a:r>
            <a:br>
              <a:rPr lang="uk-UA" sz="4000" b="1" dirty="0" smtClean="0">
                <a:solidFill>
                  <a:schemeClr val="accent2"/>
                </a:solidFill>
              </a:rPr>
            </a:br>
            <a:r>
              <a:rPr lang="uk-UA" sz="4000" b="1" dirty="0" smtClean="0">
                <a:solidFill>
                  <a:schemeClr val="accent2"/>
                </a:solidFill>
              </a:rPr>
              <a:t>як зрівноважити знання і вміння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 smtClean="0">
              <a:solidFill>
                <a:srgbClr val="FF0000"/>
              </a:solidFill>
            </a:endParaRPr>
          </a:p>
        </p:txBody>
      </p:sp>
      <p:pic>
        <p:nvPicPr>
          <p:cNvPr id="10243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0752" y="1143000"/>
            <a:ext cx="7715249" cy="5214938"/>
          </a:xfrm>
        </p:spPr>
      </p:pic>
    </p:spTree>
    <p:extLst>
      <p:ext uri="{BB962C8B-B14F-4D97-AF65-F5344CB8AC3E}">
        <p14:creationId xmlns:p14="http://schemas.microsoft.com/office/powerpoint/2010/main" xmlns="" val="118466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3551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2"/>
                </a:solidFill>
              </a:rPr>
              <a:t>Пріоритет</a:t>
            </a: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ru-RU" sz="3600" b="1" i="1" dirty="0" err="1" smtClean="0">
                <a:solidFill>
                  <a:schemeClr val="accent2"/>
                </a:solidFill>
              </a:rPr>
              <a:t>Визнання</a:t>
            </a:r>
            <a:r>
              <a:rPr lang="ru-RU" sz="3600" b="1" i="1" dirty="0" smtClean="0">
                <a:solidFill>
                  <a:schemeClr val="accent2"/>
                </a:solidFill>
              </a:rPr>
              <a:t> 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цінності</a:t>
            </a:r>
            <a:r>
              <a:rPr lang="ru-RU" sz="3600" b="1" i="1" dirty="0" smtClean="0">
                <a:solidFill>
                  <a:schemeClr val="accent2"/>
                </a:solidFill>
              </a:rPr>
              <a:t> 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дитинства</a:t>
            </a:r>
            <a:r>
              <a:rPr lang="ru-RU" sz="3600" b="1" i="1" dirty="0">
                <a:solidFill>
                  <a:schemeClr val="accent2"/>
                </a:solidFill>
              </a:rPr>
              <a:t/>
            </a:r>
            <a:br>
              <a:rPr lang="ru-RU" sz="3600" b="1" i="1" dirty="0">
                <a:solidFill>
                  <a:schemeClr val="accent2"/>
                </a:solidFill>
              </a:rPr>
            </a:br>
            <a:endParaRPr lang="uk-UA" sz="36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2098431"/>
            <a:ext cx="10058400" cy="42437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відповідність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</a:t>
            </a:r>
            <a:r>
              <a:rPr lang="ru-RU" sz="2800" dirty="0" smtClean="0"/>
              <a:t>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віковим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особливостям</a:t>
            </a:r>
            <a:r>
              <a:rPr lang="ru-RU" sz="2800" b="1" i="1" dirty="0" smtClean="0">
                <a:solidFill>
                  <a:schemeClr val="accent2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визнання</a:t>
            </a:r>
            <a:r>
              <a:rPr lang="ru-RU" sz="2800" dirty="0" smtClean="0"/>
              <a:t> </a:t>
            </a:r>
            <a:r>
              <a:rPr lang="ru-RU" sz="2800" dirty="0"/>
              <a:t>прав </a:t>
            </a:r>
            <a:r>
              <a:rPr lang="ru-RU" sz="2800" dirty="0" err="1"/>
              <a:t>дитини</a:t>
            </a:r>
            <a:r>
              <a:rPr lang="ru-RU" sz="2800" dirty="0"/>
              <a:t> на </a:t>
            </a:r>
            <a:r>
              <a:rPr lang="ru-RU" sz="2800" dirty="0" err="1"/>
              <a:t>навчання</a:t>
            </a:r>
            <a:r>
              <a:rPr lang="ru-RU" sz="2800" dirty="0"/>
              <a:t> через </a:t>
            </a:r>
            <a:r>
              <a:rPr lang="ru-RU" sz="2800" b="1" i="1" dirty="0" err="1">
                <a:solidFill>
                  <a:schemeClr val="accent2"/>
                </a:solidFill>
              </a:rPr>
              <a:t>діяльність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і </a:t>
            </a:r>
            <a:r>
              <a:rPr lang="ru-RU" sz="2800" b="1" i="1" dirty="0" err="1">
                <a:solidFill>
                  <a:schemeClr val="accent2"/>
                </a:solidFill>
              </a:rPr>
              <a:t>гру</a:t>
            </a:r>
            <a:r>
              <a:rPr lang="ru-RU" sz="2800" dirty="0" smtClean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err="1" smtClean="0"/>
              <a:t>пізнавальний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приноситиме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b="1" i="1" dirty="0" err="1">
                <a:solidFill>
                  <a:schemeClr val="accent2"/>
                </a:solidFill>
              </a:rPr>
              <a:t>радість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/>
              <a:t>дитині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обмеження</a:t>
            </a:r>
            <a:r>
              <a:rPr lang="ru-RU" sz="2800" dirty="0" smtClean="0"/>
              <a:t> </a:t>
            </a:r>
            <a:r>
              <a:rPr lang="ru-RU" sz="2800" dirty="0" err="1"/>
              <a:t>обсягу</a:t>
            </a:r>
            <a:r>
              <a:rPr lang="ru-RU" sz="2800" dirty="0"/>
              <a:t> </a:t>
            </a:r>
            <a:r>
              <a:rPr lang="ru-RU" sz="2800" dirty="0" err="1"/>
              <a:t>домашніх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для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/>
              <a:t>часу на </a:t>
            </a:r>
            <a:r>
              <a:rPr lang="ru-RU" sz="2800" b="1" i="1" dirty="0" err="1">
                <a:solidFill>
                  <a:schemeClr val="accent2"/>
                </a:solidFill>
              </a:rPr>
              <a:t>рухову</a:t>
            </a:r>
            <a:r>
              <a:rPr lang="ru-RU" sz="2800" b="1" i="1" dirty="0">
                <a:solidFill>
                  <a:schemeClr val="accent2"/>
                </a:solidFill>
              </a:rPr>
              <a:t> </a:t>
            </a:r>
            <a:r>
              <a:rPr lang="ru-RU" sz="2800" b="1" i="1" dirty="0" err="1">
                <a:solidFill>
                  <a:schemeClr val="accent2"/>
                </a:solidFill>
              </a:rPr>
              <a:t>активність</a:t>
            </a:r>
            <a:r>
              <a:rPr lang="ru-RU" sz="2800" b="1" i="1" dirty="0">
                <a:solidFill>
                  <a:schemeClr val="accent2"/>
                </a:solidFill>
              </a:rPr>
              <a:t> </a:t>
            </a:r>
            <a:r>
              <a:rPr lang="ru-RU" sz="2800" dirty="0" err="1" smtClean="0"/>
              <a:t>дитини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928446" y="5793398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31723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3551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2"/>
                </a:solidFill>
              </a:rPr>
              <a:t>Пріоритет</a:t>
            </a: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uk-UA" sz="3600" b="1" i="1" dirty="0" smtClean="0">
                <a:solidFill>
                  <a:schemeClr val="accent2"/>
                </a:solidFill>
              </a:rPr>
              <a:t>Радість пізнання</a:t>
            </a:r>
            <a:r>
              <a:rPr lang="ru-RU" sz="3600" b="1" i="1" dirty="0">
                <a:solidFill>
                  <a:schemeClr val="accent2"/>
                </a:solidFill>
              </a:rPr>
              <a:t/>
            </a:r>
            <a:br>
              <a:rPr lang="ru-RU" sz="3600" b="1" i="1" dirty="0">
                <a:solidFill>
                  <a:schemeClr val="accent2"/>
                </a:solidFill>
              </a:rPr>
            </a:br>
            <a:endParaRPr lang="uk-UA" sz="36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2098431"/>
            <a:ext cx="10058400" cy="42437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err="1" smtClean="0"/>
              <a:t>пізнавальний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приноситиме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b="1" i="1" dirty="0" err="1">
                <a:solidFill>
                  <a:schemeClr val="accent2"/>
                </a:solidFill>
              </a:rPr>
              <a:t>радість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err="1"/>
              <a:t>дитині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обмеження</a:t>
            </a:r>
            <a:r>
              <a:rPr lang="ru-RU" sz="2800" dirty="0" smtClean="0"/>
              <a:t> </a:t>
            </a:r>
            <a:r>
              <a:rPr lang="ru-RU" sz="2800" dirty="0" err="1"/>
              <a:t>обсягу</a:t>
            </a:r>
            <a:r>
              <a:rPr lang="ru-RU" sz="2800" dirty="0"/>
              <a:t> </a:t>
            </a:r>
            <a:r>
              <a:rPr lang="ru-RU" sz="2800" dirty="0" err="1"/>
              <a:t>домашніх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для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/>
              <a:t>часу на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творчість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і </a:t>
            </a:r>
            <a:r>
              <a:rPr lang="ru-RU" sz="2800" b="1" dirty="0" err="1" smtClean="0">
                <a:solidFill>
                  <a:schemeClr val="accent2"/>
                </a:solidFill>
              </a:rPr>
              <a:t>дослідницьку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діяльність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/>
              <a:t>дитини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uk-UA" dirty="0"/>
          </a:p>
        </p:txBody>
      </p:sp>
      <p:pic>
        <p:nvPicPr>
          <p:cNvPr id="1026" name="Picture 2" descr="C:\Users\igorutka\Downloads\PERW64rY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159">
            <a:off x="3669319" y="3763107"/>
            <a:ext cx="4056186" cy="27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1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2"/>
                </a:solidFill>
              </a:rPr>
              <a:t>Пріоритет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600" b="1" i="1" dirty="0" err="1" smtClean="0">
                <a:solidFill>
                  <a:schemeClr val="accent2"/>
                </a:solidFill>
              </a:rPr>
              <a:t>Презумпція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талановитості</a:t>
            </a:r>
            <a:r>
              <a:rPr lang="ru-RU" sz="3600" b="1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2"/>
                </a:solidFill>
              </a:rPr>
              <a:t>дитини</a:t>
            </a:r>
            <a:endParaRPr lang="uk-UA" sz="3600" b="1" i="1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ru-RU" sz="2400" b="1" i="1" dirty="0" err="1" smtClean="0"/>
              <a:t>Запобігання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соціальному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розшаруванню</a:t>
            </a:r>
            <a:r>
              <a:rPr lang="ru-RU" sz="2400" dirty="0" smtClean="0"/>
              <a:t>:</a:t>
            </a:r>
          </a:p>
          <a:p>
            <a:pPr marL="201168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sz="2400" dirty="0">
                <a:solidFill>
                  <a:schemeClr val="accent2"/>
                </a:solidFill>
              </a:rPr>
              <a:t>Н</a:t>
            </a:r>
            <a:r>
              <a:rPr lang="ru-RU" sz="2400" u="sng" dirty="0" smtClean="0">
                <a:solidFill>
                  <a:schemeClr val="accent2"/>
                </a:solidFill>
              </a:rPr>
              <a:t>е</a:t>
            </a:r>
            <a:r>
              <a:rPr lang="ru-RU" sz="2400" u="sng" dirty="0" smtClean="0"/>
              <a:t> </a:t>
            </a:r>
            <a:r>
              <a:rPr lang="ru-RU" sz="2400" u="sng" dirty="0" err="1" smtClean="0">
                <a:solidFill>
                  <a:schemeClr val="accent2"/>
                </a:solidFill>
              </a:rPr>
              <a:t>допускається</a:t>
            </a:r>
            <a:r>
              <a:rPr lang="ru-RU" sz="2400" u="sng" dirty="0" smtClean="0">
                <a:solidFill>
                  <a:schemeClr val="accent2"/>
                </a:solidFill>
              </a:rPr>
              <a:t> будь-</a:t>
            </a:r>
            <a:r>
              <a:rPr lang="ru-RU" sz="2400" u="sng" dirty="0" err="1" smtClean="0">
                <a:solidFill>
                  <a:schemeClr val="accent2"/>
                </a:solidFill>
              </a:rPr>
              <a:t>яких</a:t>
            </a:r>
            <a:r>
              <a:rPr lang="ru-RU" sz="2400" u="sng" dirty="0" smtClean="0">
                <a:solidFill>
                  <a:schemeClr val="accent2"/>
                </a:solidFill>
              </a:rPr>
              <a:t> </a:t>
            </a:r>
            <a:r>
              <a:rPr lang="ru-RU" sz="2400" u="sng" dirty="0">
                <a:solidFill>
                  <a:schemeClr val="accent2"/>
                </a:solidFill>
              </a:rPr>
              <a:t>форм </a:t>
            </a:r>
            <a:r>
              <a:rPr lang="ru-RU" sz="2400" u="sng" dirty="0" err="1">
                <a:solidFill>
                  <a:schemeClr val="accent2"/>
                </a:solidFill>
              </a:rPr>
              <a:t>дискримінації</a:t>
            </a:r>
            <a:r>
              <a:rPr lang="ru-RU" sz="2400" u="sng" dirty="0">
                <a:solidFill>
                  <a:schemeClr val="accent2"/>
                </a:solidFill>
              </a:rPr>
              <a:t> </a:t>
            </a:r>
            <a:r>
              <a:rPr lang="ru-RU" sz="2400" u="sng" dirty="0" err="1" smtClean="0">
                <a:solidFill>
                  <a:schemeClr val="accent2"/>
                </a:solidFill>
              </a:rPr>
              <a:t>учнів</a:t>
            </a:r>
            <a:r>
              <a:rPr lang="uk-UA" sz="2400" dirty="0" smtClean="0">
                <a:solidFill>
                  <a:schemeClr val="accent2"/>
                </a:solidFill>
              </a:rPr>
              <a:t> та</a:t>
            </a:r>
            <a:endParaRPr lang="en-US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	</a:t>
            </a:r>
            <a:r>
              <a:rPr lang="ru-RU" sz="2400" b="1" dirty="0" err="1" smtClean="0">
                <a:solidFill>
                  <a:schemeClr val="accent2"/>
                </a:solidFill>
              </a:rPr>
              <a:t>відокремлення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дітей</a:t>
            </a:r>
            <a:r>
              <a:rPr lang="ru-RU" sz="2400" b="1" dirty="0">
                <a:solidFill>
                  <a:schemeClr val="accent2"/>
                </a:solidFill>
              </a:rPr>
              <a:t> на </a:t>
            </a:r>
            <a:r>
              <a:rPr lang="ru-RU" sz="2400" b="1" dirty="0" err="1">
                <a:solidFill>
                  <a:schemeClr val="accent2"/>
                </a:solidFill>
              </a:rPr>
              <a:t>підставі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попереднього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відбору</a:t>
            </a:r>
            <a:r>
              <a:rPr lang="ru-RU" sz="2400" b="1" dirty="0" smtClean="0">
                <a:solidFill>
                  <a:schemeClr val="accent2"/>
                </a:solidFill>
              </a:rPr>
              <a:t>  		</a:t>
            </a:r>
            <a:endParaRPr lang="uk-UA" sz="2200" b="1" i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chemeClr val="tx1"/>
                </a:solidFill>
              </a:rPr>
              <a:t>Утвердження </a:t>
            </a:r>
            <a:r>
              <a:rPr lang="uk-UA" sz="2400" b="1" i="1" dirty="0">
                <a:solidFill>
                  <a:schemeClr val="tx1"/>
                </a:solidFill>
              </a:rPr>
              <a:t>демократичних цінностей </a:t>
            </a:r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</a:p>
          <a:p>
            <a:pPr marL="201168" lvl="1" indent="0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людська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гідність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/ свобода /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відповідальність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chemeClr val="tx1"/>
                </a:solidFill>
              </a:rPr>
              <a:t>Інклюзія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1893276" y="5828567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27778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03385"/>
            <a:ext cx="10058400" cy="1899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/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uk-UA" sz="4900" dirty="0" smtClean="0">
                <a:solidFill>
                  <a:schemeClr val="accent2"/>
                </a:solidFill>
              </a:rPr>
              <a:t>Пріоритет</a:t>
            </a:r>
            <a:r>
              <a:rPr lang="en-US" sz="8000" b="1" dirty="0">
                <a:solidFill>
                  <a:schemeClr val="accent2"/>
                </a:solidFill>
              </a:rPr>
              <a:t/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uk-UA" sz="4000" b="1" i="1" dirty="0" smtClean="0">
                <a:solidFill>
                  <a:schemeClr val="accent2"/>
                </a:solidFill>
              </a:rPr>
              <a:t>Розвиток особистості та умов для її формування</a:t>
            </a:r>
            <a:r>
              <a:rPr lang="uk-UA" sz="8000" b="1" i="1" dirty="0" smtClean="0">
                <a:solidFill>
                  <a:schemeClr val="accent2"/>
                </a:solidFill>
              </a:rPr>
              <a:t/>
            </a:r>
            <a:br>
              <a:rPr lang="uk-UA" sz="8000" b="1" i="1" dirty="0" smtClean="0">
                <a:solidFill>
                  <a:schemeClr val="accent2"/>
                </a:solidFill>
              </a:rPr>
            </a:br>
            <a:endParaRPr lang="uk-UA" sz="8000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0" y="1992923"/>
            <a:ext cx="10109982" cy="4349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i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tx1"/>
                </a:solidFill>
              </a:rPr>
              <a:t>Замість «навченої безпорадності»,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/>
              <a:t>плекання самостійності, </a:t>
            </a:r>
            <a:r>
              <a:rPr lang="uk-UA" sz="2800" dirty="0" err="1"/>
              <a:t>самозарадності</a:t>
            </a:r>
            <a:r>
              <a:rPr lang="uk-UA" sz="2800" dirty="0"/>
              <a:t>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та </a:t>
            </a:r>
            <a:r>
              <a:rPr lang="uk-UA" sz="2800" dirty="0"/>
              <a:t>незалежного </a:t>
            </a:r>
            <a:r>
              <a:rPr lang="uk-UA" sz="2800" dirty="0" smtClean="0"/>
              <a:t>мислення</a:t>
            </a:r>
          </a:p>
          <a:p>
            <a:pPr marL="0" indent="0">
              <a:buNone/>
            </a:pPr>
            <a:r>
              <a:rPr lang="uk-UA" sz="3600" b="1" i="1" dirty="0">
                <a:solidFill>
                  <a:schemeClr val="accent2"/>
                </a:solidFill>
              </a:rPr>
              <a:t/>
            </a:r>
            <a:br>
              <a:rPr lang="uk-UA" sz="3600" b="1" i="1" dirty="0">
                <a:solidFill>
                  <a:schemeClr val="accent2"/>
                </a:solidFill>
              </a:rPr>
            </a:br>
            <a:endParaRPr lang="uk-UA" dirty="0"/>
          </a:p>
        </p:txBody>
      </p:sp>
      <p:pic>
        <p:nvPicPr>
          <p:cNvPr id="2050" name="Picture 2" descr="C:\Users\igorutka\Downloads\SAM_071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4031">
            <a:off x="7315200" y="3530814"/>
            <a:ext cx="4360984" cy="2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5"/>
          <p:cNvSpPr>
            <a:spLocks noGrp="1"/>
          </p:cNvSpPr>
          <p:nvPr/>
        </p:nvSpPr>
        <p:spPr bwMode="auto">
          <a:xfrm>
            <a:off x="638908" y="5875459"/>
            <a:ext cx="626598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200" dirty="0" err="1"/>
              <a:t>Тренінг</a:t>
            </a:r>
            <a:r>
              <a:rPr lang="ru-RU" sz="1200" dirty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 проекту Державного стандарту </a:t>
            </a:r>
            <a:r>
              <a:rPr lang="ru-RU" sz="1200" dirty="0" err="1"/>
              <a:t>початкової</a:t>
            </a:r>
            <a:r>
              <a:rPr lang="ru-RU" sz="1200" dirty="0"/>
              <a:t> загальної освіти  </a:t>
            </a:r>
            <a:r>
              <a:rPr lang="ru-RU" sz="1200" dirty="0" smtClean="0"/>
              <a:t>/ лип</a:t>
            </a:r>
            <a:r>
              <a:rPr lang="uk-UA" sz="1200" dirty="0"/>
              <a:t>е</a:t>
            </a:r>
            <a:r>
              <a:rPr lang="ru-RU" sz="1200" dirty="0" err="1" smtClean="0"/>
              <a:t>нь</a:t>
            </a:r>
            <a:r>
              <a:rPr lang="ru-RU" sz="1200" dirty="0" smtClean="0"/>
              <a:t> </a:t>
            </a:r>
            <a:r>
              <a:rPr lang="ru-RU" sz="1200" dirty="0"/>
              <a:t>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24140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1658</TotalTime>
  <Words>459</Words>
  <Application>Microsoft Office PowerPoint</Application>
  <PresentationFormat>Произвольный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Ретроспектива</vt:lpstr>
      <vt:lpstr>Слайд 1</vt:lpstr>
      <vt:lpstr>Трохи Франка на початок:</vt:lpstr>
      <vt:lpstr>Мета</vt:lpstr>
      <vt:lpstr>Пріоритет Компетентнісний підхід до освітнього процесу </vt:lpstr>
      <vt:lpstr>Компетентнісний підхід:  як зрівноважити знання і вміння </vt:lpstr>
      <vt:lpstr>Пріоритет Визнання  цінності  дитинства </vt:lpstr>
      <vt:lpstr>Пріоритет Радість пізнання </vt:lpstr>
      <vt:lpstr>Пріоритет Презумпція талановитості дитини</vt:lpstr>
      <vt:lpstr>     Пріоритет Розвиток особистості та умов для її формування </vt:lpstr>
      <vt:lpstr>     Пріоритет Плекання здоров’я учнів  </vt:lpstr>
      <vt:lpstr>     Пріоритет Безпека  </vt:lpstr>
      <vt:lpstr>Взаємозв’язки похідних документів</vt:lpstr>
      <vt:lpstr>Слайд 13</vt:lpstr>
      <vt:lpstr>Слайд 14</vt:lpstr>
      <vt:lpstr>Не конкуренція, а співпраця в учительських спільнотах –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з Мови</dc:title>
  <dc:creator>adm</dc:creator>
  <cp:lastModifiedBy>Admin</cp:lastModifiedBy>
  <cp:revision>66</cp:revision>
  <dcterms:created xsi:type="dcterms:W3CDTF">2017-02-27T15:27:57Z</dcterms:created>
  <dcterms:modified xsi:type="dcterms:W3CDTF">2017-07-02T05:42:01Z</dcterms:modified>
</cp:coreProperties>
</file>